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8" r:id="rId4"/>
    <p:sldId id="355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3" r:id="rId15"/>
    <p:sldId id="312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2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906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6378093487113117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2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8E47-4E69-AC37-9B0FD55E26D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E47-4E69-AC37-9B0FD55E26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47-4E69-AC37-9B0FD55E2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59B2-44B6-A0E4-12D4E86F9BE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9B2-44B6-A0E4-12D4E86F9BE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4B6-A0E4-12D4E86F9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BAA-420F-A52E-9032676E530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BAA-420F-A52E-9032676E530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AA-420F-A52E-9032676E5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DBA-4A1E-A227-10719801EDA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DBA-4A1E-A227-10719801ED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BA-4A1E-A227-10719801E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20-4796-BE1E-F6660C6C17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20-4796-BE1E-F6660C6C175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20-4796-BE1E-F6660C6C175E}"/>
              </c:ext>
            </c:extLst>
          </c:dPt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75</c:v>
                </c:pt>
                <c:pt idx="2">
                  <c:v>50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20-4796-BE1E-F6660C6C1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499717192"/>
        <c:axId val="499717520"/>
      </c:barChart>
      <c:catAx>
        <c:axId val="499717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717520"/>
        <c:crosses val="autoZero"/>
        <c:auto val="1"/>
        <c:lblAlgn val="ctr"/>
        <c:lblOffset val="100"/>
        <c:noMultiLvlLbl val="0"/>
      </c:catAx>
      <c:valAx>
        <c:axId val="49971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71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D3193-6C63-4653-A117-06D3E50573FB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413935-246E-41D7-B0BF-6C7AF30341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>
            <a:extLst>
              <a:ext uri="{FF2B5EF4-FFF2-40B4-BE49-F238E27FC236}">
                <a16:creationId xmlns:a16="http://schemas.microsoft.com/office/drawing/2014/main" id="{8C9C815E-15D4-48E1-8EBE-7E07C11F17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247CFD5-A527-42E9-9A1D-7256EE24AE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B953A2-1280-43A2-971F-52F369FC529E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904462-1962-43CF-B3A5-72AC0978C97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D6C93BA-F12A-47BA-9075-666D4186263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CA5DA5D-7E69-4BFD-88A9-3FBB40DC9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9504D-5FA5-4684-9F7B-086950A54AA7}"/>
              </a:ext>
            </a:extLst>
          </p:cNvPr>
          <p:cNvSpPr/>
          <p:nvPr userDrawn="1"/>
        </p:nvSpPr>
        <p:spPr>
          <a:xfrm>
            <a:off x="0" y="0"/>
            <a:ext cx="43218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5C7C0A-FA85-431D-B075-FE39CF9B00A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197030" y="414070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48B487E-554B-4761-A849-121182AF1C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197030" y="2548389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35D81BA-962D-4020-9DE9-4F4858BF7EE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197030" y="4682708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114F5EF-8E95-466A-A02E-7D423CA7430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535992" y="0"/>
            <a:ext cx="7656008" cy="6871547"/>
          </a:xfrm>
          <a:custGeom>
            <a:avLst/>
            <a:gdLst>
              <a:gd name="connsiteX0" fmla="*/ 7099553 w 7656008"/>
              <a:gd name="connsiteY0" fmla="*/ 1 h 6871547"/>
              <a:gd name="connsiteX1" fmla="*/ 7656008 w 7656008"/>
              <a:gd name="connsiteY1" fmla="*/ 1 h 6871547"/>
              <a:gd name="connsiteX2" fmla="*/ 7656008 w 7656008"/>
              <a:gd name="connsiteY2" fmla="*/ 6858001 h 6871547"/>
              <a:gd name="connsiteX3" fmla="*/ 7090045 w 7656008"/>
              <a:gd name="connsiteY3" fmla="*/ 6858001 h 6871547"/>
              <a:gd name="connsiteX4" fmla="*/ 3665798 w 7656008"/>
              <a:gd name="connsiteY4" fmla="*/ 3433756 h 6871547"/>
              <a:gd name="connsiteX5" fmla="*/ 3440540 w 7656008"/>
              <a:gd name="connsiteY5" fmla="*/ 0 h 6871547"/>
              <a:gd name="connsiteX6" fmla="*/ 6881081 w 7656008"/>
              <a:gd name="connsiteY6" fmla="*/ 0 h 6871547"/>
              <a:gd name="connsiteX7" fmla="*/ 3440540 w 7656008"/>
              <a:gd name="connsiteY7" fmla="*/ 3440541 h 6871547"/>
              <a:gd name="connsiteX8" fmla="*/ 6871547 w 7656008"/>
              <a:gd name="connsiteY8" fmla="*/ 6871547 h 6871547"/>
              <a:gd name="connsiteX9" fmla="*/ 3431006 w 7656008"/>
              <a:gd name="connsiteY9" fmla="*/ 6871547 h 6871547"/>
              <a:gd name="connsiteX10" fmla="*/ 0 w 7656008"/>
              <a:gd name="connsiteY10" fmla="*/ 3440541 h 68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008" h="6871547">
                <a:moveTo>
                  <a:pt x="7099553" y="1"/>
                </a:moveTo>
                <a:lnTo>
                  <a:pt x="7656008" y="1"/>
                </a:lnTo>
                <a:lnTo>
                  <a:pt x="7656008" y="6858001"/>
                </a:lnTo>
                <a:lnTo>
                  <a:pt x="7090045" y="6858001"/>
                </a:lnTo>
                <a:lnTo>
                  <a:pt x="3665798" y="3433756"/>
                </a:lnTo>
                <a:close/>
                <a:moveTo>
                  <a:pt x="3440540" y="0"/>
                </a:moveTo>
                <a:lnTo>
                  <a:pt x="6881081" y="0"/>
                </a:lnTo>
                <a:lnTo>
                  <a:pt x="3440540" y="3440541"/>
                </a:lnTo>
                <a:lnTo>
                  <a:pt x="6871547" y="6871547"/>
                </a:lnTo>
                <a:lnTo>
                  <a:pt x="3431006" y="6871547"/>
                </a:lnTo>
                <a:lnTo>
                  <a:pt x="0" y="344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39FE96-948C-4D02-A318-34BF5C06D022}"/>
              </a:ext>
            </a:extLst>
          </p:cNvPr>
          <p:cNvGrpSpPr/>
          <p:nvPr userDrawn="1"/>
        </p:nvGrpSpPr>
        <p:grpSpPr>
          <a:xfrm>
            <a:off x="4196676" y="1650757"/>
            <a:ext cx="3798650" cy="2992952"/>
            <a:chOff x="2862987" y="1731312"/>
            <a:chExt cx="3418025" cy="26930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45E1A4-4B8A-402C-BA5E-F079FC93D1A9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234BFB0D-AE35-454E-9E26-3F75637E9029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9E2443-6E39-4B53-9287-404DB192E749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B2779CD-D9E4-4A8A-A3B9-973CEE302EE5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D871E96-A648-4CC5-96FD-5D1E38E3CBB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35">
                  <a:extLst>
                    <a:ext uri="{FF2B5EF4-FFF2-40B4-BE49-F238E27FC236}">
                      <a16:creationId xmlns:a16="http://schemas.microsoft.com/office/drawing/2014/main" id="{1110B8B5-BB0B-4491-A462-EC093E27A3D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93EA6D-475B-43F2-92C4-8034C0065E34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D26F119-C04D-4ED1-872A-CD553E9A3C2C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AEB14E91-9ADD-41CC-B34E-545DCAE7CCC7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EC13E77-D04D-44A7-9660-15090CC34340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6F01269-0C7E-48BE-91AA-E4F322B3E96C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EF61853-8635-404B-ADC5-A48E16C7C7B7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Rounded Rectangle 33">
                  <a:extLst>
                    <a:ext uri="{FF2B5EF4-FFF2-40B4-BE49-F238E27FC236}">
                      <a16:creationId xmlns:a16="http://schemas.microsoft.com/office/drawing/2014/main" id="{5D285D41-2BA6-41FE-B5EE-1641ABF8026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2CE450-A1D8-496E-86C1-76864115384F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D8D002-4E69-4E03-ABBB-D7BDCDC74044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" name="Rounded Rectangle 27">
                <a:extLst>
                  <a:ext uri="{FF2B5EF4-FFF2-40B4-BE49-F238E27FC236}">
                    <a16:creationId xmlns:a16="http://schemas.microsoft.com/office/drawing/2014/main" id="{9D95B5E0-7E3E-4B81-9E33-1FB1F4C048E4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49C468-B9C8-4394-85B6-AA18557890BC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C6058DD-1ED3-4501-9CCC-CB6E96E23A01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6A4412E-B4A1-4BB0-81D5-13B7EB85361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Rounded Rectangle 31">
                  <a:extLst>
                    <a:ext uri="{FF2B5EF4-FFF2-40B4-BE49-F238E27FC236}">
                      <a16:creationId xmlns:a16="http://schemas.microsoft.com/office/drawing/2014/main" id="{6D2B3A01-9BD1-4BE8-9984-E4BD5D56314C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1DE70D-3AEA-4A2B-85D1-ECA37A76F9B4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C5EF023-4738-48BA-9BA0-15432147C42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28994" y="1897629"/>
            <a:ext cx="1530045" cy="24033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D4DB218-75D4-4C3B-8DAD-881511FC281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89755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8052B6F-A924-4153-BB7F-B5908337DAA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74022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BE65526-7A64-4541-9EE3-A02D25575F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FD6BAE17-F101-4EB0-8865-CFDDD51E2DCF}"/>
              </a:ext>
            </a:extLst>
          </p:cNvPr>
          <p:cNvSpPr/>
          <p:nvPr/>
        </p:nvSpPr>
        <p:spPr>
          <a:xfrm flipH="1">
            <a:off x="-1418" y="4360985"/>
            <a:ext cx="12192001" cy="2497015"/>
          </a:xfrm>
          <a:prstGeom prst="homePlat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07877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-1417" y="6025678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9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DAB5EB-6F9C-4656-93E7-E7385C50F824}"/>
              </a:ext>
            </a:extLst>
          </p:cNvPr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4" name="Pentagon 5">
              <a:extLst>
                <a:ext uri="{FF2B5EF4-FFF2-40B4-BE49-F238E27FC236}">
                  <a16:creationId xmlns:a16="http://schemas.microsoft.com/office/drawing/2014/main" id="{8CBC1E4F-E74D-4FD0-9259-D9024D5CB3A2}"/>
                </a:ext>
              </a:extLst>
            </p:cNvPr>
            <p:cNvSpPr/>
            <p:nvPr/>
          </p:nvSpPr>
          <p:spPr>
            <a:xfrm>
              <a:off x="3779912" y="2780928"/>
              <a:ext cx="1537489" cy="576064"/>
            </a:xfrm>
            <a:custGeom>
              <a:avLst/>
              <a:gdLst/>
              <a:ahLst/>
              <a:cxnLst/>
              <a:rect l="l" t="t" r="r" b="b"/>
              <a:pathLst>
                <a:path w="1728192" h="576064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AC0E27EA-20C4-465C-A2B3-44B3F2A8106A}"/>
                </a:ext>
              </a:extLst>
            </p:cNvPr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4CE4D35-754C-47E4-B3F0-71F6002EB50F}"/>
                </a:ext>
              </a:extLst>
            </p:cNvPr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9FDFA5B7-48F2-4899-A033-F34237BE3E82}"/>
                </a:ext>
              </a:extLst>
            </p:cNvPr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46">
              <a:extLst>
                <a:ext uri="{FF2B5EF4-FFF2-40B4-BE49-F238E27FC236}">
                  <a16:creationId xmlns:a16="http://schemas.microsoft.com/office/drawing/2014/main" id="{4ED933FB-BD1D-4415-87E6-58F3E32FC5D6}"/>
                </a:ext>
              </a:extLst>
            </p:cNvPr>
            <p:cNvSpPr/>
            <p:nvPr/>
          </p:nvSpPr>
          <p:spPr>
            <a:xfrm>
              <a:off x="755577" y="5085184"/>
              <a:ext cx="1296143" cy="576064"/>
            </a:xfrm>
            <a:custGeom>
              <a:avLst/>
              <a:gdLst/>
              <a:ahLst/>
              <a:cxnLst/>
              <a:rect l="l" t="t" r="r" b="b"/>
              <a:pathLst>
                <a:path w="1706488" h="576064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55EF0-4F80-4826-A757-528243C8A635}"/>
              </a:ext>
            </a:extLst>
          </p:cNvPr>
          <p:cNvGrpSpPr/>
          <p:nvPr/>
        </p:nvGrpSpPr>
        <p:grpSpPr>
          <a:xfrm>
            <a:off x="4675352" y="1806707"/>
            <a:ext cx="2985730" cy="665766"/>
            <a:chOff x="1775729" y="2204864"/>
            <a:chExt cx="1224474" cy="6657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AD3633-EF31-404A-B3EB-6EA6FD62AB47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A39A96-6402-4FD2-ABF9-290DC0A2499E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2B73D4-CF6D-4342-AC97-4257D8AF971E}"/>
              </a:ext>
            </a:extLst>
          </p:cNvPr>
          <p:cNvGrpSpPr/>
          <p:nvPr/>
        </p:nvGrpSpPr>
        <p:grpSpPr>
          <a:xfrm>
            <a:off x="3700142" y="2588009"/>
            <a:ext cx="2985730" cy="665766"/>
            <a:chOff x="1775729" y="2204864"/>
            <a:chExt cx="1224474" cy="6657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CFB356-F60B-4AEE-8DA3-70D2F002B0C4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376EB6-5264-488F-BB90-1AB5754E78BE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99DB83-BC6A-489C-95B0-4D2A29B34AA4}"/>
              </a:ext>
            </a:extLst>
          </p:cNvPr>
          <p:cNvGrpSpPr/>
          <p:nvPr/>
        </p:nvGrpSpPr>
        <p:grpSpPr>
          <a:xfrm>
            <a:off x="2724932" y="3369311"/>
            <a:ext cx="2985730" cy="665766"/>
            <a:chOff x="1775729" y="2204864"/>
            <a:chExt cx="1224474" cy="6657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5F041C-AD97-4F25-AAD4-D6D70E7FBBC0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06D1E4-7BC5-4F60-82BC-E65EB7527467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7E2372-00DE-4FF3-94F3-0DD2B7914A4A}"/>
              </a:ext>
            </a:extLst>
          </p:cNvPr>
          <p:cNvGrpSpPr/>
          <p:nvPr/>
        </p:nvGrpSpPr>
        <p:grpSpPr>
          <a:xfrm>
            <a:off x="1749720" y="4150613"/>
            <a:ext cx="2985730" cy="665766"/>
            <a:chOff x="1775729" y="2204864"/>
            <a:chExt cx="1224474" cy="6657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1F5668-0FFB-46BC-BC1D-C6B166F06709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519D0F-4548-4AAC-B9CA-5C4EB8F0CDF7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CB0FCE-5214-4319-955A-BAF352BEBE5C}"/>
              </a:ext>
            </a:extLst>
          </p:cNvPr>
          <p:cNvGrpSpPr/>
          <p:nvPr/>
        </p:nvGrpSpPr>
        <p:grpSpPr>
          <a:xfrm>
            <a:off x="774510" y="4931913"/>
            <a:ext cx="2985730" cy="665766"/>
            <a:chOff x="1775729" y="2204864"/>
            <a:chExt cx="1224474" cy="6657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C8ED9A-0D2C-4A20-AA8B-64BCF65EC85D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64A257-6FC2-4F66-AA28-D8D892B9D09B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 16">
            <a:extLst>
              <a:ext uri="{FF2B5EF4-FFF2-40B4-BE49-F238E27FC236}">
                <a16:creationId xmlns:a16="http://schemas.microsoft.com/office/drawing/2014/main" id="{43D7D8D5-B7DC-41D0-AB70-C8AE0D53D98B}"/>
              </a:ext>
            </a:extLst>
          </p:cNvPr>
          <p:cNvSpPr/>
          <p:nvPr/>
        </p:nvSpPr>
        <p:spPr>
          <a:xfrm>
            <a:off x="8412726" y="4475105"/>
            <a:ext cx="1663037" cy="1589824"/>
          </a:xfrm>
          <a:custGeom>
            <a:avLst/>
            <a:gdLst>
              <a:gd name="connsiteX0" fmla="*/ 1556657 w 1730828"/>
              <a:gd name="connsiteY0" fmla="*/ 152400 h 1654629"/>
              <a:gd name="connsiteX1" fmla="*/ 1730828 w 1730828"/>
              <a:gd name="connsiteY1" fmla="*/ 674915 h 1654629"/>
              <a:gd name="connsiteX2" fmla="*/ 685800 w 1730828"/>
              <a:gd name="connsiteY2" fmla="*/ 1654629 h 1654629"/>
              <a:gd name="connsiteX3" fmla="*/ 0 w 1730828"/>
              <a:gd name="connsiteY3" fmla="*/ 914400 h 1654629"/>
              <a:gd name="connsiteX4" fmla="*/ 1023257 w 1730828"/>
              <a:gd name="connsiteY4" fmla="*/ 0 h 1654629"/>
              <a:gd name="connsiteX5" fmla="*/ 1556657 w 1730828"/>
              <a:gd name="connsiteY5" fmla="*/ 152400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828" h="1654629">
                <a:moveTo>
                  <a:pt x="1556657" y="152400"/>
                </a:moveTo>
                <a:lnTo>
                  <a:pt x="1730828" y="674915"/>
                </a:lnTo>
                <a:lnTo>
                  <a:pt x="685800" y="1654629"/>
                </a:lnTo>
                <a:lnTo>
                  <a:pt x="0" y="914400"/>
                </a:lnTo>
                <a:lnTo>
                  <a:pt x="1023257" y="0"/>
                </a:lnTo>
                <a:lnTo>
                  <a:pt x="1556657" y="15240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C69589A0-7DA5-4272-90D5-F73045A29BD1}"/>
              </a:ext>
            </a:extLst>
          </p:cNvPr>
          <p:cNvSpPr/>
          <p:nvPr/>
        </p:nvSpPr>
        <p:spPr>
          <a:xfrm rot="5400000">
            <a:off x="9348516" y="4263959"/>
            <a:ext cx="975174" cy="9998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214CC067-8533-4234-8455-6039A02895BB}"/>
              </a:ext>
            </a:extLst>
          </p:cNvPr>
          <p:cNvSpPr/>
          <p:nvPr/>
        </p:nvSpPr>
        <p:spPr>
          <a:xfrm>
            <a:off x="5853086" y="4726176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93494D40-9D21-47C2-845C-C77AB121C6DB}"/>
              </a:ext>
            </a:extLst>
          </p:cNvPr>
          <p:cNvSpPr/>
          <p:nvPr/>
        </p:nvSpPr>
        <p:spPr>
          <a:xfrm>
            <a:off x="7196622" y="391725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7">
            <a:extLst>
              <a:ext uri="{FF2B5EF4-FFF2-40B4-BE49-F238E27FC236}">
                <a16:creationId xmlns:a16="http://schemas.microsoft.com/office/drawing/2014/main" id="{2F26B85C-12E2-4CDC-ABE4-D9D867745517}"/>
              </a:ext>
            </a:extLst>
          </p:cNvPr>
          <p:cNvSpPr/>
          <p:nvPr/>
        </p:nvSpPr>
        <p:spPr>
          <a:xfrm rot="18900000">
            <a:off x="4764170" y="547300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3638E576-63E7-4687-A6EE-506234F0BBF2}"/>
              </a:ext>
            </a:extLst>
          </p:cNvPr>
          <p:cNvSpPr/>
          <p:nvPr/>
        </p:nvSpPr>
        <p:spPr>
          <a:xfrm>
            <a:off x="8462459" y="312236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5C113540-96AA-48C5-9CDF-47277F81F9F5}"/>
              </a:ext>
            </a:extLst>
          </p:cNvPr>
          <p:cNvSpPr/>
          <p:nvPr/>
        </p:nvSpPr>
        <p:spPr>
          <a:xfrm>
            <a:off x="9785355" y="244363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C7879F-669F-495A-A826-5005005DFF17}"/>
              </a:ext>
            </a:extLst>
          </p:cNvPr>
          <p:cNvSpPr txBox="1"/>
          <p:nvPr/>
        </p:nvSpPr>
        <p:spPr>
          <a:xfrm>
            <a:off x="7612534" y="4020281"/>
            <a:ext cx="39897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ADD1B-8C0D-4F71-B954-6E11C8F805EE}"/>
              </a:ext>
            </a:extLst>
          </p:cNvPr>
          <p:cNvSpPr txBox="1"/>
          <p:nvPr/>
        </p:nvSpPr>
        <p:spPr>
          <a:xfrm>
            <a:off x="7994822" y="4599216"/>
            <a:ext cx="3607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41FCE-D6B9-43C3-B291-C77AFA6B7242}"/>
              </a:ext>
            </a:extLst>
          </p:cNvPr>
          <p:cNvSpPr txBox="1"/>
          <p:nvPr/>
        </p:nvSpPr>
        <p:spPr>
          <a:xfrm>
            <a:off x="7484995" y="1685726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AA0E5-50A1-482B-861D-8A6EDE3B0BAA}"/>
              </a:ext>
            </a:extLst>
          </p:cNvPr>
          <p:cNvSpPr txBox="1"/>
          <p:nvPr/>
        </p:nvSpPr>
        <p:spPr>
          <a:xfrm>
            <a:off x="6283278" y="51101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54264B-D188-4999-A958-11EAEFF62496}"/>
              </a:ext>
            </a:extLst>
          </p:cNvPr>
          <p:cNvGrpSpPr/>
          <p:nvPr/>
        </p:nvGrpSpPr>
        <p:grpSpPr>
          <a:xfrm>
            <a:off x="9645714" y="1639376"/>
            <a:ext cx="1527053" cy="4634206"/>
            <a:chOff x="738504" y="1064128"/>
            <a:chExt cx="1186264" cy="3600000"/>
          </a:xfrm>
        </p:grpSpPr>
        <p:sp>
          <p:nvSpPr>
            <p:cNvPr id="4" name="Pentagon 10">
              <a:extLst>
                <a:ext uri="{FF2B5EF4-FFF2-40B4-BE49-F238E27FC236}">
                  <a16:creationId xmlns:a16="http://schemas.microsoft.com/office/drawing/2014/main" id="{5D3DB776-AD7D-4E39-A481-94A1ECFE38BD}"/>
                </a:ext>
              </a:extLst>
            </p:cNvPr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Pentagon 11">
              <a:extLst>
                <a:ext uri="{FF2B5EF4-FFF2-40B4-BE49-F238E27FC236}">
                  <a16:creationId xmlns:a16="http://schemas.microsoft.com/office/drawing/2014/main" id="{D6DDBEAF-27FB-4309-A831-F293C49D172B}"/>
                </a:ext>
              </a:extLst>
            </p:cNvPr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Pentagon 12">
              <a:extLst>
                <a:ext uri="{FF2B5EF4-FFF2-40B4-BE49-F238E27FC236}">
                  <a16:creationId xmlns:a16="http://schemas.microsoft.com/office/drawing/2014/main" id="{2E0BA3CD-B36A-4BC5-B10C-A17B228A81B6}"/>
                </a:ext>
              </a:extLst>
            </p:cNvPr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Pentagon 13">
              <a:extLst>
                <a:ext uri="{FF2B5EF4-FFF2-40B4-BE49-F238E27FC236}">
                  <a16:creationId xmlns:a16="http://schemas.microsoft.com/office/drawing/2014/main" id="{CF818E22-6790-4FFB-882B-CA98B06ACE8C}"/>
                </a:ext>
              </a:extLst>
            </p:cNvPr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A5EE65-3298-4727-9C37-E7432D3506A8}"/>
              </a:ext>
            </a:extLst>
          </p:cNvPr>
          <p:cNvSpPr txBox="1"/>
          <p:nvPr/>
        </p:nvSpPr>
        <p:spPr>
          <a:xfrm>
            <a:off x="884636" y="495156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Worldmap Presentation</a:t>
            </a:r>
            <a:endParaRPr lang="ko-KR" altLang="en-US" sz="44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D4DF3-DA25-4265-AABC-873FCCD13A30}"/>
              </a:ext>
            </a:extLst>
          </p:cNvPr>
          <p:cNvSpPr txBox="1"/>
          <p:nvPr/>
        </p:nvSpPr>
        <p:spPr>
          <a:xfrm>
            <a:off x="884636" y="2022330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10" name="그룹 10">
            <a:extLst>
              <a:ext uri="{FF2B5EF4-FFF2-40B4-BE49-F238E27FC236}">
                <a16:creationId xmlns:a16="http://schemas.microsoft.com/office/drawing/2014/main" id="{295F325F-0AEA-4191-8FC9-3B4D40D2C5CE}"/>
              </a:ext>
            </a:extLst>
          </p:cNvPr>
          <p:cNvGrpSpPr/>
          <p:nvPr/>
        </p:nvGrpSpPr>
        <p:grpSpPr>
          <a:xfrm>
            <a:off x="658306" y="2947454"/>
            <a:ext cx="6050348" cy="3515232"/>
            <a:chOff x="635000" y="1382713"/>
            <a:chExt cx="7869238" cy="4572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EE41FCE-333C-4917-B691-5B05E063F8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B5C5F2A-7161-44E0-9C06-59F876215C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54B8395-6C71-45A1-BD3C-2BEC16786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C0304FF-6876-4A04-AEAE-8C081CD91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511CB1E-0C42-43C0-A2DD-92CF46929330}"/>
              </a:ext>
            </a:extLst>
          </p:cNvPr>
          <p:cNvSpPr/>
          <p:nvPr/>
        </p:nvSpPr>
        <p:spPr>
          <a:xfrm>
            <a:off x="10050998" y="2607414"/>
            <a:ext cx="716484" cy="716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00BC6-2DAF-4BF3-AF0E-C36710609EBA}"/>
              </a:ext>
            </a:extLst>
          </p:cNvPr>
          <p:cNvSpPr txBox="1"/>
          <p:nvPr/>
        </p:nvSpPr>
        <p:spPr>
          <a:xfrm>
            <a:off x="9780028" y="3580107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91B6D-3CF8-4142-B6C6-289DA2BB0E88}"/>
              </a:ext>
            </a:extLst>
          </p:cNvPr>
          <p:cNvSpPr txBox="1"/>
          <p:nvPr/>
        </p:nvSpPr>
        <p:spPr>
          <a:xfrm>
            <a:off x="9780028" y="4507051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28CAFF-82FE-463D-843A-8B0CD32F8410}"/>
              </a:ext>
            </a:extLst>
          </p:cNvPr>
          <p:cNvSpPr txBox="1"/>
          <p:nvPr/>
        </p:nvSpPr>
        <p:spPr>
          <a:xfrm>
            <a:off x="9780028" y="5433995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4C03D7-8AC4-4A61-AF00-FB35DE1B0B76}"/>
              </a:ext>
            </a:extLst>
          </p:cNvPr>
          <p:cNvSpPr txBox="1"/>
          <p:nvPr/>
        </p:nvSpPr>
        <p:spPr>
          <a:xfrm>
            <a:off x="7072247" y="241205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85345E-F54C-4338-B30C-1BE73DFA8C78}"/>
              </a:ext>
            </a:extLst>
          </p:cNvPr>
          <p:cNvSpPr txBox="1"/>
          <p:nvPr/>
        </p:nvSpPr>
        <p:spPr>
          <a:xfrm>
            <a:off x="7072247" y="342162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0D60EA-8A32-405C-9692-6791EF12F769}"/>
              </a:ext>
            </a:extLst>
          </p:cNvPr>
          <p:cNvSpPr txBox="1"/>
          <p:nvPr/>
        </p:nvSpPr>
        <p:spPr>
          <a:xfrm>
            <a:off x="7072247" y="434318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5D1D5E-5528-4BBE-B49A-BF718441BD18}"/>
              </a:ext>
            </a:extLst>
          </p:cNvPr>
          <p:cNvSpPr txBox="1"/>
          <p:nvPr/>
        </p:nvSpPr>
        <p:spPr>
          <a:xfrm>
            <a:off x="7072247" y="5264732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B72B6E-43DA-4517-A098-CB185F3BF5D6}"/>
              </a:ext>
            </a:extLst>
          </p:cNvPr>
          <p:cNvGrpSpPr/>
          <p:nvPr/>
        </p:nvGrpSpPr>
        <p:grpSpPr>
          <a:xfrm>
            <a:off x="10179412" y="2654946"/>
            <a:ext cx="459656" cy="545864"/>
            <a:chOff x="3790950" y="1741170"/>
            <a:chExt cx="2447925" cy="2907029"/>
          </a:xfrm>
        </p:grpSpPr>
        <p:grpSp>
          <p:nvGrpSpPr>
            <p:cNvPr id="24" name="Graphic 3">
              <a:extLst>
                <a:ext uri="{FF2B5EF4-FFF2-40B4-BE49-F238E27FC236}">
                  <a16:creationId xmlns:a16="http://schemas.microsoft.com/office/drawing/2014/main" id="{72A31D79-CF9E-4418-859E-3B8112CD516F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26AAB96-9761-4562-8642-E64CEE4894A6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41F415B-509A-4CBF-AB84-EEC64EFAA2BA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A415A1C-8268-4690-8F53-F5F181E356E2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D1E5B10-2EDC-4F81-9728-B9D9D04CED01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27452E-91CF-40D1-A7A6-D2B5EBB03C07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930768-3917-4AC7-9418-EB88B4FDC337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9617EE-2883-4892-AC8A-D6B161BD3254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343BAB7-C1AE-4753-B50F-FBA6458ADD78}"/>
              </a:ext>
            </a:extLst>
          </p:cNvPr>
          <p:cNvGrpSpPr/>
          <p:nvPr/>
        </p:nvGrpSpPr>
        <p:grpSpPr>
          <a:xfrm>
            <a:off x="9470611" y="880768"/>
            <a:ext cx="1871287" cy="1317493"/>
            <a:chOff x="8632464" y="445433"/>
            <a:chExt cx="1871287" cy="131749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5DF472-17B0-47ED-A91E-884D32C468C5}"/>
                </a:ext>
              </a:extLst>
            </p:cNvPr>
            <p:cNvSpPr/>
            <p:nvPr/>
          </p:nvSpPr>
          <p:spPr>
            <a:xfrm>
              <a:off x="8632464" y="445433"/>
              <a:ext cx="1871287" cy="1317493"/>
            </a:xfrm>
            <a:custGeom>
              <a:avLst/>
              <a:gdLst>
                <a:gd name="connsiteX0" fmla="*/ 1732078 w 1871287"/>
                <a:gd name="connsiteY0" fmla="*/ 286684 h 1317493"/>
                <a:gd name="connsiteX1" fmla="*/ 1732364 w 1871287"/>
                <a:gd name="connsiteY1" fmla="*/ 241453 h 1317493"/>
                <a:gd name="connsiteX2" fmla="*/ 1718918 w 1871287"/>
                <a:gd name="connsiteY2" fmla="*/ 220976 h 1317493"/>
                <a:gd name="connsiteX3" fmla="*/ 1604605 w 1871287"/>
                <a:gd name="connsiteY3" fmla="*/ 179023 h 1317493"/>
                <a:gd name="connsiteX4" fmla="*/ 1592775 w 1871287"/>
                <a:gd name="connsiteY4" fmla="*/ 163249 h 1317493"/>
                <a:gd name="connsiteX5" fmla="*/ 1592870 w 1871287"/>
                <a:gd name="connsiteY5" fmla="*/ 47226 h 1317493"/>
                <a:gd name="connsiteX6" fmla="*/ 1581847 w 1871287"/>
                <a:gd name="connsiteY6" fmla="*/ 32688 h 1317493"/>
                <a:gd name="connsiteX7" fmla="*/ 1460645 w 1871287"/>
                <a:gd name="connsiteY7" fmla="*/ 9645 h 1317493"/>
                <a:gd name="connsiteX8" fmla="*/ 1376028 w 1871287"/>
                <a:gd name="connsiteY8" fmla="*/ 0 h 1317493"/>
                <a:gd name="connsiteX9" fmla="*/ 1235583 w 1871287"/>
                <a:gd name="connsiteY9" fmla="*/ 0 h 1317493"/>
                <a:gd name="connsiteX10" fmla="*/ 1216104 w 1871287"/>
                <a:gd name="connsiteY10" fmla="*/ 2803 h 1317493"/>
                <a:gd name="connsiteX11" fmla="*/ 941487 w 1871287"/>
                <a:gd name="connsiteY11" fmla="*/ 61575 h 1317493"/>
                <a:gd name="connsiteX12" fmla="*/ 925809 w 1871287"/>
                <a:gd name="connsiteY12" fmla="*/ 61717 h 1317493"/>
                <a:gd name="connsiteX13" fmla="*/ 624966 w 1871287"/>
                <a:gd name="connsiteY13" fmla="*/ 3136 h 1317493"/>
                <a:gd name="connsiteX14" fmla="*/ 284689 w 1871287"/>
                <a:gd name="connsiteY14" fmla="*/ 36536 h 1317493"/>
                <a:gd name="connsiteX15" fmla="*/ 271148 w 1871287"/>
                <a:gd name="connsiteY15" fmla="*/ 54021 h 1317493"/>
                <a:gd name="connsiteX16" fmla="*/ 272621 w 1871287"/>
                <a:gd name="connsiteY16" fmla="*/ 167003 h 1317493"/>
                <a:gd name="connsiteX17" fmla="*/ 260268 w 1871287"/>
                <a:gd name="connsiteY17" fmla="*/ 184059 h 1317493"/>
                <a:gd name="connsiteX18" fmla="*/ 149091 w 1871287"/>
                <a:gd name="connsiteY18" fmla="*/ 225775 h 1317493"/>
                <a:gd name="connsiteX19" fmla="*/ 133697 w 1871287"/>
                <a:gd name="connsiteY19" fmla="*/ 249530 h 1317493"/>
                <a:gd name="connsiteX20" fmla="*/ 134030 w 1871287"/>
                <a:gd name="connsiteY20" fmla="*/ 293526 h 1317493"/>
                <a:gd name="connsiteX21" fmla="*/ 0 w 1871287"/>
                <a:gd name="connsiteY21" fmla="*/ 293526 h 1317493"/>
                <a:gd name="connsiteX22" fmla="*/ 0 w 1871287"/>
                <a:gd name="connsiteY22" fmla="*/ 1317493 h 1317493"/>
                <a:gd name="connsiteX23" fmla="*/ 1871287 w 1871287"/>
                <a:gd name="connsiteY23" fmla="*/ 1310557 h 1317493"/>
                <a:gd name="connsiteX24" fmla="*/ 1871287 w 1871287"/>
                <a:gd name="connsiteY24" fmla="*/ 286684 h 1317493"/>
                <a:gd name="connsiteX25" fmla="*/ 1732078 w 1871287"/>
                <a:gd name="connsiteY25" fmla="*/ 286684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71287" h="1317493">
                  <a:moveTo>
                    <a:pt x="1732078" y="286684"/>
                  </a:moveTo>
                  <a:cubicBezTo>
                    <a:pt x="1732078" y="270768"/>
                    <a:pt x="1731223" y="256039"/>
                    <a:pt x="1732364" y="241453"/>
                  </a:cubicBezTo>
                  <a:cubicBezTo>
                    <a:pt x="1733219" y="230241"/>
                    <a:pt x="1728658" y="224539"/>
                    <a:pt x="1718918" y="220976"/>
                  </a:cubicBezTo>
                  <a:cubicBezTo>
                    <a:pt x="1680813" y="207007"/>
                    <a:pt x="1642947" y="192374"/>
                    <a:pt x="1604605" y="179023"/>
                  </a:cubicBezTo>
                  <a:cubicBezTo>
                    <a:pt x="1595816" y="175935"/>
                    <a:pt x="1592680" y="172562"/>
                    <a:pt x="1592775" y="163249"/>
                  </a:cubicBezTo>
                  <a:cubicBezTo>
                    <a:pt x="1593155" y="124575"/>
                    <a:pt x="1592537" y="85901"/>
                    <a:pt x="1592870" y="47226"/>
                  </a:cubicBezTo>
                  <a:cubicBezTo>
                    <a:pt x="1592965" y="38627"/>
                    <a:pt x="1590732" y="34351"/>
                    <a:pt x="1581847" y="32688"/>
                  </a:cubicBezTo>
                  <a:cubicBezTo>
                    <a:pt x="1541415" y="25181"/>
                    <a:pt x="1501220" y="16344"/>
                    <a:pt x="1460645" y="9645"/>
                  </a:cubicBezTo>
                  <a:cubicBezTo>
                    <a:pt x="1432661" y="5036"/>
                    <a:pt x="1404249" y="3136"/>
                    <a:pt x="1376028" y="0"/>
                  </a:cubicBezTo>
                  <a:cubicBezTo>
                    <a:pt x="1329228" y="0"/>
                    <a:pt x="1282382" y="0"/>
                    <a:pt x="1235583" y="0"/>
                  </a:cubicBezTo>
                  <a:cubicBezTo>
                    <a:pt x="1229122" y="950"/>
                    <a:pt x="1222660" y="2328"/>
                    <a:pt x="1216104" y="2803"/>
                  </a:cubicBezTo>
                  <a:cubicBezTo>
                    <a:pt x="1121841" y="9740"/>
                    <a:pt x="1029526" y="25466"/>
                    <a:pt x="941487" y="61575"/>
                  </a:cubicBezTo>
                  <a:cubicBezTo>
                    <a:pt x="936926" y="63428"/>
                    <a:pt x="930370" y="63523"/>
                    <a:pt x="925809" y="61717"/>
                  </a:cubicBezTo>
                  <a:cubicBezTo>
                    <a:pt x="829218" y="23091"/>
                    <a:pt x="728113" y="7554"/>
                    <a:pt x="624966" y="3136"/>
                  </a:cubicBezTo>
                  <a:cubicBezTo>
                    <a:pt x="510036" y="-1805"/>
                    <a:pt x="396293" y="6842"/>
                    <a:pt x="284689" y="36536"/>
                  </a:cubicBezTo>
                  <a:cubicBezTo>
                    <a:pt x="274569" y="39244"/>
                    <a:pt x="270815" y="43188"/>
                    <a:pt x="271148" y="54021"/>
                  </a:cubicBezTo>
                  <a:cubicBezTo>
                    <a:pt x="272193" y="91650"/>
                    <a:pt x="271813" y="129326"/>
                    <a:pt x="272621" y="167003"/>
                  </a:cubicBezTo>
                  <a:cubicBezTo>
                    <a:pt x="272811" y="176743"/>
                    <a:pt x="269818" y="180686"/>
                    <a:pt x="260268" y="184059"/>
                  </a:cubicBezTo>
                  <a:cubicBezTo>
                    <a:pt x="222971" y="197220"/>
                    <a:pt x="186197" y="211996"/>
                    <a:pt x="149091" y="225775"/>
                  </a:cubicBezTo>
                  <a:cubicBezTo>
                    <a:pt x="137593" y="230051"/>
                    <a:pt x="132414" y="236560"/>
                    <a:pt x="133697" y="249530"/>
                  </a:cubicBezTo>
                  <a:cubicBezTo>
                    <a:pt x="135075" y="263499"/>
                    <a:pt x="134030" y="277705"/>
                    <a:pt x="134030" y="293526"/>
                  </a:cubicBezTo>
                  <a:cubicBezTo>
                    <a:pt x="87706" y="293526"/>
                    <a:pt x="42760" y="293526"/>
                    <a:pt x="0" y="293526"/>
                  </a:cubicBezTo>
                  <a:cubicBezTo>
                    <a:pt x="0" y="635513"/>
                    <a:pt x="0" y="975648"/>
                    <a:pt x="0" y="1317493"/>
                  </a:cubicBezTo>
                  <a:cubicBezTo>
                    <a:pt x="626534" y="1315165"/>
                    <a:pt x="1249600" y="1312885"/>
                    <a:pt x="1871287" y="1310557"/>
                  </a:cubicBezTo>
                  <a:cubicBezTo>
                    <a:pt x="1871287" y="968331"/>
                    <a:pt x="1871287" y="628149"/>
                    <a:pt x="1871287" y="286684"/>
                  </a:cubicBezTo>
                  <a:cubicBezTo>
                    <a:pt x="1823395" y="286684"/>
                    <a:pt x="1778402" y="286684"/>
                    <a:pt x="1732078" y="286684"/>
                  </a:cubicBezTo>
                  <a:close/>
                </a:path>
              </a:pathLst>
            </a:custGeom>
            <a:solidFill>
              <a:schemeClr val="accent6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91D1BB0-84EA-46DE-ABA0-5849A7B54F12}"/>
                </a:ext>
              </a:extLst>
            </p:cNvPr>
            <p:cNvSpPr/>
            <p:nvPr/>
          </p:nvSpPr>
          <p:spPr>
            <a:xfrm>
              <a:off x="8963666" y="503259"/>
              <a:ext cx="577786" cy="964382"/>
            </a:xfrm>
            <a:custGeom>
              <a:avLst/>
              <a:gdLst>
                <a:gd name="connsiteX0" fmla="*/ 577787 w 577786"/>
                <a:gd name="connsiteY0" fmla="*/ 964383 h 964382"/>
                <a:gd name="connsiteX1" fmla="*/ 0 w 577786"/>
                <a:gd name="connsiteY1" fmla="*/ 935734 h 964382"/>
                <a:gd name="connsiteX2" fmla="*/ 0 w 577786"/>
                <a:gd name="connsiteY2" fmla="*/ 25081 h 964382"/>
                <a:gd name="connsiteX3" fmla="*/ 254186 w 577786"/>
                <a:gd name="connsiteY3" fmla="*/ 138 h 964382"/>
                <a:gd name="connsiteX4" fmla="*/ 554554 w 577786"/>
                <a:gd name="connsiteY4" fmla="*/ 45511 h 964382"/>
                <a:gd name="connsiteX5" fmla="*/ 573274 w 577786"/>
                <a:gd name="connsiteY5" fmla="*/ 70977 h 964382"/>
                <a:gd name="connsiteX6" fmla="*/ 577787 w 577786"/>
                <a:gd name="connsiteY6" fmla="*/ 948609 h 964382"/>
                <a:gd name="connsiteX7" fmla="*/ 577787 w 577786"/>
                <a:gd name="connsiteY7" fmla="*/ 964383 h 96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786" h="964382">
                  <a:moveTo>
                    <a:pt x="577787" y="964383"/>
                  </a:moveTo>
                  <a:cubicBezTo>
                    <a:pt x="388026" y="901288"/>
                    <a:pt x="196317" y="900528"/>
                    <a:pt x="0" y="935734"/>
                  </a:cubicBezTo>
                  <a:cubicBezTo>
                    <a:pt x="0" y="631945"/>
                    <a:pt x="0" y="329107"/>
                    <a:pt x="0" y="25081"/>
                  </a:cubicBezTo>
                  <a:cubicBezTo>
                    <a:pt x="82908" y="8452"/>
                    <a:pt x="168048" y="-1288"/>
                    <a:pt x="254186" y="138"/>
                  </a:cubicBezTo>
                  <a:cubicBezTo>
                    <a:pt x="356288" y="1801"/>
                    <a:pt x="456918" y="13488"/>
                    <a:pt x="554554" y="45511"/>
                  </a:cubicBezTo>
                  <a:cubicBezTo>
                    <a:pt x="568142" y="49977"/>
                    <a:pt x="573226" y="55964"/>
                    <a:pt x="573274" y="70977"/>
                  </a:cubicBezTo>
                  <a:cubicBezTo>
                    <a:pt x="574366" y="363505"/>
                    <a:pt x="576172" y="656034"/>
                    <a:pt x="577787" y="948609"/>
                  </a:cubicBezTo>
                  <a:cubicBezTo>
                    <a:pt x="577787" y="953550"/>
                    <a:pt x="577787" y="958539"/>
                    <a:pt x="577787" y="964383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24DF04-1D70-4B7E-8A49-31A52D5FA9B8}"/>
                </a:ext>
              </a:extLst>
            </p:cNvPr>
            <p:cNvSpPr/>
            <p:nvPr/>
          </p:nvSpPr>
          <p:spPr>
            <a:xfrm>
              <a:off x="9593003" y="502561"/>
              <a:ext cx="580305" cy="966838"/>
            </a:xfrm>
            <a:custGeom>
              <a:avLst/>
              <a:gdLst>
                <a:gd name="connsiteX0" fmla="*/ 579593 w 580305"/>
                <a:gd name="connsiteY0" fmla="*/ 932868 h 966838"/>
                <a:gd name="connsiteX1" fmla="*/ 288680 w 580305"/>
                <a:gd name="connsiteY1" fmla="*/ 912343 h 966838"/>
                <a:gd name="connsiteX2" fmla="*/ 4134 w 580305"/>
                <a:gd name="connsiteY2" fmla="*/ 966839 h 966838"/>
                <a:gd name="connsiteX3" fmla="*/ 3327 w 580305"/>
                <a:gd name="connsiteY3" fmla="*/ 950827 h 966838"/>
                <a:gd name="connsiteX4" fmla="*/ 0 w 580305"/>
                <a:gd name="connsiteY4" fmla="*/ 73100 h 966838"/>
                <a:gd name="connsiteX5" fmla="*/ 15964 w 580305"/>
                <a:gd name="connsiteY5" fmla="*/ 50675 h 966838"/>
                <a:gd name="connsiteX6" fmla="*/ 419242 w 580305"/>
                <a:gd name="connsiteY6" fmla="*/ 2593 h 966838"/>
                <a:gd name="connsiteX7" fmla="*/ 560018 w 580305"/>
                <a:gd name="connsiteY7" fmla="*/ 18890 h 966838"/>
                <a:gd name="connsiteX8" fmla="*/ 577028 w 580305"/>
                <a:gd name="connsiteY8" fmla="*/ 37562 h 966838"/>
                <a:gd name="connsiteX9" fmla="*/ 580306 w 580305"/>
                <a:gd name="connsiteY9" fmla="*/ 918329 h 966838"/>
                <a:gd name="connsiteX10" fmla="*/ 579593 w 580305"/>
                <a:gd name="connsiteY10" fmla="*/ 932868 h 9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305" h="966838">
                  <a:moveTo>
                    <a:pt x="579593" y="932868"/>
                  </a:moveTo>
                  <a:cubicBezTo>
                    <a:pt x="482717" y="913721"/>
                    <a:pt x="385984" y="907497"/>
                    <a:pt x="288680" y="912343"/>
                  </a:cubicBezTo>
                  <a:cubicBezTo>
                    <a:pt x="191899" y="917189"/>
                    <a:pt x="96829" y="932108"/>
                    <a:pt x="4134" y="966839"/>
                  </a:cubicBezTo>
                  <a:cubicBezTo>
                    <a:pt x="3802" y="960472"/>
                    <a:pt x="3327" y="955673"/>
                    <a:pt x="3327" y="950827"/>
                  </a:cubicBezTo>
                  <a:cubicBezTo>
                    <a:pt x="2281" y="658252"/>
                    <a:pt x="1426" y="365676"/>
                    <a:pt x="0" y="73100"/>
                  </a:cubicBezTo>
                  <a:cubicBezTo>
                    <a:pt x="-47" y="60177"/>
                    <a:pt x="3849" y="54713"/>
                    <a:pt x="15964" y="50675"/>
                  </a:cubicBezTo>
                  <a:cubicBezTo>
                    <a:pt x="147191" y="7154"/>
                    <a:pt x="282028" y="-6291"/>
                    <a:pt x="419242" y="2593"/>
                  </a:cubicBezTo>
                  <a:cubicBezTo>
                    <a:pt x="466326" y="5634"/>
                    <a:pt x="513077" y="13616"/>
                    <a:pt x="560018" y="18890"/>
                  </a:cubicBezTo>
                  <a:cubicBezTo>
                    <a:pt x="571896" y="20220"/>
                    <a:pt x="576980" y="23926"/>
                    <a:pt x="577028" y="37562"/>
                  </a:cubicBezTo>
                  <a:cubicBezTo>
                    <a:pt x="577787" y="331135"/>
                    <a:pt x="579118" y="624756"/>
                    <a:pt x="580306" y="918329"/>
                  </a:cubicBezTo>
                  <a:cubicBezTo>
                    <a:pt x="580306" y="922890"/>
                    <a:pt x="579878" y="927309"/>
                    <a:pt x="579593" y="932868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55581CB-B170-4381-ABA7-24C4B71243DF}"/>
                </a:ext>
              </a:extLst>
            </p:cNvPr>
            <p:cNvSpPr/>
            <p:nvPr/>
          </p:nvSpPr>
          <p:spPr>
            <a:xfrm>
              <a:off x="8820654" y="677051"/>
              <a:ext cx="1491578" cy="943672"/>
            </a:xfrm>
            <a:custGeom>
              <a:avLst/>
              <a:gdLst>
                <a:gd name="connsiteX0" fmla="*/ 86379 w 1491578"/>
                <a:gd name="connsiteY0" fmla="*/ 828030 h 943672"/>
                <a:gd name="connsiteX1" fmla="*/ 191189 w 1491578"/>
                <a:gd name="connsiteY1" fmla="*/ 808740 h 943672"/>
                <a:gd name="connsiteX2" fmla="*/ 500109 w 1491578"/>
                <a:gd name="connsiteY2" fmla="*/ 799143 h 943672"/>
                <a:gd name="connsiteX3" fmla="*/ 714766 w 1491578"/>
                <a:gd name="connsiteY3" fmla="*/ 841048 h 943672"/>
                <a:gd name="connsiteX4" fmla="*/ 784370 w 1491578"/>
                <a:gd name="connsiteY4" fmla="*/ 840953 h 943672"/>
                <a:gd name="connsiteX5" fmla="*/ 1001925 w 1491578"/>
                <a:gd name="connsiteY5" fmla="*/ 797670 h 943672"/>
                <a:gd name="connsiteX6" fmla="*/ 1248652 w 1491578"/>
                <a:gd name="connsiteY6" fmla="*/ 800758 h 943672"/>
                <a:gd name="connsiteX7" fmla="*/ 1406486 w 1491578"/>
                <a:gd name="connsiteY7" fmla="*/ 828125 h 943672"/>
                <a:gd name="connsiteX8" fmla="*/ 1406486 w 1491578"/>
                <a:gd name="connsiteY8" fmla="*/ 0 h 943672"/>
                <a:gd name="connsiteX9" fmla="*/ 1485592 w 1491578"/>
                <a:gd name="connsiteY9" fmla="*/ 29790 h 943672"/>
                <a:gd name="connsiteX10" fmla="*/ 1489820 w 1491578"/>
                <a:gd name="connsiteY10" fmla="*/ 38389 h 943672"/>
                <a:gd name="connsiteX11" fmla="*/ 1490011 w 1491578"/>
                <a:gd name="connsiteY11" fmla="*/ 50552 h 943672"/>
                <a:gd name="connsiteX12" fmla="*/ 1491578 w 1491578"/>
                <a:gd name="connsiteY12" fmla="*/ 917684 h 943672"/>
                <a:gd name="connsiteX13" fmla="*/ 1491578 w 1491578"/>
                <a:gd name="connsiteY13" fmla="*/ 936736 h 943672"/>
                <a:gd name="connsiteX14" fmla="*/ 1408528 w 1491578"/>
                <a:gd name="connsiteY14" fmla="*/ 911080 h 943672"/>
                <a:gd name="connsiteX15" fmla="*/ 1059319 w 1491578"/>
                <a:gd name="connsiteY15" fmla="*/ 876587 h 943672"/>
                <a:gd name="connsiteX16" fmla="*/ 757669 w 1491578"/>
                <a:gd name="connsiteY16" fmla="*/ 932603 h 943672"/>
                <a:gd name="connsiteX17" fmla="*/ 740422 w 1491578"/>
                <a:gd name="connsiteY17" fmla="*/ 932650 h 943672"/>
                <a:gd name="connsiteX18" fmla="*/ 278373 w 1491578"/>
                <a:gd name="connsiteY18" fmla="*/ 882288 h 943672"/>
                <a:gd name="connsiteX19" fmla="*/ 16015 w 1491578"/>
                <a:gd name="connsiteY19" fmla="*/ 941107 h 943672"/>
                <a:gd name="connsiteX20" fmla="*/ 6180 w 1491578"/>
                <a:gd name="connsiteY20" fmla="*/ 943673 h 943672"/>
                <a:gd name="connsiteX21" fmla="*/ 6180 w 1491578"/>
                <a:gd name="connsiteY21" fmla="*/ 929087 h 943672"/>
                <a:gd name="connsiteX22" fmla="*/ 3 w 1491578"/>
                <a:gd name="connsiteY22" fmla="*/ 54306 h 943672"/>
                <a:gd name="connsiteX23" fmla="*/ 17202 w 1491578"/>
                <a:gd name="connsiteY23" fmla="*/ 29077 h 943672"/>
                <a:gd name="connsiteX24" fmla="*/ 86522 w 1491578"/>
                <a:gd name="connsiteY24" fmla="*/ 3801 h 943672"/>
                <a:gd name="connsiteX25" fmla="*/ 86379 w 1491578"/>
                <a:gd name="connsiteY25" fmla="*/ 828030 h 94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1578" h="943672">
                  <a:moveTo>
                    <a:pt x="86379" y="828030"/>
                  </a:moveTo>
                  <a:cubicBezTo>
                    <a:pt x="123390" y="821141"/>
                    <a:pt x="157124" y="813872"/>
                    <a:pt x="191189" y="808740"/>
                  </a:cubicBezTo>
                  <a:cubicBezTo>
                    <a:pt x="293719" y="793347"/>
                    <a:pt x="396771" y="790543"/>
                    <a:pt x="500109" y="799143"/>
                  </a:cubicBezTo>
                  <a:cubicBezTo>
                    <a:pt x="573229" y="805224"/>
                    <a:pt x="646017" y="814347"/>
                    <a:pt x="714766" y="841048"/>
                  </a:cubicBezTo>
                  <a:cubicBezTo>
                    <a:pt x="739520" y="850693"/>
                    <a:pt x="759427" y="850835"/>
                    <a:pt x="784370" y="840953"/>
                  </a:cubicBezTo>
                  <a:cubicBezTo>
                    <a:pt x="853927" y="813539"/>
                    <a:pt x="927808" y="804037"/>
                    <a:pt x="1001925" y="797670"/>
                  </a:cubicBezTo>
                  <a:cubicBezTo>
                    <a:pt x="1084215" y="790591"/>
                    <a:pt x="1166695" y="789356"/>
                    <a:pt x="1248652" y="800758"/>
                  </a:cubicBezTo>
                  <a:cubicBezTo>
                    <a:pt x="1301390" y="808075"/>
                    <a:pt x="1353605" y="818813"/>
                    <a:pt x="1406486" y="828125"/>
                  </a:cubicBezTo>
                  <a:cubicBezTo>
                    <a:pt x="1406486" y="554411"/>
                    <a:pt x="1406486" y="278940"/>
                    <a:pt x="1406486" y="0"/>
                  </a:cubicBezTo>
                  <a:cubicBezTo>
                    <a:pt x="1433140" y="9930"/>
                    <a:pt x="1459508" y="19575"/>
                    <a:pt x="1485592" y="29790"/>
                  </a:cubicBezTo>
                  <a:cubicBezTo>
                    <a:pt x="1487825" y="30645"/>
                    <a:pt x="1489250" y="35254"/>
                    <a:pt x="1489820" y="38389"/>
                  </a:cubicBezTo>
                  <a:cubicBezTo>
                    <a:pt x="1490533" y="42333"/>
                    <a:pt x="1490011" y="46514"/>
                    <a:pt x="1490011" y="50552"/>
                  </a:cubicBezTo>
                  <a:cubicBezTo>
                    <a:pt x="1490533" y="339612"/>
                    <a:pt x="1491056" y="628672"/>
                    <a:pt x="1491578" y="917684"/>
                  </a:cubicBezTo>
                  <a:cubicBezTo>
                    <a:pt x="1491578" y="923671"/>
                    <a:pt x="1491578" y="929657"/>
                    <a:pt x="1491578" y="936736"/>
                  </a:cubicBezTo>
                  <a:cubicBezTo>
                    <a:pt x="1462644" y="927709"/>
                    <a:pt x="1435847" y="918397"/>
                    <a:pt x="1408528" y="911080"/>
                  </a:cubicBezTo>
                  <a:cubicBezTo>
                    <a:pt x="1294073" y="880435"/>
                    <a:pt x="1177432" y="871075"/>
                    <a:pt x="1059319" y="876587"/>
                  </a:cubicBezTo>
                  <a:cubicBezTo>
                    <a:pt x="956172" y="881385"/>
                    <a:pt x="855210" y="897587"/>
                    <a:pt x="757669" y="932603"/>
                  </a:cubicBezTo>
                  <a:cubicBezTo>
                    <a:pt x="752538" y="934456"/>
                    <a:pt x="745601" y="934408"/>
                    <a:pt x="740422" y="932650"/>
                  </a:cubicBezTo>
                  <a:cubicBezTo>
                    <a:pt x="590191" y="880910"/>
                    <a:pt x="435683" y="868605"/>
                    <a:pt x="278373" y="882288"/>
                  </a:cubicBezTo>
                  <a:cubicBezTo>
                    <a:pt x="188339" y="890128"/>
                    <a:pt x="100585" y="908657"/>
                    <a:pt x="16015" y="941107"/>
                  </a:cubicBezTo>
                  <a:cubicBezTo>
                    <a:pt x="13259" y="942153"/>
                    <a:pt x="10313" y="942628"/>
                    <a:pt x="6180" y="943673"/>
                  </a:cubicBezTo>
                  <a:cubicBezTo>
                    <a:pt x="6180" y="938114"/>
                    <a:pt x="6227" y="933600"/>
                    <a:pt x="6180" y="929087"/>
                  </a:cubicBezTo>
                  <a:cubicBezTo>
                    <a:pt x="4232" y="637509"/>
                    <a:pt x="2474" y="345931"/>
                    <a:pt x="3" y="54306"/>
                  </a:cubicBezTo>
                  <a:cubicBezTo>
                    <a:pt x="-139" y="39957"/>
                    <a:pt x="4279" y="33353"/>
                    <a:pt x="17202" y="29077"/>
                  </a:cubicBezTo>
                  <a:cubicBezTo>
                    <a:pt x="39200" y="21808"/>
                    <a:pt x="60818" y="13256"/>
                    <a:pt x="86522" y="3801"/>
                  </a:cubicBezTo>
                  <a:cubicBezTo>
                    <a:pt x="86379" y="280793"/>
                    <a:pt x="86379" y="554174"/>
                    <a:pt x="86379" y="828030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7241F1C-C3CC-4ED8-8CA5-49A166946FBA}"/>
                </a:ext>
              </a:extLst>
            </p:cNvPr>
            <p:cNvSpPr/>
            <p:nvPr/>
          </p:nvSpPr>
          <p:spPr>
            <a:xfrm>
              <a:off x="8777517" y="1608455"/>
              <a:ext cx="1584222" cy="98359"/>
            </a:xfrm>
            <a:custGeom>
              <a:avLst/>
              <a:gdLst>
                <a:gd name="connsiteX0" fmla="*/ 0 w 1584222"/>
                <a:gd name="connsiteY0" fmla="*/ 93704 h 98359"/>
                <a:gd name="connsiteX1" fmla="*/ 83050 w 1584222"/>
                <a:gd name="connsiteY1" fmla="*/ 58260 h 98359"/>
                <a:gd name="connsiteX2" fmla="*/ 338947 w 1584222"/>
                <a:gd name="connsiteY2" fmla="*/ 5618 h 98359"/>
                <a:gd name="connsiteX3" fmla="*/ 675518 w 1584222"/>
                <a:gd name="connsiteY3" fmla="*/ 27805 h 98359"/>
                <a:gd name="connsiteX4" fmla="*/ 782276 w 1584222"/>
                <a:gd name="connsiteY4" fmla="*/ 58545 h 98359"/>
                <a:gd name="connsiteX5" fmla="*/ 802326 w 1584222"/>
                <a:gd name="connsiteY5" fmla="*/ 58450 h 98359"/>
                <a:gd name="connsiteX6" fmla="*/ 1234728 w 1584222"/>
                <a:gd name="connsiteY6" fmla="*/ 2102 h 98359"/>
                <a:gd name="connsiteX7" fmla="*/ 1510342 w 1584222"/>
                <a:gd name="connsiteY7" fmla="*/ 56265 h 98359"/>
                <a:gd name="connsiteX8" fmla="*/ 1584223 w 1584222"/>
                <a:gd name="connsiteY8" fmla="*/ 87765 h 98359"/>
                <a:gd name="connsiteX9" fmla="*/ 1583320 w 1584222"/>
                <a:gd name="connsiteY9" fmla="*/ 92278 h 98359"/>
                <a:gd name="connsiteX10" fmla="*/ 1378 w 1584222"/>
                <a:gd name="connsiteY10" fmla="*/ 98360 h 98359"/>
                <a:gd name="connsiteX11" fmla="*/ 0 w 1584222"/>
                <a:gd name="connsiteY11" fmla="*/ 93704 h 9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4222" h="98359">
                  <a:moveTo>
                    <a:pt x="0" y="93704"/>
                  </a:moveTo>
                  <a:cubicBezTo>
                    <a:pt x="27652" y="81826"/>
                    <a:pt x="54828" y="68665"/>
                    <a:pt x="83050" y="58260"/>
                  </a:cubicBezTo>
                  <a:cubicBezTo>
                    <a:pt x="165577" y="27710"/>
                    <a:pt x="251336" y="12222"/>
                    <a:pt x="338947" y="5618"/>
                  </a:cubicBezTo>
                  <a:cubicBezTo>
                    <a:pt x="452214" y="-2935"/>
                    <a:pt x="564626" y="2482"/>
                    <a:pt x="675518" y="27805"/>
                  </a:cubicBezTo>
                  <a:cubicBezTo>
                    <a:pt x="711579" y="36025"/>
                    <a:pt x="746595" y="48615"/>
                    <a:pt x="782276" y="58545"/>
                  </a:cubicBezTo>
                  <a:cubicBezTo>
                    <a:pt x="788548" y="60303"/>
                    <a:pt x="796387" y="60683"/>
                    <a:pt x="802326" y="58450"/>
                  </a:cubicBezTo>
                  <a:cubicBezTo>
                    <a:pt x="942248" y="6900"/>
                    <a:pt x="1087253" y="-5643"/>
                    <a:pt x="1234728" y="2102"/>
                  </a:cubicBezTo>
                  <a:cubicBezTo>
                    <a:pt x="1329086" y="7043"/>
                    <a:pt x="1421496" y="23197"/>
                    <a:pt x="1510342" y="56265"/>
                  </a:cubicBezTo>
                  <a:cubicBezTo>
                    <a:pt x="1535381" y="65577"/>
                    <a:pt x="1559611" y="77217"/>
                    <a:pt x="1584223" y="87765"/>
                  </a:cubicBezTo>
                  <a:cubicBezTo>
                    <a:pt x="1583937" y="89285"/>
                    <a:pt x="1583605" y="90758"/>
                    <a:pt x="1583320" y="92278"/>
                  </a:cubicBezTo>
                  <a:cubicBezTo>
                    <a:pt x="1055990" y="94322"/>
                    <a:pt x="528708" y="96365"/>
                    <a:pt x="1378" y="98360"/>
                  </a:cubicBezTo>
                  <a:cubicBezTo>
                    <a:pt x="950" y="96840"/>
                    <a:pt x="475" y="95272"/>
                    <a:pt x="0" y="93704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F1206F5-F47C-484B-A543-5FBEF1A827D3}"/>
                </a:ext>
              </a:extLst>
            </p:cNvPr>
            <p:cNvSpPr/>
            <p:nvPr/>
          </p:nvSpPr>
          <p:spPr>
            <a:xfrm>
              <a:off x="10368010" y="788513"/>
              <a:ext cx="79914" cy="911222"/>
            </a:xfrm>
            <a:custGeom>
              <a:avLst/>
              <a:gdLst>
                <a:gd name="connsiteX0" fmla="*/ 0 w 79914"/>
                <a:gd name="connsiteY0" fmla="*/ 0 h 911222"/>
                <a:gd name="connsiteX1" fmla="*/ 79915 w 79914"/>
                <a:gd name="connsiteY1" fmla="*/ 0 h 911222"/>
                <a:gd name="connsiteX2" fmla="*/ 79915 w 79914"/>
                <a:gd name="connsiteY2" fmla="*/ 911223 h 911222"/>
                <a:gd name="connsiteX3" fmla="*/ 0 w 79914"/>
                <a:gd name="connsiteY3" fmla="*/ 911223 h 911222"/>
                <a:gd name="connsiteX4" fmla="*/ 0 w 79914"/>
                <a:gd name="connsiteY4" fmla="*/ 0 h 91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14" h="911222">
                  <a:moveTo>
                    <a:pt x="0" y="0"/>
                  </a:moveTo>
                  <a:cubicBezTo>
                    <a:pt x="25276" y="0"/>
                    <a:pt x="51075" y="0"/>
                    <a:pt x="79915" y="0"/>
                  </a:cubicBezTo>
                  <a:cubicBezTo>
                    <a:pt x="79915" y="304026"/>
                    <a:pt x="79915" y="607054"/>
                    <a:pt x="79915" y="911223"/>
                  </a:cubicBezTo>
                  <a:cubicBezTo>
                    <a:pt x="55446" y="911223"/>
                    <a:pt x="29267" y="911223"/>
                    <a:pt x="0" y="911223"/>
                  </a:cubicBezTo>
                  <a:cubicBezTo>
                    <a:pt x="0" y="607767"/>
                    <a:pt x="0" y="3043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263FA6F-8BBE-4FE3-9847-A8CBA74AB686}"/>
                </a:ext>
              </a:extLst>
            </p:cNvPr>
            <p:cNvSpPr/>
            <p:nvPr/>
          </p:nvSpPr>
          <p:spPr>
            <a:xfrm>
              <a:off x="8688575" y="797730"/>
              <a:ext cx="79819" cy="908656"/>
            </a:xfrm>
            <a:custGeom>
              <a:avLst/>
              <a:gdLst>
                <a:gd name="connsiteX0" fmla="*/ 79820 w 79819"/>
                <a:gd name="connsiteY0" fmla="*/ 908657 h 908656"/>
                <a:gd name="connsiteX1" fmla="*/ 0 w 79819"/>
                <a:gd name="connsiteY1" fmla="*/ 908657 h 908656"/>
                <a:gd name="connsiteX2" fmla="*/ 0 w 79819"/>
                <a:gd name="connsiteY2" fmla="*/ 0 h 908656"/>
                <a:gd name="connsiteX3" fmla="*/ 79820 w 79819"/>
                <a:gd name="connsiteY3" fmla="*/ 0 h 908656"/>
                <a:gd name="connsiteX4" fmla="*/ 79820 w 79819"/>
                <a:gd name="connsiteY4" fmla="*/ 908657 h 9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19" h="908656">
                  <a:moveTo>
                    <a:pt x="79820" y="908657"/>
                  </a:moveTo>
                  <a:cubicBezTo>
                    <a:pt x="54496" y="908657"/>
                    <a:pt x="28650" y="908657"/>
                    <a:pt x="0" y="908657"/>
                  </a:cubicBezTo>
                  <a:cubicBezTo>
                    <a:pt x="0" y="606009"/>
                    <a:pt x="0" y="303693"/>
                    <a:pt x="0" y="0"/>
                  </a:cubicBezTo>
                  <a:cubicBezTo>
                    <a:pt x="24611" y="0"/>
                    <a:pt x="50790" y="0"/>
                    <a:pt x="79820" y="0"/>
                  </a:cubicBezTo>
                  <a:cubicBezTo>
                    <a:pt x="79820" y="302125"/>
                    <a:pt x="79820" y="604536"/>
                    <a:pt x="79820" y="908657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226">
            <a:extLst>
              <a:ext uri="{FF2B5EF4-FFF2-40B4-BE49-F238E27FC236}">
                <a16:creationId xmlns:a16="http://schemas.microsoft.com/office/drawing/2014/main" id="{62994F89-5866-48CA-98A9-4F797CBD43F9}"/>
              </a:ext>
            </a:extLst>
          </p:cNvPr>
          <p:cNvGrpSpPr>
            <a:grpSpLocks noChangeAspect="1"/>
          </p:cNvGrpSpPr>
          <p:nvPr/>
        </p:nvGrpSpPr>
        <p:grpSpPr>
          <a:xfrm>
            <a:off x="8515249" y="5246819"/>
            <a:ext cx="548640" cy="647596"/>
            <a:chOff x="3190967" y="4976140"/>
            <a:chExt cx="1594302" cy="1881859"/>
          </a:xfrm>
          <a:solidFill>
            <a:schemeClr val="accent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EE95791-3FF7-4166-9D02-D92BD3E40B7F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B47E80-8A32-4803-BD0C-C8DF2217F89D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693CBE3-C82D-4B1A-B8A7-898933BE82F2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F5EB4CC-E71C-4E68-A468-8642DBBEE7C5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857838C-1CF4-43A8-A284-1DB019C2099F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4738226-1B1C-43E4-9150-5FFEA31B0D5E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A293C35-59E1-4502-9CD5-5BB48B40A8EB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6D96108-A493-471F-A3AD-D3EF527837A4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8C4DB06-A98F-468A-BEFC-3BF9EE6001DB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8AF4FA-BC76-400A-91CD-6E02FF0F41E0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59B3267-6091-430C-8B02-6601D8B8A27F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226">
            <a:extLst>
              <a:ext uri="{FF2B5EF4-FFF2-40B4-BE49-F238E27FC236}">
                <a16:creationId xmlns:a16="http://schemas.microsoft.com/office/drawing/2014/main" id="{85704A83-6F22-4733-8325-EBD3F764B112}"/>
              </a:ext>
            </a:extLst>
          </p:cNvPr>
          <p:cNvGrpSpPr>
            <a:grpSpLocks noChangeAspect="1"/>
          </p:cNvGrpSpPr>
          <p:nvPr/>
        </p:nvGrpSpPr>
        <p:grpSpPr>
          <a:xfrm>
            <a:off x="8469529" y="4264982"/>
            <a:ext cx="640080" cy="755528"/>
            <a:chOff x="3190967" y="4976140"/>
            <a:chExt cx="1594302" cy="1881859"/>
          </a:xfrm>
          <a:solidFill>
            <a:schemeClr val="accent2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91C2984-8FDF-42D9-8CC8-B7E0119FF298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1C75F7C-B127-4F77-B47D-EE06763C1F50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D2875D7-6C13-4234-87C2-9BB19D6C45CB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B395945-150F-4BFF-BB70-D728EC5DF8D2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7C2B90A-B1FE-4E86-BED5-5C9249D875DB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4885419-F188-4E2F-B94A-25DB3647905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1547FD0-BC5E-49F7-893A-E56B4F2275CB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DA4E5E-0DAA-4FF0-97CA-1FAFE7FEB447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4B0962F-ECB7-4083-8721-AB2BAF19637E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5232340-3758-423C-B16D-83534FC7E8FE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7E2976-F38B-4FEC-86EE-7B01E802849D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aphic 226">
            <a:extLst>
              <a:ext uri="{FF2B5EF4-FFF2-40B4-BE49-F238E27FC236}">
                <a16:creationId xmlns:a16="http://schemas.microsoft.com/office/drawing/2014/main" id="{0C1F6CEE-D388-4ACE-8190-A7EAFD1EF894}"/>
              </a:ext>
            </a:extLst>
          </p:cNvPr>
          <p:cNvGrpSpPr>
            <a:grpSpLocks noChangeAspect="1"/>
          </p:cNvGrpSpPr>
          <p:nvPr/>
        </p:nvGrpSpPr>
        <p:grpSpPr>
          <a:xfrm>
            <a:off x="8423809" y="3251507"/>
            <a:ext cx="731520" cy="863462"/>
            <a:chOff x="3190967" y="4976140"/>
            <a:chExt cx="1594302" cy="1881859"/>
          </a:xfrm>
          <a:solidFill>
            <a:schemeClr val="accent3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CB65C9C-A79D-4094-9D85-ACD54D5896BC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AFD4C4-5E3C-4FC9-B5D3-0D949FFCC535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AB93EE6-C8C7-4D27-B586-C27CFE372F74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9A68C81-D0F4-4485-81AA-2F56C15FAB7C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5D2F453-077F-46F4-B558-408348864B53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C9EEA0B-C7A3-42C1-BDA7-000C08AD61C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996B3BD-CD2F-488A-AD7A-E2BB133FCCA8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335367E-EECA-42C0-BDB1-6C0049FF150D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23DA08C-E942-4710-867E-FB2112CE2F9F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1080CD7-4AB1-4C34-9887-39317124DA98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4038E4A-4E7D-47DE-B8C8-82D62893B55A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aphic 226">
            <a:extLst>
              <a:ext uri="{FF2B5EF4-FFF2-40B4-BE49-F238E27FC236}">
                <a16:creationId xmlns:a16="http://schemas.microsoft.com/office/drawing/2014/main" id="{9F3A1826-A9E4-4069-8CCC-B8192F8D43A8}"/>
              </a:ext>
            </a:extLst>
          </p:cNvPr>
          <p:cNvGrpSpPr>
            <a:grpSpLocks noChangeAspect="1"/>
          </p:cNvGrpSpPr>
          <p:nvPr/>
        </p:nvGrpSpPr>
        <p:grpSpPr>
          <a:xfrm>
            <a:off x="8378089" y="2080520"/>
            <a:ext cx="822960" cy="971394"/>
            <a:chOff x="3190967" y="4976140"/>
            <a:chExt cx="1594302" cy="1881859"/>
          </a:xfrm>
          <a:solidFill>
            <a:schemeClr val="accent4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B9074A1-8A23-4824-B531-A2AEA43D9FF5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98D65DD-51D0-4FD8-BD33-FFD51DB5D1A9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1C376C6-7F57-4929-A243-0AA66A41627D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4DC2646-35F3-49EE-AD61-60A71E223108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F932E8A-A09D-4B27-B24B-C139F1FB66C6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C0DA24B-54BA-443A-8A63-B0D4B5DD4984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4EDDF76-B814-4BD5-AEFF-7D83298FC63A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7273AD7-041E-4A76-9DAE-15A89CE58864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F09ED60-7F08-401C-9192-D5F8691370BD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E9DDF73-FEAA-4CA8-ADD1-AE713E84B93A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EE405E2-BD98-4270-8DAC-7909EA95FB31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02B97-C52C-421F-B427-753491A1B5FA}"/>
              </a:ext>
            </a:extLst>
          </p:cNvPr>
          <p:cNvSpPr txBox="1"/>
          <p:nvPr/>
        </p:nvSpPr>
        <p:spPr>
          <a:xfrm>
            <a:off x="900875" y="3033719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7D14A-8EBF-48C7-8F01-AD911CF4194A}"/>
              </a:ext>
            </a:extLst>
          </p:cNvPr>
          <p:cNvSpPr txBox="1"/>
          <p:nvPr/>
        </p:nvSpPr>
        <p:spPr>
          <a:xfrm>
            <a:off x="2126678" y="2461601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04DE1-3021-4376-AAD8-425C302BA58A}"/>
              </a:ext>
            </a:extLst>
          </p:cNvPr>
          <p:cNvSpPr txBox="1"/>
          <p:nvPr/>
        </p:nvSpPr>
        <p:spPr>
          <a:xfrm>
            <a:off x="857342" y="2407455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252C3-F2A4-4665-AD32-53387F2A8DAD}"/>
              </a:ext>
            </a:extLst>
          </p:cNvPr>
          <p:cNvSpPr txBox="1"/>
          <p:nvPr/>
        </p:nvSpPr>
        <p:spPr>
          <a:xfrm>
            <a:off x="900877" y="1913932"/>
            <a:ext cx="37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F8317-9B37-478F-93E1-F1C2B8538069}"/>
              </a:ext>
            </a:extLst>
          </p:cNvPr>
          <p:cNvSpPr txBox="1"/>
          <p:nvPr/>
        </p:nvSpPr>
        <p:spPr>
          <a:xfrm>
            <a:off x="900875" y="5209759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2EF38B-F4F5-4B67-8A2D-7CB7B6D4E751}"/>
              </a:ext>
            </a:extLst>
          </p:cNvPr>
          <p:cNvSpPr txBox="1"/>
          <p:nvPr/>
        </p:nvSpPr>
        <p:spPr>
          <a:xfrm>
            <a:off x="8344303" y="171112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523D597-D690-442E-B703-69A457B22F61}"/>
              </a:ext>
            </a:extLst>
          </p:cNvPr>
          <p:cNvSpPr txBox="1">
            <a:spLocks/>
          </p:cNvSpPr>
          <p:nvPr/>
        </p:nvSpPr>
        <p:spPr>
          <a:xfrm>
            <a:off x="9279606" y="173330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5E377-205D-47D0-9D5F-E8A3E8520D10}"/>
              </a:ext>
            </a:extLst>
          </p:cNvPr>
          <p:cNvSpPr txBox="1"/>
          <p:nvPr/>
        </p:nvSpPr>
        <p:spPr>
          <a:xfrm>
            <a:off x="9005384" y="268462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AABD799-4E67-4D8E-ABA2-FC6EFC122D31}"/>
              </a:ext>
            </a:extLst>
          </p:cNvPr>
          <p:cNvSpPr txBox="1">
            <a:spLocks/>
          </p:cNvSpPr>
          <p:nvPr/>
        </p:nvSpPr>
        <p:spPr>
          <a:xfrm>
            <a:off x="9939034" y="271297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FCFA3-7E4F-49F9-8AAA-D39A17AC25AE}"/>
              </a:ext>
            </a:extLst>
          </p:cNvPr>
          <p:cNvSpPr txBox="1"/>
          <p:nvPr/>
        </p:nvSpPr>
        <p:spPr>
          <a:xfrm>
            <a:off x="9321904" y="366429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85EF2BB-7598-4D86-9473-9450F511312E}"/>
              </a:ext>
            </a:extLst>
          </p:cNvPr>
          <p:cNvSpPr txBox="1">
            <a:spLocks/>
          </p:cNvSpPr>
          <p:nvPr/>
        </p:nvSpPr>
        <p:spPr>
          <a:xfrm>
            <a:off x="10255554" y="369264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526758-3546-4435-8027-C75F24D23FCB}"/>
              </a:ext>
            </a:extLst>
          </p:cNvPr>
          <p:cNvSpPr txBox="1"/>
          <p:nvPr/>
        </p:nvSpPr>
        <p:spPr>
          <a:xfrm>
            <a:off x="8345956" y="562363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3AF71D1-2661-4D79-87DF-D9A00B977E89}"/>
              </a:ext>
            </a:extLst>
          </p:cNvPr>
          <p:cNvSpPr txBox="1">
            <a:spLocks/>
          </p:cNvSpPr>
          <p:nvPr/>
        </p:nvSpPr>
        <p:spPr>
          <a:xfrm>
            <a:off x="9279606" y="565198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539DE-C8A2-4EAF-B6BB-0698CEAC3938}"/>
              </a:ext>
            </a:extLst>
          </p:cNvPr>
          <p:cNvSpPr txBox="1"/>
          <p:nvPr/>
        </p:nvSpPr>
        <p:spPr>
          <a:xfrm>
            <a:off x="9005384" y="46439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74DC120-D8E5-4F87-BA72-D6070E475F2C}"/>
              </a:ext>
            </a:extLst>
          </p:cNvPr>
          <p:cNvSpPr txBox="1">
            <a:spLocks/>
          </p:cNvSpPr>
          <p:nvPr/>
        </p:nvSpPr>
        <p:spPr>
          <a:xfrm>
            <a:off x="9939034" y="467231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DC746E-3E95-4EC5-8BFC-92A6751F199E}"/>
              </a:ext>
            </a:extLst>
          </p:cNvPr>
          <p:cNvCxnSpPr/>
          <p:nvPr/>
        </p:nvCxnSpPr>
        <p:spPr>
          <a:xfrm>
            <a:off x="8020285" y="2945184"/>
            <a:ext cx="878421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05DA85-139A-42A4-B3AF-0F2295D86E2A}"/>
              </a:ext>
            </a:extLst>
          </p:cNvPr>
          <p:cNvCxnSpPr/>
          <p:nvPr/>
        </p:nvCxnSpPr>
        <p:spPr>
          <a:xfrm>
            <a:off x="8309500" y="3928010"/>
            <a:ext cx="878421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572810-B70F-43EF-8696-5D7604664C6A}"/>
              </a:ext>
            </a:extLst>
          </p:cNvPr>
          <p:cNvCxnSpPr/>
          <p:nvPr/>
        </p:nvCxnSpPr>
        <p:spPr>
          <a:xfrm>
            <a:off x="8020285" y="4906627"/>
            <a:ext cx="878421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B8E8C9-8DAB-4C07-B90F-C06B1F7C7985}"/>
              </a:ext>
            </a:extLst>
          </p:cNvPr>
          <p:cNvCxnSpPr/>
          <p:nvPr/>
        </p:nvCxnSpPr>
        <p:spPr>
          <a:xfrm>
            <a:off x="7459033" y="5885244"/>
            <a:ext cx="878421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E6B86D-D7CF-4D4B-9D13-443ADD892238}"/>
              </a:ext>
            </a:extLst>
          </p:cNvPr>
          <p:cNvCxnSpPr/>
          <p:nvPr/>
        </p:nvCxnSpPr>
        <p:spPr>
          <a:xfrm>
            <a:off x="7459033" y="1966566"/>
            <a:ext cx="878421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F73AEED-ACF5-43E1-A16F-E45AA9B6E2F9}"/>
              </a:ext>
            </a:extLst>
          </p:cNvPr>
          <p:cNvGrpSpPr/>
          <p:nvPr/>
        </p:nvGrpSpPr>
        <p:grpSpPr>
          <a:xfrm>
            <a:off x="5213083" y="3429000"/>
            <a:ext cx="2267062" cy="1993204"/>
            <a:chOff x="3983887" y="4061275"/>
            <a:chExt cx="2122406" cy="186602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7AC145-1171-405D-B431-6D20D642F65E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A91FF5D8-2C76-48D9-BB17-500080933FB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9" name="Rectangle 22">
                <a:extLst>
                  <a:ext uri="{FF2B5EF4-FFF2-40B4-BE49-F238E27FC236}">
                    <a16:creationId xmlns:a16="http://schemas.microsoft.com/office/drawing/2014/main" id="{52A6D2C2-1257-4363-ABA9-D2E726D7B048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7A9E681-F45F-4B07-92F6-56CC70C3809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743E5878-7A71-4724-915E-D92AF28367E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3B1F35B9-5D87-4EF6-A2F3-07AB630537D7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0CD787F-24D2-4C19-81C6-10565B0DE25C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7C59D5B6-5F93-4681-9B74-6A485C99E24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5" name="Rectangle 22">
                <a:extLst>
                  <a:ext uri="{FF2B5EF4-FFF2-40B4-BE49-F238E27FC236}">
                    <a16:creationId xmlns:a16="http://schemas.microsoft.com/office/drawing/2014/main" id="{8D90CE31-8383-4B84-AA04-42EBF17E9F6E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F747D6C-B93C-45D1-BAAE-7E19F9CD7D5F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5999C798-0583-4933-8EBE-F7F21380402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3" name="Rectangle 22">
                <a:extLst>
                  <a:ext uri="{FF2B5EF4-FFF2-40B4-BE49-F238E27FC236}">
                    <a16:creationId xmlns:a16="http://schemas.microsoft.com/office/drawing/2014/main" id="{EE367FE9-819A-4511-BE9C-74CD32C8D253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AEC82C7-C9AB-4E3F-BCD5-D17B8C5BBA74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E96353B0-C1EA-4D7B-A58A-D9DB7C5B76DF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B5A2E2F7-5CFD-4544-AAB2-4DF842068C60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5941B9-5FDD-4EE3-83C0-5A47DF7A3EA3}"/>
              </a:ext>
            </a:extLst>
          </p:cNvPr>
          <p:cNvGrpSpPr/>
          <p:nvPr/>
        </p:nvGrpSpPr>
        <p:grpSpPr>
          <a:xfrm>
            <a:off x="5605407" y="2052948"/>
            <a:ext cx="1269337" cy="1448022"/>
            <a:chOff x="7993416" y="2408078"/>
            <a:chExt cx="2952016" cy="33675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BE1342F-C70D-445F-B452-2BA8B0BB4042}"/>
                </a:ext>
              </a:extLst>
            </p:cNvPr>
            <p:cNvSpPr/>
            <p:nvPr/>
          </p:nvSpPr>
          <p:spPr>
            <a:xfrm>
              <a:off x="9158751" y="2592612"/>
              <a:ext cx="291460" cy="654431"/>
            </a:xfrm>
            <a:custGeom>
              <a:avLst/>
              <a:gdLst>
                <a:gd name="connsiteX0" fmla="*/ 188758 w 291460"/>
                <a:gd name="connsiteY0" fmla="*/ 525930 h 654431"/>
                <a:gd name="connsiteX1" fmla="*/ 1118 w 291460"/>
                <a:gd name="connsiteY1" fmla="*/ 23212 h 654431"/>
                <a:gd name="connsiteX2" fmla="*/ 8501 w 291460"/>
                <a:gd name="connsiteY2" fmla="*/ 10504 h 654431"/>
                <a:gd name="connsiteX3" fmla="*/ 230078 w 291460"/>
                <a:gd name="connsiteY3" fmla="*/ 32 h 654431"/>
                <a:gd name="connsiteX4" fmla="*/ 238526 w 291460"/>
                <a:gd name="connsiteY4" fmla="*/ 7629 h 654431"/>
                <a:gd name="connsiteX5" fmla="*/ 287513 w 291460"/>
                <a:gd name="connsiteY5" fmla="*/ 463241 h 654431"/>
                <a:gd name="connsiteX6" fmla="*/ 262274 w 291460"/>
                <a:gd name="connsiteY6" fmla="*/ 646551 h 654431"/>
                <a:gd name="connsiteX7" fmla="*/ 205549 w 291460"/>
                <a:gd name="connsiteY7" fmla="*/ 654431 h 654431"/>
                <a:gd name="connsiteX8" fmla="*/ 188758 w 291460"/>
                <a:gd name="connsiteY8" fmla="*/ 525930 h 65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460" h="654431">
                  <a:moveTo>
                    <a:pt x="188758" y="525930"/>
                  </a:moveTo>
                  <a:cubicBezTo>
                    <a:pt x="169519" y="442617"/>
                    <a:pt x="152089" y="264951"/>
                    <a:pt x="1118" y="23212"/>
                  </a:cubicBezTo>
                  <a:cubicBezTo>
                    <a:pt x="-2183" y="17923"/>
                    <a:pt x="2289" y="11036"/>
                    <a:pt x="8501" y="10504"/>
                  </a:cubicBezTo>
                  <a:cubicBezTo>
                    <a:pt x="90998" y="3582"/>
                    <a:pt x="207324" y="1559"/>
                    <a:pt x="230078" y="32"/>
                  </a:cubicBezTo>
                  <a:cubicBezTo>
                    <a:pt x="235828" y="-358"/>
                    <a:pt x="237142" y="2837"/>
                    <a:pt x="238526" y="7629"/>
                  </a:cubicBezTo>
                  <a:cubicBezTo>
                    <a:pt x="281407" y="156648"/>
                    <a:pt x="300327" y="308329"/>
                    <a:pt x="287513" y="463241"/>
                  </a:cubicBezTo>
                  <a:cubicBezTo>
                    <a:pt x="282401" y="524723"/>
                    <a:pt x="271219" y="585530"/>
                    <a:pt x="262274" y="646551"/>
                  </a:cubicBezTo>
                  <a:cubicBezTo>
                    <a:pt x="243460" y="649923"/>
                    <a:pt x="224646" y="653189"/>
                    <a:pt x="205549" y="654431"/>
                  </a:cubicBezTo>
                  <a:cubicBezTo>
                    <a:pt x="204590" y="611018"/>
                    <a:pt x="198059" y="568279"/>
                    <a:pt x="188758" y="525930"/>
                  </a:cubicBezTo>
                  <a:close/>
                </a:path>
              </a:pathLst>
            </a:custGeom>
            <a:solidFill>
              <a:srgbClr val="512E16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6B20E29-4AFF-4DC3-B61D-2A6CFECA33D7}"/>
                </a:ext>
              </a:extLst>
            </p:cNvPr>
            <p:cNvSpPr/>
            <p:nvPr/>
          </p:nvSpPr>
          <p:spPr>
            <a:xfrm>
              <a:off x="7993416" y="3140146"/>
              <a:ext cx="2952016" cy="2635505"/>
            </a:xfrm>
            <a:custGeom>
              <a:avLst/>
              <a:gdLst>
                <a:gd name="connsiteX0" fmla="*/ 3088 w 2952016"/>
                <a:gd name="connsiteY0" fmla="*/ 996574 h 2635505"/>
                <a:gd name="connsiteX1" fmla="*/ 271167 w 2952016"/>
                <a:gd name="connsiteY1" fmla="*/ 280800 h 2635505"/>
                <a:gd name="connsiteX2" fmla="*/ 527708 w 2952016"/>
                <a:gd name="connsiteY2" fmla="*/ 78641 h 2635505"/>
                <a:gd name="connsiteX3" fmla="*/ 867066 w 2952016"/>
                <a:gd name="connsiteY3" fmla="*/ 23087 h 2635505"/>
                <a:gd name="connsiteX4" fmla="*/ 1191550 w 2952016"/>
                <a:gd name="connsiteY4" fmla="*/ 91242 h 2635505"/>
                <a:gd name="connsiteX5" fmla="*/ 1501764 w 2952016"/>
                <a:gd name="connsiteY5" fmla="*/ 87693 h 2635505"/>
                <a:gd name="connsiteX6" fmla="*/ 2055882 w 2952016"/>
                <a:gd name="connsiteY6" fmla="*/ 4983 h 2635505"/>
                <a:gd name="connsiteX7" fmla="*/ 2344762 w 2952016"/>
                <a:gd name="connsiteY7" fmla="*/ 88261 h 2635505"/>
                <a:gd name="connsiteX8" fmla="*/ 2751600 w 2952016"/>
                <a:gd name="connsiteY8" fmla="*/ 458537 h 2635505"/>
                <a:gd name="connsiteX9" fmla="*/ 2944352 w 2952016"/>
                <a:gd name="connsiteY9" fmla="*/ 986422 h 2635505"/>
                <a:gd name="connsiteX10" fmla="*/ 2882196 w 2952016"/>
                <a:gd name="connsiteY10" fmla="*/ 1591160 h 2635505"/>
                <a:gd name="connsiteX11" fmla="*/ 2523847 w 2952016"/>
                <a:gd name="connsiteY11" fmla="*/ 2262669 h 2635505"/>
                <a:gd name="connsiteX12" fmla="*/ 2117612 w 2952016"/>
                <a:gd name="connsiteY12" fmla="*/ 2593152 h 2635505"/>
                <a:gd name="connsiteX13" fmla="*/ 1815243 w 2952016"/>
                <a:gd name="connsiteY13" fmla="*/ 2634827 h 2635505"/>
                <a:gd name="connsiteX14" fmla="*/ 1259954 w 2952016"/>
                <a:gd name="connsiteY14" fmla="*/ 2610298 h 2635505"/>
                <a:gd name="connsiteX15" fmla="*/ 1076679 w 2952016"/>
                <a:gd name="connsiteY15" fmla="*/ 2625207 h 2635505"/>
                <a:gd name="connsiteX16" fmla="*/ 738351 w 2952016"/>
                <a:gd name="connsiteY16" fmla="*/ 2543562 h 2635505"/>
                <a:gd name="connsiteX17" fmla="*/ 460831 w 2952016"/>
                <a:gd name="connsiteY17" fmla="*/ 2303349 h 2635505"/>
                <a:gd name="connsiteX18" fmla="*/ 3088 w 2952016"/>
                <a:gd name="connsiteY18" fmla="*/ 996574 h 263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52016" h="2635505">
                  <a:moveTo>
                    <a:pt x="3088" y="996574"/>
                  </a:moveTo>
                  <a:cubicBezTo>
                    <a:pt x="19133" y="735525"/>
                    <a:pt x="101417" y="483562"/>
                    <a:pt x="271167" y="280800"/>
                  </a:cubicBezTo>
                  <a:cubicBezTo>
                    <a:pt x="341630" y="196635"/>
                    <a:pt x="427960" y="125320"/>
                    <a:pt x="527708" y="78641"/>
                  </a:cubicBezTo>
                  <a:cubicBezTo>
                    <a:pt x="634769" y="28518"/>
                    <a:pt x="749675" y="10272"/>
                    <a:pt x="867066" y="23087"/>
                  </a:cubicBezTo>
                  <a:cubicBezTo>
                    <a:pt x="976256" y="34979"/>
                    <a:pt x="1085412" y="64974"/>
                    <a:pt x="1191550" y="91242"/>
                  </a:cubicBezTo>
                  <a:cubicBezTo>
                    <a:pt x="1294493" y="116730"/>
                    <a:pt x="1398785" y="109524"/>
                    <a:pt x="1501764" y="87693"/>
                  </a:cubicBezTo>
                  <a:cubicBezTo>
                    <a:pt x="1688268" y="48148"/>
                    <a:pt x="1861603" y="-18800"/>
                    <a:pt x="2055882" y="4983"/>
                  </a:cubicBezTo>
                  <a:cubicBezTo>
                    <a:pt x="2156589" y="17301"/>
                    <a:pt x="2254278" y="42114"/>
                    <a:pt x="2344762" y="88261"/>
                  </a:cubicBezTo>
                  <a:cubicBezTo>
                    <a:pt x="2513766" y="174449"/>
                    <a:pt x="2648764" y="297093"/>
                    <a:pt x="2751600" y="458537"/>
                  </a:cubicBezTo>
                  <a:cubicBezTo>
                    <a:pt x="2851242" y="614975"/>
                    <a:pt x="2922521" y="801657"/>
                    <a:pt x="2944352" y="986422"/>
                  </a:cubicBezTo>
                  <a:cubicBezTo>
                    <a:pt x="2967745" y="1184357"/>
                    <a:pt x="2934910" y="1400502"/>
                    <a:pt x="2882196" y="1591160"/>
                  </a:cubicBezTo>
                  <a:cubicBezTo>
                    <a:pt x="2813366" y="1840318"/>
                    <a:pt x="2689231" y="2064734"/>
                    <a:pt x="2523847" y="2262669"/>
                  </a:cubicBezTo>
                  <a:cubicBezTo>
                    <a:pt x="2410184" y="2398661"/>
                    <a:pt x="2285126" y="2526204"/>
                    <a:pt x="2117612" y="2593152"/>
                  </a:cubicBezTo>
                  <a:cubicBezTo>
                    <a:pt x="2016302" y="2633620"/>
                    <a:pt x="1922127" y="2637560"/>
                    <a:pt x="1815243" y="2634827"/>
                  </a:cubicBezTo>
                  <a:cubicBezTo>
                    <a:pt x="1631969" y="2630141"/>
                    <a:pt x="1442696" y="2593401"/>
                    <a:pt x="1259954" y="2610298"/>
                  </a:cubicBezTo>
                  <a:cubicBezTo>
                    <a:pt x="1198933" y="2615942"/>
                    <a:pt x="1137984" y="2622119"/>
                    <a:pt x="1076679" y="2625207"/>
                  </a:cubicBezTo>
                  <a:cubicBezTo>
                    <a:pt x="949704" y="2631596"/>
                    <a:pt x="846690" y="2609233"/>
                    <a:pt x="738351" y="2543562"/>
                  </a:cubicBezTo>
                  <a:cubicBezTo>
                    <a:pt x="633243" y="2479844"/>
                    <a:pt x="540842" y="2396353"/>
                    <a:pt x="460831" y="2303349"/>
                  </a:cubicBezTo>
                  <a:cubicBezTo>
                    <a:pt x="152924" y="1945427"/>
                    <a:pt x="-26055" y="1470752"/>
                    <a:pt x="3088" y="996574"/>
                  </a:cubicBezTo>
                  <a:close/>
                </a:path>
              </a:pathLst>
            </a:custGeom>
            <a:solidFill>
              <a:srgbClr val="A91F22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BB354B5-2945-40F7-A07E-49B37667F6EE}"/>
                </a:ext>
              </a:extLst>
            </p:cNvPr>
            <p:cNvSpPr/>
            <p:nvPr/>
          </p:nvSpPr>
          <p:spPr>
            <a:xfrm>
              <a:off x="9469940" y="2408078"/>
              <a:ext cx="1156857" cy="602657"/>
            </a:xfrm>
            <a:custGeom>
              <a:avLst/>
              <a:gdLst>
                <a:gd name="connsiteX0" fmla="*/ 264778 w 1156857"/>
                <a:gd name="connsiteY0" fmla="*/ 602658 h 602657"/>
                <a:gd name="connsiteX1" fmla="*/ 6816 w 1156857"/>
                <a:gd name="connsiteY1" fmla="*/ 571136 h 602657"/>
                <a:gd name="connsiteX2" fmla="*/ 1776 w 1156857"/>
                <a:gd name="connsiteY2" fmla="*/ 560806 h 602657"/>
                <a:gd name="connsiteX3" fmla="*/ 457317 w 1156857"/>
                <a:gd name="connsiteY3" fmla="*/ 96071 h 602657"/>
                <a:gd name="connsiteX4" fmla="*/ 880094 w 1156857"/>
                <a:gd name="connsiteY4" fmla="*/ 262 h 602657"/>
                <a:gd name="connsiteX5" fmla="*/ 1141001 w 1156857"/>
                <a:gd name="connsiteY5" fmla="*/ 38032 h 602657"/>
                <a:gd name="connsiteX6" fmla="*/ 1150976 w 1156857"/>
                <a:gd name="connsiteY6" fmla="*/ 58905 h 602657"/>
                <a:gd name="connsiteX7" fmla="*/ 975298 w 1156857"/>
                <a:gd name="connsiteY7" fmla="*/ 305223 h 602657"/>
                <a:gd name="connsiteX8" fmla="*/ 671048 w 1156857"/>
                <a:gd name="connsiteY8" fmla="*/ 513487 h 602657"/>
                <a:gd name="connsiteX9" fmla="*/ 319976 w 1156857"/>
                <a:gd name="connsiteY9" fmla="*/ 599924 h 602657"/>
                <a:gd name="connsiteX10" fmla="*/ 264778 w 1156857"/>
                <a:gd name="connsiteY10" fmla="*/ 602658 h 60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6857" h="602657">
                  <a:moveTo>
                    <a:pt x="264778" y="602658"/>
                  </a:moveTo>
                  <a:cubicBezTo>
                    <a:pt x="177631" y="601202"/>
                    <a:pt x="91904" y="588956"/>
                    <a:pt x="6816" y="571136"/>
                  </a:cubicBezTo>
                  <a:cubicBezTo>
                    <a:pt x="-496" y="569609"/>
                    <a:pt x="-1490" y="567479"/>
                    <a:pt x="1776" y="560806"/>
                  </a:cubicBezTo>
                  <a:cubicBezTo>
                    <a:pt x="102340" y="355594"/>
                    <a:pt x="249194" y="195003"/>
                    <a:pt x="457317" y="96071"/>
                  </a:cubicBezTo>
                  <a:cubicBezTo>
                    <a:pt x="590575" y="32707"/>
                    <a:pt x="731146" y="-3465"/>
                    <a:pt x="880094" y="262"/>
                  </a:cubicBezTo>
                  <a:cubicBezTo>
                    <a:pt x="968518" y="2463"/>
                    <a:pt x="1055204" y="17088"/>
                    <a:pt x="1141001" y="38032"/>
                  </a:cubicBezTo>
                  <a:cubicBezTo>
                    <a:pt x="1160028" y="42682"/>
                    <a:pt x="1160028" y="42363"/>
                    <a:pt x="1150976" y="58905"/>
                  </a:cubicBezTo>
                  <a:cubicBezTo>
                    <a:pt x="1102273" y="148039"/>
                    <a:pt x="1047181" y="232914"/>
                    <a:pt x="975298" y="305223"/>
                  </a:cubicBezTo>
                  <a:cubicBezTo>
                    <a:pt x="887264" y="393754"/>
                    <a:pt x="783469" y="460064"/>
                    <a:pt x="671048" y="513487"/>
                  </a:cubicBezTo>
                  <a:cubicBezTo>
                    <a:pt x="559869" y="566343"/>
                    <a:pt x="442159" y="592150"/>
                    <a:pt x="319976" y="599924"/>
                  </a:cubicBezTo>
                  <a:cubicBezTo>
                    <a:pt x="301553" y="601131"/>
                    <a:pt x="283165" y="601770"/>
                    <a:pt x="264778" y="602658"/>
                  </a:cubicBezTo>
                  <a:close/>
                </a:path>
              </a:pathLst>
            </a:custGeom>
            <a:solidFill>
              <a:srgbClr val="416430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2AE376A-2A5B-4E4C-891F-B9BF4632ADAF}"/>
                </a:ext>
              </a:extLst>
            </p:cNvPr>
            <p:cNvSpPr/>
            <p:nvPr/>
          </p:nvSpPr>
          <p:spPr>
            <a:xfrm>
              <a:off x="9154403" y="2596370"/>
              <a:ext cx="228526" cy="522122"/>
            </a:xfrm>
            <a:custGeom>
              <a:avLst/>
              <a:gdLst>
                <a:gd name="connsiteX0" fmla="*/ 193923 w 228526"/>
                <a:gd name="connsiteY0" fmla="*/ 521213 h 522122"/>
                <a:gd name="connsiteX1" fmla="*/ 3159 w 228526"/>
                <a:gd name="connsiteY1" fmla="*/ 19631 h 522122"/>
                <a:gd name="connsiteX2" fmla="*/ 9229 w 228526"/>
                <a:gd name="connsiteY2" fmla="*/ 8095 h 522122"/>
                <a:gd name="connsiteX3" fmla="*/ 162579 w 228526"/>
                <a:gd name="connsiteY3" fmla="*/ 746 h 522122"/>
                <a:gd name="connsiteX4" fmla="*/ 184374 w 228526"/>
                <a:gd name="connsiteY4" fmla="*/ 15265 h 522122"/>
                <a:gd name="connsiteX5" fmla="*/ 219091 w 228526"/>
                <a:gd name="connsiteY5" fmla="*/ 433108 h 522122"/>
                <a:gd name="connsiteX6" fmla="*/ 196870 w 228526"/>
                <a:gd name="connsiteY6" fmla="*/ 521959 h 522122"/>
                <a:gd name="connsiteX7" fmla="*/ 193923 w 228526"/>
                <a:gd name="connsiteY7" fmla="*/ 521213 h 5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526" h="522122">
                  <a:moveTo>
                    <a:pt x="193923" y="521213"/>
                  </a:moveTo>
                  <a:cubicBezTo>
                    <a:pt x="181322" y="475563"/>
                    <a:pt x="167123" y="261051"/>
                    <a:pt x="3159" y="19631"/>
                  </a:cubicBezTo>
                  <a:cubicBezTo>
                    <a:pt x="-2308" y="11609"/>
                    <a:pt x="-923" y="8520"/>
                    <a:pt x="9229" y="8095"/>
                  </a:cubicBezTo>
                  <a:cubicBezTo>
                    <a:pt x="60346" y="5929"/>
                    <a:pt x="111462" y="3231"/>
                    <a:pt x="162579" y="746"/>
                  </a:cubicBezTo>
                  <a:cubicBezTo>
                    <a:pt x="179298" y="-1170"/>
                    <a:pt x="180683" y="-389"/>
                    <a:pt x="184374" y="15265"/>
                  </a:cubicBezTo>
                  <a:cubicBezTo>
                    <a:pt x="216251" y="150582"/>
                    <a:pt x="243584" y="294241"/>
                    <a:pt x="219091" y="433108"/>
                  </a:cubicBezTo>
                  <a:cubicBezTo>
                    <a:pt x="214902" y="456785"/>
                    <a:pt x="199035" y="521533"/>
                    <a:pt x="196870" y="521959"/>
                  </a:cubicBezTo>
                  <a:cubicBezTo>
                    <a:pt x="195805" y="522207"/>
                    <a:pt x="194207" y="522313"/>
                    <a:pt x="193923" y="521213"/>
                  </a:cubicBezTo>
                  <a:close/>
                </a:path>
              </a:pathLst>
            </a:custGeom>
            <a:solidFill>
              <a:srgbClr val="331D11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67EB8D-CE89-4991-BD77-2FE82941450F}"/>
                </a:ext>
              </a:extLst>
            </p:cNvPr>
            <p:cNvSpPr/>
            <p:nvPr/>
          </p:nvSpPr>
          <p:spPr>
            <a:xfrm>
              <a:off x="8410053" y="3283600"/>
              <a:ext cx="2461540" cy="2421185"/>
            </a:xfrm>
            <a:custGeom>
              <a:avLst/>
              <a:gdLst>
                <a:gd name="connsiteX0" fmla="*/ 106 w 2461540"/>
                <a:gd name="connsiteY0" fmla="*/ 979953 h 2421185"/>
                <a:gd name="connsiteX1" fmla="*/ 13098 w 2461540"/>
                <a:gd name="connsiteY1" fmla="*/ 786775 h 2421185"/>
                <a:gd name="connsiteX2" fmla="*/ 188350 w 2461540"/>
                <a:gd name="connsiteY2" fmla="*/ 296233 h 2421185"/>
                <a:gd name="connsiteX3" fmla="*/ 595224 w 2461540"/>
                <a:gd name="connsiteY3" fmla="*/ 16547 h 2421185"/>
                <a:gd name="connsiteX4" fmla="*/ 1130919 w 2461540"/>
                <a:gd name="connsiteY4" fmla="*/ 88323 h 2421185"/>
                <a:gd name="connsiteX5" fmla="*/ 1576450 w 2461540"/>
                <a:gd name="connsiteY5" fmla="*/ 609 h 2421185"/>
                <a:gd name="connsiteX6" fmla="*/ 1997239 w 2461540"/>
                <a:gd name="connsiteY6" fmla="*/ 119348 h 2421185"/>
                <a:gd name="connsiteX7" fmla="*/ 2461016 w 2461540"/>
                <a:gd name="connsiteY7" fmla="*/ 1053540 h 2421185"/>
                <a:gd name="connsiteX8" fmla="*/ 2154280 w 2461540"/>
                <a:gd name="connsiteY8" fmla="*/ 1965581 h 2421185"/>
                <a:gd name="connsiteX9" fmla="*/ 1785318 w 2461540"/>
                <a:gd name="connsiteY9" fmla="*/ 2326308 h 2421185"/>
                <a:gd name="connsiteX10" fmla="*/ 1224349 w 2461540"/>
                <a:gd name="connsiteY10" fmla="*/ 2418744 h 2421185"/>
                <a:gd name="connsiteX11" fmla="*/ 675874 w 2461540"/>
                <a:gd name="connsiteY11" fmla="*/ 2301069 h 2421185"/>
                <a:gd name="connsiteX12" fmla="*/ 563737 w 2461540"/>
                <a:gd name="connsiteY12" fmla="*/ 2243066 h 2421185"/>
                <a:gd name="connsiteX13" fmla="*/ 238046 w 2461540"/>
                <a:gd name="connsiteY13" fmla="*/ 1839777 h 2421185"/>
                <a:gd name="connsiteX14" fmla="*/ 106 w 2461540"/>
                <a:gd name="connsiteY14" fmla="*/ 979953 h 242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1540" h="2421185">
                  <a:moveTo>
                    <a:pt x="106" y="979953"/>
                  </a:moveTo>
                  <a:cubicBezTo>
                    <a:pt x="816" y="915099"/>
                    <a:pt x="5182" y="850529"/>
                    <a:pt x="13098" y="786775"/>
                  </a:cubicBezTo>
                  <a:cubicBezTo>
                    <a:pt x="34574" y="613476"/>
                    <a:pt x="96020" y="444329"/>
                    <a:pt x="188350" y="296233"/>
                  </a:cubicBezTo>
                  <a:cubicBezTo>
                    <a:pt x="279011" y="150764"/>
                    <a:pt x="421463" y="38201"/>
                    <a:pt x="595224" y="16547"/>
                  </a:cubicBezTo>
                  <a:cubicBezTo>
                    <a:pt x="778889" y="-6349"/>
                    <a:pt x="945728" y="102025"/>
                    <a:pt x="1130919" y="88323"/>
                  </a:cubicBezTo>
                  <a:cubicBezTo>
                    <a:pt x="1282707" y="77106"/>
                    <a:pt x="1424200" y="7353"/>
                    <a:pt x="1576450" y="609"/>
                  </a:cubicBezTo>
                  <a:cubicBezTo>
                    <a:pt x="1724688" y="-5923"/>
                    <a:pt x="1872571" y="40544"/>
                    <a:pt x="1997239" y="119348"/>
                  </a:cubicBezTo>
                  <a:cubicBezTo>
                    <a:pt x="2314268" y="319804"/>
                    <a:pt x="2471878" y="686139"/>
                    <a:pt x="2461016" y="1053540"/>
                  </a:cubicBezTo>
                  <a:cubicBezTo>
                    <a:pt x="2451467" y="1376320"/>
                    <a:pt x="2326657" y="1696119"/>
                    <a:pt x="2154280" y="1965581"/>
                  </a:cubicBezTo>
                  <a:cubicBezTo>
                    <a:pt x="2060744" y="2111760"/>
                    <a:pt x="1946832" y="2253751"/>
                    <a:pt x="1785318" y="2326308"/>
                  </a:cubicBezTo>
                  <a:cubicBezTo>
                    <a:pt x="1610208" y="2404971"/>
                    <a:pt x="1414865" y="2429642"/>
                    <a:pt x="1224349" y="2418744"/>
                  </a:cubicBezTo>
                  <a:cubicBezTo>
                    <a:pt x="1041465" y="2408308"/>
                    <a:pt x="846618" y="2368160"/>
                    <a:pt x="675874" y="2301069"/>
                  </a:cubicBezTo>
                  <a:cubicBezTo>
                    <a:pt x="636614" y="2285664"/>
                    <a:pt x="598632" y="2266850"/>
                    <a:pt x="563737" y="2243066"/>
                  </a:cubicBezTo>
                  <a:cubicBezTo>
                    <a:pt x="423948" y="2147826"/>
                    <a:pt x="329488" y="1978502"/>
                    <a:pt x="238046" y="1839777"/>
                  </a:cubicBezTo>
                  <a:cubicBezTo>
                    <a:pt x="72273" y="1588277"/>
                    <a:pt x="-3231" y="1281435"/>
                    <a:pt x="106" y="979953"/>
                  </a:cubicBezTo>
                  <a:close/>
                </a:path>
              </a:pathLst>
            </a:custGeom>
            <a:solidFill>
              <a:srgbClr val="D22127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EDC470-010D-4777-B5D6-27B2332AA101}"/>
                </a:ext>
              </a:extLst>
            </p:cNvPr>
            <p:cNvSpPr/>
            <p:nvPr/>
          </p:nvSpPr>
          <p:spPr>
            <a:xfrm>
              <a:off x="9506813" y="2451151"/>
              <a:ext cx="1012456" cy="522280"/>
            </a:xfrm>
            <a:custGeom>
              <a:avLst/>
              <a:gdLst>
                <a:gd name="connsiteX0" fmla="*/ 242885 w 1012456"/>
                <a:gd name="connsiteY0" fmla="*/ 522276 h 522280"/>
                <a:gd name="connsiteX1" fmla="*/ 72496 w 1012456"/>
                <a:gd name="connsiteY1" fmla="*/ 514289 h 522280"/>
                <a:gd name="connsiteX2" fmla="*/ 614 w 1012456"/>
                <a:gd name="connsiteY2" fmla="*/ 496504 h 522280"/>
                <a:gd name="connsiteX3" fmla="*/ 152366 w 1012456"/>
                <a:gd name="connsiteY3" fmla="*/ 282667 h 522280"/>
                <a:gd name="connsiteX4" fmla="*/ 625905 w 1012456"/>
                <a:gd name="connsiteY4" fmla="*/ 19203 h 522280"/>
                <a:gd name="connsiteX5" fmla="*/ 968386 w 1012456"/>
                <a:gd name="connsiteY5" fmla="*/ 17748 h 522280"/>
                <a:gd name="connsiteX6" fmla="*/ 1011587 w 1012456"/>
                <a:gd name="connsiteY6" fmla="*/ 49908 h 522280"/>
                <a:gd name="connsiteX7" fmla="*/ 654764 w 1012456"/>
                <a:gd name="connsiteY7" fmla="*/ 419439 h 522280"/>
                <a:gd name="connsiteX8" fmla="*/ 242885 w 1012456"/>
                <a:gd name="connsiteY8" fmla="*/ 522276 h 52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56" h="522280">
                  <a:moveTo>
                    <a:pt x="242885" y="522276"/>
                  </a:moveTo>
                  <a:cubicBezTo>
                    <a:pt x="190597" y="522382"/>
                    <a:pt x="134014" y="520643"/>
                    <a:pt x="72496" y="514289"/>
                  </a:cubicBezTo>
                  <a:cubicBezTo>
                    <a:pt x="65752" y="513579"/>
                    <a:pt x="-7409" y="510632"/>
                    <a:pt x="614" y="496504"/>
                  </a:cubicBezTo>
                  <a:cubicBezTo>
                    <a:pt x="44915" y="418410"/>
                    <a:pt x="91878" y="349757"/>
                    <a:pt x="152366" y="282667"/>
                  </a:cubicBezTo>
                  <a:cubicBezTo>
                    <a:pt x="279625" y="141528"/>
                    <a:pt x="442701" y="57895"/>
                    <a:pt x="625905" y="19203"/>
                  </a:cubicBezTo>
                  <a:cubicBezTo>
                    <a:pt x="738610" y="-4580"/>
                    <a:pt x="856249" y="-7633"/>
                    <a:pt x="968386" y="17748"/>
                  </a:cubicBezTo>
                  <a:cubicBezTo>
                    <a:pt x="978006" y="19913"/>
                    <a:pt x="1018899" y="33757"/>
                    <a:pt x="1011587" y="49908"/>
                  </a:cubicBezTo>
                  <a:cubicBezTo>
                    <a:pt x="940378" y="207128"/>
                    <a:pt x="803535" y="335736"/>
                    <a:pt x="654764" y="419439"/>
                  </a:cubicBezTo>
                  <a:cubicBezTo>
                    <a:pt x="521364" y="494517"/>
                    <a:pt x="394638" y="521921"/>
                    <a:pt x="242885" y="522276"/>
                  </a:cubicBezTo>
                  <a:close/>
                </a:path>
              </a:pathLst>
            </a:custGeom>
            <a:solidFill>
              <a:srgbClr val="4A7B3A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DA6684-8BDE-42DD-8697-8D5FAA3BD84B}"/>
                </a:ext>
              </a:extLst>
            </p:cNvPr>
            <p:cNvSpPr/>
            <p:nvPr/>
          </p:nvSpPr>
          <p:spPr>
            <a:xfrm>
              <a:off x="10386387" y="3476784"/>
              <a:ext cx="459163" cy="1196909"/>
            </a:xfrm>
            <a:custGeom>
              <a:avLst/>
              <a:gdLst>
                <a:gd name="connsiteX0" fmla="*/ 884 w 459163"/>
                <a:gd name="connsiteY0" fmla="*/ 0 h 1196909"/>
                <a:gd name="connsiteX1" fmla="*/ 58390 w 459163"/>
                <a:gd name="connsiteY1" fmla="*/ 35249 h 1196909"/>
                <a:gd name="connsiteX2" fmla="*/ 449645 w 459163"/>
                <a:gd name="connsiteY2" fmla="*/ 654719 h 1196909"/>
                <a:gd name="connsiteX3" fmla="*/ 347306 w 459163"/>
                <a:gd name="connsiteY3" fmla="*/ 1196910 h 1196909"/>
                <a:gd name="connsiteX4" fmla="*/ 351352 w 459163"/>
                <a:gd name="connsiteY4" fmla="*/ 1137948 h 1196909"/>
                <a:gd name="connsiteX5" fmla="*/ 358949 w 459163"/>
                <a:gd name="connsiteY5" fmla="*/ 1072739 h 1196909"/>
                <a:gd name="connsiteX6" fmla="*/ 368533 w 459163"/>
                <a:gd name="connsiteY6" fmla="*/ 954674 h 1196909"/>
                <a:gd name="connsiteX7" fmla="*/ 348335 w 459163"/>
                <a:gd name="connsiteY7" fmla="*/ 692382 h 1196909"/>
                <a:gd name="connsiteX8" fmla="*/ 156896 w 459163"/>
                <a:gd name="connsiteY8" fmla="*/ 204999 h 1196909"/>
                <a:gd name="connsiteX9" fmla="*/ 5889 w 459163"/>
                <a:gd name="connsiteY9" fmla="*/ 12247 h 1196909"/>
                <a:gd name="connsiteX10" fmla="*/ 884 w 459163"/>
                <a:gd name="connsiteY10" fmla="*/ 0 h 119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63" h="1196909">
                  <a:moveTo>
                    <a:pt x="884" y="0"/>
                  </a:moveTo>
                  <a:cubicBezTo>
                    <a:pt x="20302" y="11892"/>
                    <a:pt x="39470" y="23322"/>
                    <a:pt x="58390" y="35249"/>
                  </a:cubicBezTo>
                  <a:cubicBezTo>
                    <a:pt x="268714" y="167868"/>
                    <a:pt x="412728" y="411169"/>
                    <a:pt x="449645" y="654719"/>
                  </a:cubicBezTo>
                  <a:cubicBezTo>
                    <a:pt x="477760" y="840194"/>
                    <a:pt x="443575" y="1035857"/>
                    <a:pt x="347306" y="1196910"/>
                  </a:cubicBezTo>
                  <a:cubicBezTo>
                    <a:pt x="354263" y="1185267"/>
                    <a:pt x="350075" y="1152005"/>
                    <a:pt x="351352" y="1137948"/>
                  </a:cubicBezTo>
                  <a:cubicBezTo>
                    <a:pt x="353340" y="1116153"/>
                    <a:pt x="355861" y="1094393"/>
                    <a:pt x="358949" y="1072739"/>
                  </a:cubicBezTo>
                  <a:cubicBezTo>
                    <a:pt x="364522" y="1033408"/>
                    <a:pt x="367575" y="994467"/>
                    <a:pt x="368533" y="954674"/>
                  </a:cubicBezTo>
                  <a:cubicBezTo>
                    <a:pt x="370663" y="866853"/>
                    <a:pt x="363777" y="778854"/>
                    <a:pt x="348335" y="692382"/>
                  </a:cubicBezTo>
                  <a:cubicBezTo>
                    <a:pt x="317488" y="519437"/>
                    <a:pt x="252527" y="352421"/>
                    <a:pt x="156896" y="204999"/>
                  </a:cubicBezTo>
                  <a:cubicBezTo>
                    <a:pt x="112169" y="136098"/>
                    <a:pt x="59562" y="74084"/>
                    <a:pt x="5889" y="12247"/>
                  </a:cubicBezTo>
                  <a:cubicBezTo>
                    <a:pt x="3334" y="9300"/>
                    <a:pt x="-2133" y="7455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AF43C-30A3-4873-8956-9619CA867196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BEBCE-E368-47AB-9DDC-DE50E4CA0205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8A950-C53A-4EF6-9941-56635426EA28}"/>
              </a:ext>
            </a:extLst>
          </p:cNvPr>
          <p:cNvSpPr txBox="1"/>
          <p:nvPr/>
        </p:nvSpPr>
        <p:spPr>
          <a:xfrm>
            <a:off x="5586827" y="4674834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6235D1-4157-4806-8735-06078E940754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DFF0E1-9A27-4665-A9AF-358DE9F4D2E9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B67924-BA7E-4BC3-84BF-82B55A637FB6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671E20-6A21-4056-9A6C-D0C9B52346BC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98B7A-142A-41CB-B218-7BB4B64D5D1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5E49CD-18AC-47C4-AC25-2988C576510A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02C6DD-DB73-4934-951C-CD9BCC1753DF}"/>
              </a:ext>
            </a:extLst>
          </p:cNvPr>
          <p:cNvGrpSpPr/>
          <p:nvPr/>
        </p:nvGrpSpPr>
        <p:grpSpPr>
          <a:xfrm>
            <a:off x="3930162" y="5252132"/>
            <a:ext cx="4331676" cy="1107996"/>
            <a:chOff x="3017861" y="4283314"/>
            <a:chExt cx="234807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37E80B-4EF7-4D13-870C-AA511E159B71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FEF64D-9A7B-460E-BBBD-965CBC7C1159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47DFDB-6291-4527-9B92-9033E5C61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DE1905CF-ABC2-40E3-95CA-3B3E53AEA9F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9672C9F7-7A7A-4AC2-8AA2-EB6DE71B178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2974E1AF-84FA-48C8-BB92-6640767B1D0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1A32D3-5565-4768-94C1-4CB5E4C535B8}"/>
              </a:ext>
            </a:extLst>
          </p:cNvPr>
          <p:cNvGrpSpPr/>
          <p:nvPr/>
        </p:nvGrpSpPr>
        <p:grpSpPr>
          <a:xfrm>
            <a:off x="497701" y="3672726"/>
            <a:ext cx="5598300" cy="2943255"/>
            <a:chOff x="3039904" y="1822609"/>
            <a:chExt cx="6105525" cy="320992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155CD2A-A47B-44B8-B544-5C734454449D}"/>
                </a:ext>
              </a:extLst>
            </p:cNvPr>
            <p:cNvSpPr/>
            <p:nvPr/>
          </p:nvSpPr>
          <p:spPr>
            <a:xfrm>
              <a:off x="3039904" y="1822609"/>
              <a:ext cx="6105525" cy="3209925"/>
            </a:xfrm>
            <a:custGeom>
              <a:avLst/>
              <a:gdLst>
                <a:gd name="connsiteX0" fmla="*/ 8096 w 6105525"/>
                <a:gd name="connsiteY0" fmla="*/ 1211104 h 3209925"/>
                <a:gd name="connsiteX1" fmla="*/ 104299 w 6105525"/>
                <a:gd name="connsiteY1" fmla="*/ 1123474 h 3209925"/>
                <a:gd name="connsiteX2" fmla="*/ 122396 w 6105525"/>
                <a:gd name="connsiteY2" fmla="*/ 1090136 h 3209925"/>
                <a:gd name="connsiteX3" fmla="*/ 175736 w 6105525"/>
                <a:gd name="connsiteY3" fmla="*/ 931069 h 3209925"/>
                <a:gd name="connsiteX4" fmla="*/ 238601 w 6105525"/>
                <a:gd name="connsiteY4" fmla="*/ 864394 h 3209925"/>
                <a:gd name="connsiteX5" fmla="*/ 715804 w 6105525"/>
                <a:gd name="connsiteY5" fmla="*/ 555784 h 3209925"/>
                <a:gd name="connsiteX6" fmla="*/ 1260634 w 6105525"/>
                <a:gd name="connsiteY6" fmla="*/ 298609 h 3209925"/>
                <a:gd name="connsiteX7" fmla="*/ 1839754 w 6105525"/>
                <a:gd name="connsiteY7" fmla="*/ 267176 h 3209925"/>
                <a:gd name="connsiteX8" fmla="*/ 2172176 w 6105525"/>
                <a:gd name="connsiteY8" fmla="*/ 431006 h 3209925"/>
                <a:gd name="connsiteX9" fmla="*/ 2207419 w 6105525"/>
                <a:gd name="connsiteY9" fmla="*/ 424339 h 3209925"/>
                <a:gd name="connsiteX10" fmla="*/ 2728436 w 6105525"/>
                <a:gd name="connsiteY10" fmla="*/ 81439 h 3209925"/>
                <a:gd name="connsiteX11" fmla="*/ 3192304 w 6105525"/>
                <a:gd name="connsiteY11" fmla="*/ 43339 h 3209925"/>
                <a:gd name="connsiteX12" fmla="*/ 3651409 w 6105525"/>
                <a:gd name="connsiteY12" fmla="*/ 43339 h 3209925"/>
                <a:gd name="connsiteX13" fmla="*/ 3970496 w 6105525"/>
                <a:gd name="connsiteY13" fmla="*/ 12859 h 3209925"/>
                <a:gd name="connsiteX14" fmla="*/ 3984784 w 6105525"/>
                <a:gd name="connsiteY14" fmla="*/ 7144 h 3209925"/>
                <a:gd name="connsiteX15" fmla="*/ 4003834 w 6105525"/>
                <a:gd name="connsiteY15" fmla="*/ 7144 h 3209925"/>
                <a:gd name="connsiteX16" fmla="*/ 4026694 w 6105525"/>
                <a:gd name="connsiteY16" fmla="*/ 27146 h 3209925"/>
                <a:gd name="connsiteX17" fmla="*/ 4870609 w 6105525"/>
                <a:gd name="connsiteY17" fmla="*/ 610076 h 3209925"/>
                <a:gd name="connsiteX18" fmla="*/ 5792629 w 6105525"/>
                <a:gd name="connsiteY18" fmla="*/ 1263491 h 3209925"/>
                <a:gd name="connsiteX19" fmla="*/ 5811679 w 6105525"/>
                <a:gd name="connsiteY19" fmla="*/ 1296829 h 3209925"/>
                <a:gd name="connsiteX20" fmla="*/ 5819299 w 6105525"/>
                <a:gd name="connsiteY20" fmla="*/ 1417796 h 3209925"/>
                <a:gd name="connsiteX21" fmla="*/ 5843111 w 6105525"/>
                <a:gd name="connsiteY21" fmla="*/ 1482566 h 3209925"/>
                <a:gd name="connsiteX22" fmla="*/ 6065997 w 6105525"/>
                <a:gd name="connsiteY22" fmla="*/ 1828324 h 3209925"/>
                <a:gd name="connsiteX23" fmla="*/ 6106954 w 6105525"/>
                <a:gd name="connsiteY23" fmla="*/ 1896904 h 3209925"/>
                <a:gd name="connsiteX24" fmla="*/ 6078379 w 6105525"/>
                <a:gd name="connsiteY24" fmla="*/ 1896904 h 3209925"/>
                <a:gd name="connsiteX25" fmla="*/ 5444966 w 6105525"/>
                <a:gd name="connsiteY25" fmla="*/ 1903571 h 3209925"/>
                <a:gd name="connsiteX26" fmla="*/ 4442937 w 6105525"/>
                <a:gd name="connsiteY26" fmla="*/ 2040731 h 3209925"/>
                <a:gd name="connsiteX27" fmla="*/ 4245769 w 6105525"/>
                <a:gd name="connsiteY27" fmla="*/ 2109311 h 3209925"/>
                <a:gd name="connsiteX28" fmla="*/ 4104799 w 6105525"/>
                <a:gd name="connsiteY28" fmla="*/ 2192179 h 3209925"/>
                <a:gd name="connsiteX29" fmla="*/ 3749516 w 6105525"/>
                <a:gd name="connsiteY29" fmla="*/ 2345531 h 3209925"/>
                <a:gd name="connsiteX30" fmla="*/ 3295174 w 6105525"/>
                <a:gd name="connsiteY30" fmla="*/ 2384584 h 3209925"/>
                <a:gd name="connsiteX31" fmla="*/ 3118009 w 6105525"/>
                <a:gd name="connsiteY31" fmla="*/ 2416016 h 3209925"/>
                <a:gd name="connsiteX32" fmla="*/ 2095024 w 6105525"/>
                <a:gd name="connsiteY32" fmla="*/ 2790349 h 3209925"/>
                <a:gd name="connsiteX33" fmla="*/ 1262539 w 6105525"/>
                <a:gd name="connsiteY33" fmla="*/ 3199924 h 3209925"/>
                <a:gd name="connsiteX34" fmla="*/ 1227296 w 6105525"/>
                <a:gd name="connsiteY34" fmla="*/ 3190399 h 3209925"/>
                <a:gd name="connsiteX35" fmla="*/ 658654 w 6105525"/>
                <a:gd name="connsiteY35" fmla="*/ 2303621 h 3209925"/>
                <a:gd name="connsiteX36" fmla="*/ 20479 w 6105525"/>
                <a:gd name="connsiteY36" fmla="*/ 1255871 h 3209925"/>
                <a:gd name="connsiteX37" fmla="*/ 7144 w 6105525"/>
                <a:gd name="connsiteY37" fmla="*/ 1236821 h 3209925"/>
                <a:gd name="connsiteX38" fmla="*/ 8096 w 6105525"/>
                <a:gd name="connsiteY38" fmla="*/ 1211104 h 3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105525" h="3209925">
                  <a:moveTo>
                    <a:pt x="8096" y="1211104"/>
                  </a:moveTo>
                  <a:cubicBezTo>
                    <a:pt x="30956" y="1171099"/>
                    <a:pt x="62389" y="1142524"/>
                    <a:pt x="104299" y="1123474"/>
                  </a:cubicBezTo>
                  <a:cubicBezTo>
                    <a:pt x="119539" y="1116806"/>
                    <a:pt x="120491" y="1102519"/>
                    <a:pt x="122396" y="1090136"/>
                  </a:cubicBezTo>
                  <a:cubicBezTo>
                    <a:pt x="131921" y="1033939"/>
                    <a:pt x="148114" y="980599"/>
                    <a:pt x="175736" y="931069"/>
                  </a:cubicBezTo>
                  <a:cubicBezTo>
                    <a:pt x="190976" y="903446"/>
                    <a:pt x="211931" y="881539"/>
                    <a:pt x="238601" y="864394"/>
                  </a:cubicBezTo>
                  <a:cubicBezTo>
                    <a:pt x="397669" y="761524"/>
                    <a:pt x="553879" y="653891"/>
                    <a:pt x="715804" y="555784"/>
                  </a:cubicBezTo>
                  <a:cubicBezTo>
                    <a:pt x="888206" y="451009"/>
                    <a:pt x="1067276" y="359569"/>
                    <a:pt x="1260634" y="298609"/>
                  </a:cubicBezTo>
                  <a:cubicBezTo>
                    <a:pt x="1451134" y="238601"/>
                    <a:pt x="1643539" y="218599"/>
                    <a:pt x="1839754" y="267176"/>
                  </a:cubicBezTo>
                  <a:cubicBezTo>
                    <a:pt x="1962626" y="297656"/>
                    <a:pt x="2072164" y="354806"/>
                    <a:pt x="2172176" y="431006"/>
                  </a:cubicBezTo>
                  <a:cubicBezTo>
                    <a:pt x="2189321" y="443389"/>
                    <a:pt x="2195989" y="442436"/>
                    <a:pt x="2207419" y="424339"/>
                  </a:cubicBezTo>
                  <a:cubicBezTo>
                    <a:pt x="2333149" y="237649"/>
                    <a:pt x="2510314" y="130016"/>
                    <a:pt x="2728436" y="81439"/>
                  </a:cubicBezTo>
                  <a:cubicBezTo>
                    <a:pt x="2881789" y="47149"/>
                    <a:pt x="3037046" y="43339"/>
                    <a:pt x="3192304" y="43339"/>
                  </a:cubicBezTo>
                  <a:cubicBezTo>
                    <a:pt x="3345656" y="43339"/>
                    <a:pt x="3499009" y="44291"/>
                    <a:pt x="3651409" y="43339"/>
                  </a:cubicBezTo>
                  <a:cubicBezTo>
                    <a:pt x="3759041" y="43339"/>
                    <a:pt x="3865721" y="32861"/>
                    <a:pt x="3970496" y="12859"/>
                  </a:cubicBezTo>
                  <a:cubicBezTo>
                    <a:pt x="3975259" y="11906"/>
                    <a:pt x="3981926" y="13811"/>
                    <a:pt x="3984784" y="7144"/>
                  </a:cubicBezTo>
                  <a:cubicBezTo>
                    <a:pt x="3991451" y="7144"/>
                    <a:pt x="3997166" y="7144"/>
                    <a:pt x="4003834" y="7144"/>
                  </a:cubicBezTo>
                  <a:cubicBezTo>
                    <a:pt x="4008596" y="16669"/>
                    <a:pt x="4018121" y="21431"/>
                    <a:pt x="4026694" y="27146"/>
                  </a:cubicBezTo>
                  <a:cubicBezTo>
                    <a:pt x="4307681" y="221456"/>
                    <a:pt x="4588669" y="416719"/>
                    <a:pt x="4870609" y="610076"/>
                  </a:cubicBezTo>
                  <a:cubicBezTo>
                    <a:pt x="5181124" y="823436"/>
                    <a:pt x="5486877" y="1043464"/>
                    <a:pt x="5792629" y="1263491"/>
                  </a:cubicBezTo>
                  <a:cubicBezTo>
                    <a:pt x="5805011" y="1272064"/>
                    <a:pt x="5810727" y="1281589"/>
                    <a:pt x="5811679" y="1296829"/>
                  </a:cubicBezTo>
                  <a:cubicBezTo>
                    <a:pt x="5813584" y="1336834"/>
                    <a:pt x="5817394" y="1377791"/>
                    <a:pt x="5819299" y="1417796"/>
                  </a:cubicBezTo>
                  <a:cubicBezTo>
                    <a:pt x="5820252" y="1442561"/>
                    <a:pt x="5827872" y="1462564"/>
                    <a:pt x="5843111" y="1482566"/>
                  </a:cubicBezTo>
                  <a:cubicBezTo>
                    <a:pt x="5925979" y="1592104"/>
                    <a:pt x="5995511" y="1710214"/>
                    <a:pt x="6065997" y="1828324"/>
                  </a:cubicBezTo>
                  <a:cubicBezTo>
                    <a:pt x="6078379" y="1850231"/>
                    <a:pt x="6091714" y="1871186"/>
                    <a:pt x="6106954" y="1896904"/>
                  </a:cubicBezTo>
                  <a:cubicBezTo>
                    <a:pt x="6095524" y="1896904"/>
                    <a:pt x="6086952" y="1896904"/>
                    <a:pt x="6078379" y="1896904"/>
                  </a:cubicBezTo>
                  <a:cubicBezTo>
                    <a:pt x="5866924" y="1893094"/>
                    <a:pt x="5656422" y="1893094"/>
                    <a:pt x="5444966" y="1903571"/>
                  </a:cubicBezTo>
                  <a:cubicBezTo>
                    <a:pt x="5106829" y="1919764"/>
                    <a:pt x="4770597" y="1950244"/>
                    <a:pt x="4442937" y="2040731"/>
                  </a:cubicBezTo>
                  <a:cubicBezTo>
                    <a:pt x="4375309" y="2059781"/>
                    <a:pt x="4309587" y="2081689"/>
                    <a:pt x="4245769" y="2109311"/>
                  </a:cubicBezTo>
                  <a:cubicBezTo>
                    <a:pt x="4195287" y="2131219"/>
                    <a:pt x="4148614" y="2158841"/>
                    <a:pt x="4104799" y="2192179"/>
                  </a:cubicBezTo>
                  <a:cubicBezTo>
                    <a:pt x="3999071" y="2272189"/>
                    <a:pt x="3878104" y="2318861"/>
                    <a:pt x="3749516" y="2345531"/>
                  </a:cubicBezTo>
                  <a:cubicBezTo>
                    <a:pt x="3599974" y="2376964"/>
                    <a:pt x="3448526" y="2390299"/>
                    <a:pt x="3295174" y="2384584"/>
                  </a:cubicBezTo>
                  <a:cubicBezTo>
                    <a:pt x="3234214" y="2382679"/>
                    <a:pt x="3176111" y="2401729"/>
                    <a:pt x="3118009" y="2416016"/>
                  </a:cubicBezTo>
                  <a:cubicBezTo>
                    <a:pt x="2762726" y="2501741"/>
                    <a:pt x="2426494" y="2638901"/>
                    <a:pt x="2095024" y="2790349"/>
                  </a:cubicBezTo>
                  <a:cubicBezTo>
                    <a:pt x="1814036" y="2918936"/>
                    <a:pt x="1539716" y="3062764"/>
                    <a:pt x="1262539" y="3199924"/>
                  </a:cubicBezTo>
                  <a:cubicBezTo>
                    <a:pt x="1245394" y="3208496"/>
                    <a:pt x="1237774" y="3206591"/>
                    <a:pt x="1227296" y="3190399"/>
                  </a:cubicBezTo>
                  <a:cubicBezTo>
                    <a:pt x="1031081" y="2898934"/>
                    <a:pt x="843439" y="2602706"/>
                    <a:pt x="658654" y="2303621"/>
                  </a:cubicBezTo>
                  <a:cubicBezTo>
                    <a:pt x="443389" y="1955959"/>
                    <a:pt x="229076" y="1607344"/>
                    <a:pt x="20479" y="1255871"/>
                  </a:cubicBezTo>
                  <a:cubicBezTo>
                    <a:pt x="16669" y="1249204"/>
                    <a:pt x="11906" y="1242536"/>
                    <a:pt x="7144" y="1236821"/>
                  </a:cubicBezTo>
                  <a:cubicBezTo>
                    <a:pt x="8096" y="1227296"/>
                    <a:pt x="8096" y="1219676"/>
                    <a:pt x="8096" y="1211104"/>
                  </a:cubicBezTo>
                  <a:close/>
                </a:path>
              </a:pathLst>
            </a:custGeom>
            <a:solidFill>
              <a:srgbClr val="302F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9BCF8EB-FE73-40B4-9621-F62BADED52D2}"/>
                </a:ext>
              </a:extLst>
            </p:cNvPr>
            <p:cNvSpPr/>
            <p:nvPr/>
          </p:nvSpPr>
          <p:spPr>
            <a:xfrm>
              <a:off x="3320099" y="2088356"/>
              <a:ext cx="3238500" cy="2266950"/>
            </a:xfrm>
            <a:custGeom>
              <a:avLst/>
              <a:gdLst>
                <a:gd name="connsiteX0" fmla="*/ 2920682 w 3238500"/>
                <a:gd name="connsiteY0" fmla="*/ 1616869 h 2266950"/>
                <a:gd name="connsiteX1" fmla="*/ 2872104 w 3238500"/>
                <a:gd name="connsiteY1" fmla="*/ 1613059 h 2266950"/>
                <a:gd name="connsiteX2" fmla="*/ 2748279 w 3238500"/>
                <a:gd name="connsiteY2" fmla="*/ 1614964 h 2266950"/>
                <a:gd name="connsiteX3" fmla="*/ 2735896 w 3238500"/>
                <a:gd name="connsiteY3" fmla="*/ 1616869 h 2266950"/>
                <a:gd name="connsiteX4" fmla="*/ 2699701 w 3238500"/>
                <a:gd name="connsiteY4" fmla="*/ 1619726 h 2266950"/>
                <a:gd name="connsiteX5" fmla="*/ 2636836 w 3238500"/>
                <a:gd name="connsiteY5" fmla="*/ 1626394 h 2266950"/>
                <a:gd name="connsiteX6" fmla="*/ 2587307 w 3238500"/>
                <a:gd name="connsiteY6" fmla="*/ 1632109 h 2266950"/>
                <a:gd name="connsiteX7" fmla="*/ 2556826 w 3238500"/>
                <a:gd name="connsiteY7" fmla="*/ 1635919 h 2266950"/>
                <a:gd name="connsiteX8" fmla="*/ 2544444 w 3238500"/>
                <a:gd name="connsiteY8" fmla="*/ 1637824 h 2266950"/>
                <a:gd name="connsiteX9" fmla="*/ 2458719 w 3238500"/>
                <a:gd name="connsiteY9" fmla="*/ 1657826 h 2266950"/>
                <a:gd name="connsiteX10" fmla="*/ 2346324 w 3238500"/>
                <a:gd name="connsiteY10" fmla="*/ 1684496 h 2266950"/>
                <a:gd name="connsiteX11" fmla="*/ 2075814 w 3238500"/>
                <a:gd name="connsiteY11" fmla="*/ 1778794 h 2266950"/>
                <a:gd name="connsiteX12" fmla="*/ 1173796 w 3238500"/>
                <a:gd name="connsiteY12" fmla="*/ 2214086 h 2266950"/>
                <a:gd name="connsiteX13" fmla="*/ 1079499 w 3238500"/>
                <a:gd name="connsiteY13" fmla="*/ 2259806 h 2266950"/>
                <a:gd name="connsiteX14" fmla="*/ 1054734 w 3238500"/>
                <a:gd name="connsiteY14" fmla="*/ 2254091 h 2266950"/>
                <a:gd name="connsiteX15" fmla="*/ 753744 w 3238500"/>
                <a:gd name="connsiteY15" fmla="*/ 1794986 h 2266950"/>
                <a:gd name="connsiteX16" fmla="*/ 227011 w 3238500"/>
                <a:gd name="connsiteY16" fmla="*/ 952976 h 2266950"/>
                <a:gd name="connsiteX17" fmla="*/ 22224 w 3238500"/>
                <a:gd name="connsiteY17" fmla="*/ 650081 h 2266950"/>
                <a:gd name="connsiteX18" fmla="*/ 31749 w 3238500"/>
                <a:gd name="connsiteY18" fmla="*/ 597694 h 2266950"/>
                <a:gd name="connsiteX19" fmla="*/ 657541 w 3238500"/>
                <a:gd name="connsiteY19" fmla="*/ 210026 h 2266950"/>
                <a:gd name="connsiteX20" fmla="*/ 1127124 w 3238500"/>
                <a:gd name="connsiteY20" fmla="*/ 33814 h 2266950"/>
                <a:gd name="connsiteX21" fmla="*/ 1154746 w 3238500"/>
                <a:gd name="connsiteY21" fmla="*/ 27146 h 2266950"/>
                <a:gd name="connsiteX22" fmla="*/ 1168081 w 3238500"/>
                <a:gd name="connsiteY22" fmla="*/ 26194 h 2266950"/>
                <a:gd name="connsiteX23" fmla="*/ 1274761 w 3238500"/>
                <a:gd name="connsiteY23" fmla="*/ 13811 h 2266950"/>
                <a:gd name="connsiteX24" fmla="*/ 1346199 w 3238500"/>
                <a:gd name="connsiteY24" fmla="*/ 9049 h 2266950"/>
                <a:gd name="connsiteX25" fmla="*/ 1390966 w 3238500"/>
                <a:gd name="connsiteY25" fmla="*/ 13811 h 2266950"/>
                <a:gd name="connsiteX26" fmla="*/ 1590991 w 3238500"/>
                <a:gd name="connsiteY26" fmla="*/ 50959 h 2266950"/>
                <a:gd name="connsiteX27" fmla="*/ 1943416 w 3238500"/>
                <a:gd name="connsiteY27" fmla="*/ 259556 h 2266950"/>
                <a:gd name="connsiteX28" fmla="*/ 2672079 w 3238500"/>
                <a:gd name="connsiteY28" fmla="*/ 1063466 h 2266950"/>
                <a:gd name="connsiteX29" fmla="*/ 3227386 w 3238500"/>
                <a:gd name="connsiteY29" fmla="*/ 1674971 h 2266950"/>
                <a:gd name="connsiteX30" fmla="*/ 3235007 w 3238500"/>
                <a:gd name="connsiteY30" fmla="*/ 1691164 h 2266950"/>
                <a:gd name="connsiteX31" fmla="*/ 3002596 w 3238500"/>
                <a:gd name="connsiteY31" fmla="*/ 1628299 h 2266950"/>
                <a:gd name="connsiteX32" fmla="*/ 2994024 w 3238500"/>
                <a:gd name="connsiteY32" fmla="*/ 1627346 h 2266950"/>
                <a:gd name="connsiteX33" fmla="*/ 2950209 w 3238500"/>
                <a:gd name="connsiteY33" fmla="*/ 1623536 h 2266950"/>
                <a:gd name="connsiteX34" fmla="*/ 2920682 w 3238500"/>
                <a:gd name="connsiteY34" fmla="*/ 1616869 h 22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238500" h="2266950">
                  <a:moveTo>
                    <a:pt x="2920682" y="1616869"/>
                  </a:moveTo>
                  <a:cubicBezTo>
                    <a:pt x="2904489" y="1611154"/>
                    <a:pt x="2888296" y="1612106"/>
                    <a:pt x="2872104" y="1613059"/>
                  </a:cubicBezTo>
                  <a:cubicBezTo>
                    <a:pt x="2831146" y="1616869"/>
                    <a:pt x="2789236" y="1614011"/>
                    <a:pt x="2748279" y="1614964"/>
                  </a:cubicBezTo>
                  <a:cubicBezTo>
                    <a:pt x="2744469" y="1614964"/>
                    <a:pt x="2739707" y="1615916"/>
                    <a:pt x="2735896" y="1616869"/>
                  </a:cubicBezTo>
                  <a:cubicBezTo>
                    <a:pt x="2723514" y="1618774"/>
                    <a:pt x="2711132" y="1615916"/>
                    <a:pt x="2699701" y="1619726"/>
                  </a:cubicBezTo>
                  <a:cubicBezTo>
                    <a:pt x="2678746" y="1621631"/>
                    <a:pt x="2657792" y="1622584"/>
                    <a:pt x="2636836" y="1626394"/>
                  </a:cubicBezTo>
                  <a:cubicBezTo>
                    <a:pt x="2619692" y="1626394"/>
                    <a:pt x="2604451" y="1633061"/>
                    <a:pt x="2587307" y="1632109"/>
                  </a:cubicBezTo>
                  <a:cubicBezTo>
                    <a:pt x="2576829" y="1629251"/>
                    <a:pt x="2566351" y="1631156"/>
                    <a:pt x="2556826" y="1635919"/>
                  </a:cubicBezTo>
                  <a:cubicBezTo>
                    <a:pt x="2553017" y="1640681"/>
                    <a:pt x="2548254" y="1638776"/>
                    <a:pt x="2544444" y="1637824"/>
                  </a:cubicBezTo>
                  <a:cubicBezTo>
                    <a:pt x="2515869" y="1643539"/>
                    <a:pt x="2487294" y="1652111"/>
                    <a:pt x="2458719" y="1657826"/>
                  </a:cubicBezTo>
                  <a:cubicBezTo>
                    <a:pt x="2421571" y="1666399"/>
                    <a:pt x="2382519" y="1673066"/>
                    <a:pt x="2346324" y="1684496"/>
                  </a:cubicBezTo>
                  <a:cubicBezTo>
                    <a:pt x="2254884" y="1713071"/>
                    <a:pt x="2165349" y="1744504"/>
                    <a:pt x="2075814" y="1778794"/>
                  </a:cubicBezTo>
                  <a:cubicBezTo>
                    <a:pt x="1764346" y="1900714"/>
                    <a:pt x="1474786" y="2069306"/>
                    <a:pt x="1173796" y="2214086"/>
                  </a:cubicBezTo>
                  <a:cubicBezTo>
                    <a:pt x="1142364" y="2229326"/>
                    <a:pt x="1110931" y="2243614"/>
                    <a:pt x="1079499" y="2259806"/>
                  </a:cubicBezTo>
                  <a:cubicBezTo>
                    <a:pt x="1068069" y="2265521"/>
                    <a:pt x="1062354" y="2265521"/>
                    <a:pt x="1054734" y="2254091"/>
                  </a:cubicBezTo>
                  <a:cubicBezTo>
                    <a:pt x="952816" y="2102644"/>
                    <a:pt x="850899" y="1950244"/>
                    <a:pt x="753744" y="1794986"/>
                  </a:cubicBezTo>
                  <a:cubicBezTo>
                    <a:pt x="577531" y="1514951"/>
                    <a:pt x="407034" y="1231106"/>
                    <a:pt x="227011" y="952976"/>
                  </a:cubicBezTo>
                  <a:cubicBezTo>
                    <a:pt x="160336" y="851059"/>
                    <a:pt x="92709" y="749141"/>
                    <a:pt x="22224" y="650081"/>
                  </a:cubicBezTo>
                  <a:cubicBezTo>
                    <a:pt x="316" y="619601"/>
                    <a:pt x="1269" y="618649"/>
                    <a:pt x="31749" y="597694"/>
                  </a:cubicBezTo>
                  <a:cubicBezTo>
                    <a:pt x="235584" y="461486"/>
                    <a:pt x="438466" y="321469"/>
                    <a:pt x="657541" y="210026"/>
                  </a:cubicBezTo>
                  <a:cubicBezTo>
                    <a:pt x="807084" y="133826"/>
                    <a:pt x="961389" y="67151"/>
                    <a:pt x="1127124" y="33814"/>
                  </a:cubicBezTo>
                  <a:cubicBezTo>
                    <a:pt x="1136649" y="31909"/>
                    <a:pt x="1146174" y="33814"/>
                    <a:pt x="1154746" y="27146"/>
                  </a:cubicBezTo>
                  <a:cubicBezTo>
                    <a:pt x="1158556" y="23336"/>
                    <a:pt x="1163319" y="24289"/>
                    <a:pt x="1168081" y="26194"/>
                  </a:cubicBezTo>
                  <a:cubicBezTo>
                    <a:pt x="1203324" y="22384"/>
                    <a:pt x="1238566" y="17621"/>
                    <a:pt x="1274761" y="13811"/>
                  </a:cubicBezTo>
                  <a:cubicBezTo>
                    <a:pt x="1297621" y="2381"/>
                    <a:pt x="1322386" y="10001"/>
                    <a:pt x="1346199" y="9049"/>
                  </a:cubicBezTo>
                  <a:cubicBezTo>
                    <a:pt x="1361439" y="8096"/>
                    <a:pt x="1377631" y="3334"/>
                    <a:pt x="1390966" y="13811"/>
                  </a:cubicBezTo>
                  <a:cubicBezTo>
                    <a:pt x="1458594" y="21431"/>
                    <a:pt x="1526221" y="30956"/>
                    <a:pt x="1590991" y="50959"/>
                  </a:cubicBezTo>
                  <a:cubicBezTo>
                    <a:pt x="1725294" y="92869"/>
                    <a:pt x="1841499" y="163354"/>
                    <a:pt x="1943416" y="259556"/>
                  </a:cubicBezTo>
                  <a:cubicBezTo>
                    <a:pt x="2206307" y="509111"/>
                    <a:pt x="2433001" y="792004"/>
                    <a:pt x="2672079" y="1063466"/>
                  </a:cubicBezTo>
                  <a:cubicBezTo>
                    <a:pt x="2854007" y="1270159"/>
                    <a:pt x="3034029" y="1478756"/>
                    <a:pt x="3227386" y="1674971"/>
                  </a:cubicBezTo>
                  <a:cubicBezTo>
                    <a:pt x="3230244" y="1677829"/>
                    <a:pt x="3235007" y="1680686"/>
                    <a:pt x="3235007" y="1691164"/>
                  </a:cubicBezTo>
                  <a:cubicBezTo>
                    <a:pt x="3158807" y="1661636"/>
                    <a:pt x="3082607" y="1638776"/>
                    <a:pt x="3002596" y="1628299"/>
                  </a:cubicBezTo>
                  <a:cubicBezTo>
                    <a:pt x="2999739" y="1630204"/>
                    <a:pt x="2996882" y="1630204"/>
                    <a:pt x="2994024" y="1627346"/>
                  </a:cubicBezTo>
                  <a:cubicBezTo>
                    <a:pt x="2979736" y="1621631"/>
                    <a:pt x="2965449" y="1620679"/>
                    <a:pt x="2950209" y="1623536"/>
                  </a:cubicBezTo>
                  <a:cubicBezTo>
                    <a:pt x="2937826" y="1625441"/>
                    <a:pt x="2929254" y="1619726"/>
                    <a:pt x="2920682" y="161686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1E6823-DD17-4E07-8913-C3E868A3B7F6}"/>
                </a:ext>
              </a:extLst>
            </p:cNvPr>
            <p:cNvSpPr/>
            <p:nvPr/>
          </p:nvSpPr>
          <p:spPr>
            <a:xfrm>
              <a:off x="5257132" y="1865716"/>
              <a:ext cx="3524250" cy="1962150"/>
            </a:xfrm>
            <a:custGeom>
              <a:avLst/>
              <a:gdLst>
                <a:gd name="connsiteX0" fmla="*/ 429293 w 3524250"/>
                <a:gd name="connsiteY0" fmla="*/ 101196 h 1962150"/>
                <a:gd name="connsiteX1" fmla="*/ 448343 w 3524250"/>
                <a:gd name="connsiteY1" fmla="*/ 96434 h 1962150"/>
                <a:gd name="connsiteX2" fmla="*/ 500730 w 3524250"/>
                <a:gd name="connsiteY2" fmla="*/ 82146 h 1962150"/>
                <a:gd name="connsiteX3" fmla="*/ 555023 w 3524250"/>
                <a:gd name="connsiteY3" fmla="*/ 69764 h 1962150"/>
                <a:gd name="connsiteX4" fmla="*/ 567405 w 3524250"/>
                <a:gd name="connsiteY4" fmla="*/ 67859 h 1962150"/>
                <a:gd name="connsiteX5" fmla="*/ 586455 w 3524250"/>
                <a:gd name="connsiteY5" fmla="*/ 64049 h 1962150"/>
                <a:gd name="connsiteX6" fmla="*/ 652178 w 3524250"/>
                <a:gd name="connsiteY6" fmla="*/ 50714 h 1962150"/>
                <a:gd name="connsiteX7" fmla="*/ 679800 w 3524250"/>
                <a:gd name="connsiteY7" fmla="*/ 47856 h 1962150"/>
                <a:gd name="connsiteX8" fmla="*/ 751238 w 3524250"/>
                <a:gd name="connsiteY8" fmla="*/ 40236 h 1962150"/>
                <a:gd name="connsiteX9" fmla="*/ 786480 w 3524250"/>
                <a:gd name="connsiteY9" fmla="*/ 38331 h 1962150"/>
                <a:gd name="connsiteX10" fmla="*/ 1327500 w 3524250"/>
                <a:gd name="connsiteY10" fmla="*/ 38331 h 1962150"/>
                <a:gd name="connsiteX11" fmla="*/ 1365600 w 3524250"/>
                <a:gd name="connsiteY11" fmla="*/ 36426 h 1962150"/>
                <a:gd name="connsiteX12" fmla="*/ 1473233 w 3524250"/>
                <a:gd name="connsiteY12" fmla="*/ 35474 h 1962150"/>
                <a:gd name="connsiteX13" fmla="*/ 1518953 w 3524250"/>
                <a:gd name="connsiteY13" fmla="*/ 33569 h 1962150"/>
                <a:gd name="connsiteX14" fmla="*/ 1551338 w 3524250"/>
                <a:gd name="connsiteY14" fmla="*/ 30711 h 1962150"/>
                <a:gd name="connsiteX15" fmla="*/ 1586580 w 3524250"/>
                <a:gd name="connsiteY15" fmla="*/ 27854 h 1962150"/>
                <a:gd name="connsiteX16" fmla="*/ 1617060 w 3524250"/>
                <a:gd name="connsiteY16" fmla="*/ 24996 h 1962150"/>
                <a:gd name="connsiteX17" fmla="*/ 1642778 w 3524250"/>
                <a:gd name="connsiteY17" fmla="*/ 24996 h 1962150"/>
                <a:gd name="connsiteX18" fmla="*/ 1668495 w 3524250"/>
                <a:gd name="connsiteY18" fmla="*/ 21186 h 1962150"/>
                <a:gd name="connsiteX19" fmla="*/ 1709453 w 3524250"/>
                <a:gd name="connsiteY19" fmla="*/ 14519 h 1962150"/>
                <a:gd name="connsiteX20" fmla="*/ 1711358 w 3524250"/>
                <a:gd name="connsiteY20" fmla="*/ 14519 h 1962150"/>
                <a:gd name="connsiteX21" fmla="*/ 1825658 w 3524250"/>
                <a:gd name="connsiteY21" fmla="*/ 42141 h 1962150"/>
                <a:gd name="connsiteX22" fmla="*/ 2593373 w 3524250"/>
                <a:gd name="connsiteY22" fmla="*/ 573636 h 1962150"/>
                <a:gd name="connsiteX23" fmla="*/ 3409665 w 3524250"/>
                <a:gd name="connsiteY23" fmla="*/ 1148946 h 1962150"/>
                <a:gd name="connsiteX24" fmla="*/ 3489675 w 3524250"/>
                <a:gd name="connsiteY24" fmla="*/ 1205144 h 1962150"/>
                <a:gd name="connsiteX25" fmla="*/ 3522060 w 3524250"/>
                <a:gd name="connsiteY25" fmla="*/ 1232766 h 1962150"/>
                <a:gd name="connsiteX26" fmla="*/ 3313463 w 3524250"/>
                <a:gd name="connsiteY26" fmla="*/ 1267056 h 1962150"/>
                <a:gd name="connsiteX27" fmla="*/ 3295365 w 3524250"/>
                <a:gd name="connsiteY27" fmla="*/ 1268961 h 1962150"/>
                <a:gd name="connsiteX28" fmla="*/ 3242025 w 3524250"/>
                <a:gd name="connsiteY28" fmla="*/ 1277534 h 1962150"/>
                <a:gd name="connsiteX29" fmla="*/ 3228690 w 3524250"/>
                <a:gd name="connsiteY29" fmla="*/ 1278486 h 1962150"/>
                <a:gd name="connsiteX30" fmla="*/ 3170588 w 3524250"/>
                <a:gd name="connsiteY30" fmla="*/ 1287059 h 1962150"/>
                <a:gd name="connsiteX31" fmla="*/ 3157253 w 3524250"/>
                <a:gd name="connsiteY31" fmla="*/ 1288011 h 1962150"/>
                <a:gd name="connsiteX32" fmla="*/ 2884838 w 3524250"/>
                <a:gd name="connsiteY32" fmla="*/ 1325159 h 1962150"/>
                <a:gd name="connsiteX33" fmla="*/ 2871503 w 3524250"/>
                <a:gd name="connsiteY33" fmla="*/ 1326111 h 1962150"/>
                <a:gd name="connsiteX34" fmla="*/ 2684813 w 3524250"/>
                <a:gd name="connsiteY34" fmla="*/ 1353734 h 1962150"/>
                <a:gd name="connsiteX35" fmla="*/ 2671478 w 3524250"/>
                <a:gd name="connsiteY35" fmla="*/ 1354686 h 1962150"/>
                <a:gd name="connsiteX36" fmla="*/ 2504790 w 3524250"/>
                <a:gd name="connsiteY36" fmla="*/ 1384214 h 1962150"/>
                <a:gd name="connsiteX37" fmla="*/ 2289525 w 3524250"/>
                <a:gd name="connsiteY37" fmla="*/ 1425171 h 1962150"/>
                <a:gd name="connsiteX38" fmla="*/ 1717073 w 3524250"/>
                <a:gd name="connsiteY38" fmla="*/ 1623291 h 1962150"/>
                <a:gd name="connsiteX39" fmla="*/ 1521810 w 3524250"/>
                <a:gd name="connsiteY39" fmla="*/ 1769024 h 1962150"/>
                <a:gd name="connsiteX40" fmla="*/ 1416083 w 3524250"/>
                <a:gd name="connsiteY40" fmla="*/ 1942379 h 1962150"/>
                <a:gd name="connsiteX41" fmla="*/ 1395128 w 3524250"/>
                <a:gd name="connsiteY41" fmla="*/ 1948094 h 1962150"/>
                <a:gd name="connsiteX42" fmla="*/ 1261778 w 3524250"/>
                <a:gd name="connsiteY42" fmla="*/ 1818554 h 1962150"/>
                <a:gd name="connsiteX43" fmla="*/ 410243 w 3524250"/>
                <a:gd name="connsiteY43" fmla="*/ 856529 h 1962150"/>
                <a:gd name="connsiteX44" fmla="*/ 20670 w 3524250"/>
                <a:gd name="connsiteY44" fmla="*/ 449811 h 1962150"/>
                <a:gd name="connsiteX45" fmla="*/ 15908 w 3524250"/>
                <a:gd name="connsiteY45" fmla="*/ 405044 h 1962150"/>
                <a:gd name="connsiteX46" fmla="*/ 398813 w 3524250"/>
                <a:gd name="connsiteY46" fmla="*/ 110721 h 1962150"/>
                <a:gd name="connsiteX47" fmla="*/ 409290 w 3524250"/>
                <a:gd name="connsiteY47" fmla="*/ 105959 h 1962150"/>
                <a:gd name="connsiteX48" fmla="*/ 429293 w 3524250"/>
                <a:gd name="connsiteY48" fmla="*/ 1011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0" h="1962150">
                  <a:moveTo>
                    <a:pt x="429293" y="101196"/>
                  </a:moveTo>
                  <a:cubicBezTo>
                    <a:pt x="435960" y="99291"/>
                    <a:pt x="441675" y="97386"/>
                    <a:pt x="448343" y="96434"/>
                  </a:cubicBezTo>
                  <a:cubicBezTo>
                    <a:pt x="464535" y="85956"/>
                    <a:pt x="481680" y="83099"/>
                    <a:pt x="500730" y="82146"/>
                  </a:cubicBezTo>
                  <a:cubicBezTo>
                    <a:pt x="518828" y="78336"/>
                    <a:pt x="536925" y="73574"/>
                    <a:pt x="555023" y="69764"/>
                  </a:cubicBezTo>
                  <a:cubicBezTo>
                    <a:pt x="558833" y="65001"/>
                    <a:pt x="563595" y="66906"/>
                    <a:pt x="567405" y="67859"/>
                  </a:cubicBezTo>
                  <a:cubicBezTo>
                    <a:pt x="574073" y="66906"/>
                    <a:pt x="579788" y="65001"/>
                    <a:pt x="586455" y="64049"/>
                  </a:cubicBezTo>
                  <a:cubicBezTo>
                    <a:pt x="607410" y="54524"/>
                    <a:pt x="630270" y="55476"/>
                    <a:pt x="652178" y="50714"/>
                  </a:cubicBezTo>
                  <a:cubicBezTo>
                    <a:pt x="661703" y="49761"/>
                    <a:pt x="671228" y="50714"/>
                    <a:pt x="679800" y="47856"/>
                  </a:cubicBezTo>
                  <a:cubicBezTo>
                    <a:pt x="703613" y="44046"/>
                    <a:pt x="727425" y="44046"/>
                    <a:pt x="751238" y="40236"/>
                  </a:cubicBezTo>
                  <a:cubicBezTo>
                    <a:pt x="762668" y="37379"/>
                    <a:pt x="775050" y="38331"/>
                    <a:pt x="786480" y="38331"/>
                  </a:cubicBezTo>
                  <a:cubicBezTo>
                    <a:pt x="966503" y="38331"/>
                    <a:pt x="1147478" y="38331"/>
                    <a:pt x="1327500" y="38331"/>
                  </a:cubicBezTo>
                  <a:cubicBezTo>
                    <a:pt x="1339883" y="38331"/>
                    <a:pt x="1353218" y="39284"/>
                    <a:pt x="1365600" y="36426"/>
                  </a:cubicBezTo>
                  <a:cubicBezTo>
                    <a:pt x="1401795" y="35474"/>
                    <a:pt x="1437038" y="41189"/>
                    <a:pt x="1473233" y="35474"/>
                  </a:cubicBezTo>
                  <a:cubicBezTo>
                    <a:pt x="1488473" y="34521"/>
                    <a:pt x="1503713" y="37379"/>
                    <a:pt x="1518953" y="33569"/>
                  </a:cubicBezTo>
                  <a:cubicBezTo>
                    <a:pt x="1529430" y="31664"/>
                    <a:pt x="1540860" y="34521"/>
                    <a:pt x="1551338" y="30711"/>
                  </a:cubicBezTo>
                  <a:cubicBezTo>
                    <a:pt x="1562768" y="28806"/>
                    <a:pt x="1575150" y="31664"/>
                    <a:pt x="1586580" y="27854"/>
                  </a:cubicBezTo>
                  <a:cubicBezTo>
                    <a:pt x="1597058" y="27854"/>
                    <a:pt x="1606583" y="24044"/>
                    <a:pt x="1617060" y="24996"/>
                  </a:cubicBezTo>
                  <a:cubicBezTo>
                    <a:pt x="1625633" y="24044"/>
                    <a:pt x="1634205" y="20234"/>
                    <a:pt x="1642778" y="24996"/>
                  </a:cubicBezTo>
                  <a:cubicBezTo>
                    <a:pt x="1651350" y="25949"/>
                    <a:pt x="1660875" y="25949"/>
                    <a:pt x="1668495" y="21186"/>
                  </a:cubicBezTo>
                  <a:cubicBezTo>
                    <a:pt x="1681830" y="15471"/>
                    <a:pt x="1695165" y="13566"/>
                    <a:pt x="1709453" y="14519"/>
                  </a:cubicBezTo>
                  <a:cubicBezTo>
                    <a:pt x="1710405" y="14519"/>
                    <a:pt x="1711358" y="14519"/>
                    <a:pt x="1711358" y="14519"/>
                  </a:cubicBezTo>
                  <a:cubicBezTo>
                    <a:pt x="1756125" y="-4531"/>
                    <a:pt x="1789463" y="16424"/>
                    <a:pt x="1825658" y="42141"/>
                  </a:cubicBezTo>
                  <a:cubicBezTo>
                    <a:pt x="2080928" y="220259"/>
                    <a:pt x="2338103" y="396471"/>
                    <a:pt x="2593373" y="573636"/>
                  </a:cubicBezTo>
                  <a:cubicBezTo>
                    <a:pt x="2866740" y="763184"/>
                    <a:pt x="3141060" y="952731"/>
                    <a:pt x="3409665" y="1148946"/>
                  </a:cubicBezTo>
                  <a:cubicBezTo>
                    <a:pt x="3435382" y="1167996"/>
                    <a:pt x="3463005" y="1186094"/>
                    <a:pt x="3489675" y="1205144"/>
                  </a:cubicBezTo>
                  <a:cubicBezTo>
                    <a:pt x="3500153" y="1212764"/>
                    <a:pt x="3511582" y="1219431"/>
                    <a:pt x="3522060" y="1232766"/>
                  </a:cubicBezTo>
                  <a:cubicBezTo>
                    <a:pt x="3451575" y="1250864"/>
                    <a:pt x="3381090" y="1251816"/>
                    <a:pt x="3313463" y="1267056"/>
                  </a:cubicBezTo>
                  <a:cubicBezTo>
                    <a:pt x="3307748" y="1271819"/>
                    <a:pt x="3302032" y="1269914"/>
                    <a:pt x="3295365" y="1268961"/>
                  </a:cubicBezTo>
                  <a:cubicBezTo>
                    <a:pt x="3277268" y="1271819"/>
                    <a:pt x="3259170" y="1270866"/>
                    <a:pt x="3242025" y="1277534"/>
                  </a:cubicBezTo>
                  <a:cubicBezTo>
                    <a:pt x="3238215" y="1281344"/>
                    <a:pt x="3233453" y="1280391"/>
                    <a:pt x="3228690" y="1278486"/>
                  </a:cubicBezTo>
                  <a:cubicBezTo>
                    <a:pt x="3208688" y="1280391"/>
                    <a:pt x="3189638" y="1281344"/>
                    <a:pt x="3170588" y="1287059"/>
                  </a:cubicBezTo>
                  <a:cubicBezTo>
                    <a:pt x="3166778" y="1291821"/>
                    <a:pt x="3162015" y="1289916"/>
                    <a:pt x="3157253" y="1288011"/>
                  </a:cubicBezTo>
                  <a:cubicBezTo>
                    <a:pt x="3066765" y="1300394"/>
                    <a:pt x="2975325" y="1308966"/>
                    <a:pt x="2884838" y="1325159"/>
                  </a:cubicBezTo>
                  <a:cubicBezTo>
                    <a:pt x="2881028" y="1329921"/>
                    <a:pt x="2876265" y="1328016"/>
                    <a:pt x="2871503" y="1326111"/>
                  </a:cubicBezTo>
                  <a:cubicBezTo>
                    <a:pt x="2809590" y="1335636"/>
                    <a:pt x="2746725" y="1344209"/>
                    <a:pt x="2684813" y="1353734"/>
                  </a:cubicBezTo>
                  <a:cubicBezTo>
                    <a:pt x="2681003" y="1357544"/>
                    <a:pt x="2676240" y="1356591"/>
                    <a:pt x="2671478" y="1354686"/>
                  </a:cubicBezTo>
                  <a:cubicBezTo>
                    <a:pt x="2616233" y="1364211"/>
                    <a:pt x="2560035" y="1375641"/>
                    <a:pt x="2504790" y="1384214"/>
                  </a:cubicBezTo>
                  <a:cubicBezTo>
                    <a:pt x="2432400" y="1395644"/>
                    <a:pt x="2360963" y="1409931"/>
                    <a:pt x="2289525" y="1425171"/>
                  </a:cubicBezTo>
                  <a:cubicBezTo>
                    <a:pt x="2091405" y="1469939"/>
                    <a:pt x="1897095" y="1526136"/>
                    <a:pt x="1717073" y="1623291"/>
                  </a:cubicBezTo>
                  <a:cubicBezTo>
                    <a:pt x="1644683" y="1662344"/>
                    <a:pt x="1578960" y="1709016"/>
                    <a:pt x="1521810" y="1769024"/>
                  </a:cubicBezTo>
                  <a:cubicBezTo>
                    <a:pt x="1474185" y="1819506"/>
                    <a:pt x="1437990" y="1876656"/>
                    <a:pt x="1416083" y="1942379"/>
                  </a:cubicBezTo>
                  <a:cubicBezTo>
                    <a:pt x="1411320" y="1957619"/>
                    <a:pt x="1406558" y="1959524"/>
                    <a:pt x="1395128" y="1948094"/>
                  </a:cubicBezTo>
                  <a:cubicBezTo>
                    <a:pt x="1351313" y="1905231"/>
                    <a:pt x="1304640" y="1863321"/>
                    <a:pt x="1261778" y="1818554"/>
                  </a:cubicBezTo>
                  <a:cubicBezTo>
                    <a:pt x="965550" y="1508991"/>
                    <a:pt x="693135" y="1177521"/>
                    <a:pt x="410243" y="856529"/>
                  </a:cubicBezTo>
                  <a:cubicBezTo>
                    <a:pt x="286418" y="715559"/>
                    <a:pt x="157830" y="578399"/>
                    <a:pt x="20670" y="449811"/>
                  </a:cubicBezTo>
                  <a:cubicBezTo>
                    <a:pt x="3525" y="433619"/>
                    <a:pt x="3525" y="423141"/>
                    <a:pt x="15908" y="405044"/>
                  </a:cubicBezTo>
                  <a:cubicBezTo>
                    <a:pt x="111158" y="265026"/>
                    <a:pt x="238793" y="166919"/>
                    <a:pt x="398813" y="110721"/>
                  </a:cubicBezTo>
                  <a:cubicBezTo>
                    <a:pt x="402623" y="109769"/>
                    <a:pt x="405480" y="107864"/>
                    <a:pt x="409290" y="105959"/>
                  </a:cubicBezTo>
                  <a:cubicBezTo>
                    <a:pt x="416910" y="102149"/>
                    <a:pt x="422625" y="100244"/>
                    <a:pt x="429293" y="1011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18FCAF-3AD0-4761-BFAA-875F3E1F57E4}"/>
                </a:ext>
              </a:extLst>
            </p:cNvPr>
            <p:cNvSpPr/>
            <p:nvPr/>
          </p:nvSpPr>
          <p:spPr>
            <a:xfrm>
              <a:off x="3080269" y="2978944"/>
              <a:ext cx="6000750" cy="2000250"/>
            </a:xfrm>
            <a:custGeom>
              <a:avLst/>
              <a:gdLst>
                <a:gd name="connsiteX0" fmla="*/ 2720456 w 6000750"/>
                <a:gd name="connsiteY0" fmla="*/ 1207294 h 2000250"/>
                <a:gd name="connsiteX1" fmla="*/ 2982393 w 6000750"/>
                <a:gd name="connsiteY1" fmla="*/ 1133951 h 2000250"/>
                <a:gd name="connsiteX2" fmla="*/ 3141461 w 6000750"/>
                <a:gd name="connsiteY2" fmla="*/ 1098709 h 2000250"/>
                <a:gd name="connsiteX3" fmla="*/ 3153843 w 6000750"/>
                <a:gd name="connsiteY3" fmla="*/ 1096804 h 2000250"/>
                <a:gd name="connsiteX4" fmla="*/ 3309101 w 6000750"/>
                <a:gd name="connsiteY4" fmla="*/ 1074896 h 2000250"/>
                <a:gd name="connsiteX5" fmla="*/ 3350058 w 6000750"/>
                <a:gd name="connsiteY5" fmla="*/ 1037749 h 2000250"/>
                <a:gd name="connsiteX6" fmla="*/ 3380538 w 6000750"/>
                <a:gd name="connsiteY6" fmla="*/ 1008221 h 2000250"/>
                <a:gd name="connsiteX7" fmla="*/ 3531033 w 6000750"/>
                <a:gd name="connsiteY7" fmla="*/ 931069 h 2000250"/>
                <a:gd name="connsiteX8" fmla="*/ 3569133 w 6000750"/>
                <a:gd name="connsiteY8" fmla="*/ 921544 h 2000250"/>
                <a:gd name="connsiteX9" fmla="*/ 3783446 w 6000750"/>
                <a:gd name="connsiteY9" fmla="*/ 901541 h 2000250"/>
                <a:gd name="connsiteX10" fmla="*/ 3889173 w 6000750"/>
                <a:gd name="connsiteY10" fmla="*/ 922496 h 2000250"/>
                <a:gd name="connsiteX11" fmla="*/ 3912986 w 6000750"/>
                <a:gd name="connsiteY11" fmla="*/ 921544 h 2000250"/>
                <a:gd name="connsiteX12" fmla="*/ 4386378 w 6000750"/>
                <a:gd name="connsiteY12" fmla="*/ 713899 h 2000250"/>
                <a:gd name="connsiteX13" fmla="*/ 4393046 w 6000750"/>
                <a:gd name="connsiteY13" fmla="*/ 711041 h 2000250"/>
                <a:gd name="connsiteX14" fmla="*/ 4426384 w 6000750"/>
                <a:gd name="connsiteY14" fmla="*/ 701516 h 2000250"/>
                <a:gd name="connsiteX15" fmla="*/ 4684511 w 6000750"/>
                <a:gd name="connsiteY15" fmla="*/ 649129 h 2000250"/>
                <a:gd name="connsiteX16" fmla="*/ 4697846 w 6000750"/>
                <a:gd name="connsiteY16" fmla="*/ 648176 h 2000250"/>
                <a:gd name="connsiteX17" fmla="*/ 4709276 w 6000750"/>
                <a:gd name="connsiteY17" fmla="*/ 645319 h 2000250"/>
                <a:gd name="connsiteX18" fmla="*/ 4726421 w 6000750"/>
                <a:gd name="connsiteY18" fmla="*/ 643414 h 2000250"/>
                <a:gd name="connsiteX19" fmla="*/ 4879774 w 6000750"/>
                <a:gd name="connsiteY19" fmla="*/ 625316 h 2000250"/>
                <a:gd name="connsiteX20" fmla="*/ 4907396 w 6000750"/>
                <a:gd name="connsiteY20" fmla="*/ 624364 h 2000250"/>
                <a:gd name="connsiteX21" fmla="*/ 4956926 w 6000750"/>
                <a:gd name="connsiteY21" fmla="*/ 620554 h 2000250"/>
                <a:gd name="connsiteX22" fmla="*/ 5018838 w 6000750"/>
                <a:gd name="connsiteY22" fmla="*/ 614839 h 2000250"/>
                <a:gd name="connsiteX23" fmla="*/ 5047413 w 6000750"/>
                <a:gd name="connsiteY23" fmla="*/ 612934 h 2000250"/>
                <a:gd name="connsiteX24" fmla="*/ 5083608 w 6000750"/>
                <a:gd name="connsiteY24" fmla="*/ 613886 h 2000250"/>
                <a:gd name="connsiteX25" fmla="*/ 5412221 w 6000750"/>
                <a:gd name="connsiteY25" fmla="*/ 613886 h 2000250"/>
                <a:gd name="connsiteX26" fmla="*/ 5452226 w 6000750"/>
                <a:gd name="connsiteY26" fmla="*/ 611981 h 2000250"/>
                <a:gd name="connsiteX27" fmla="*/ 5650346 w 6000750"/>
                <a:gd name="connsiteY27" fmla="*/ 611981 h 2000250"/>
                <a:gd name="connsiteX28" fmla="*/ 5673206 w 6000750"/>
                <a:gd name="connsiteY28" fmla="*/ 613886 h 2000250"/>
                <a:gd name="connsiteX29" fmla="*/ 5840846 w 6000750"/>
                <a:gd name="connsiteY29" fmla="*/ 613886 h 2000250"/>
                <a:gd name="connsiteX30" fmla="*/ 5850371 w 6000750"/>
                <a:gd name="connsiteY30" fmla="*/ 598646 h 2000250"/>
                <a:gd name="connsiteX31" fmla="*/ 5797031 w 6000750"/>
                <a:gd name="connsiteY31" fmla="*/ 417671 h 2000250"/>
                <a:gd name="connsiteX32" fmla="*/ 5795126 w 6000750"/>
                <a:gd name="connsiteY32" fmla="*/ 405289 h 2000250"/>
                <a:gd name="connsiteX33" fmla="*/ 5793221 w 6000750"/>
                <a:gd name="connsiteY33" fmla="*/ 382429 h 2000250"/>
                <a:gd name="connsiteX34" fmla="*/ 5803699 w 6000750"/>
                <a:gd name="connsiteY34" fmla="*/ 391954 h 2000250"/>
                <a:gd name="connsiteX35" fmla="*/ 5990388 w 6000750"/>
                <a:gd name="connsiteY35" fmla="*/ 684371 h 2000250"/>
                <a:gd name="connsiteX36" fmla="*/ 5980863 w 6000750"/>
                <a:gd name="connsiteY36" fmla="*/ 704374 h 2000250"/>
                <a:gd name="connsiteX37" fmla="*/ 5967529 w 6000750"/>
                <a:gd name="connsiteY37" fmla="*/ 707231 h 2000250"/>
                <a:gd name="connsiteX38" fmla="*/ 5654156 w 6000750"/>
                <a:gd name="connsiteY38" fmla="*/ 707231 h 2000250"/>
                <a:gd name="connsiteX39" fmla="*/ 5644631 w 6000750"/>
                <a:gd name="connsiteY39" fmla="*/ 705326 h 2000250"/>
                <a:gd name="connsiteX40" fmla="*/ 5529379 w 6000750"/>
                <a:gd name="connsiteY40" fmla="*/ 708184 h 2000250"/>
                <a:gd name="connsiteX41" fmla="*/ 5449368 w 6000750"/>
                <a:gd name="connsiteY41" fmla="*/ 709136 h 2000250"/>
                <a:gd name="connsiteX42" fmla="*/ 5139806 w 6000750"/>
                <a:gd name="connsiteY42" fmla="*/ 724376 h 2000250"/>
                <a:gd name="connsiteX43" fmla="*/ 5133138 w 6000750"/>
                <a:gd name="connsiteY43" fmla="*/ 727234 h 2000250"/>
                <a:gd name="connsiteX44" fmla="*/ 5110279 w 6000750"/>
                <a:gd name="connsiteY44" fmla="*/ 728186 h 2000250"/>
                <a:gd name="connsiteX45" fmla="*/ 5075036 w 6000750"/>
                <a:gd name="connsiteY45" fmla="*/ 731996 h 2000250"/>
                <a:gd name="connsiteX46" fmla="*/ 5005504 w 6000750"/>
                <a:gd name="connsiteY46" fmla="*/ 737711 h 2000250"/>
                <a:gd name="connsiteX47" fmla="*/ 4975024 w 6000750"/>
                <a:gd name="connsiteY47" fmla="*/ 740569 h 2000250"/>
                <a:gd name="connsiteX48" fmla="*/ 4917874 w 6000750"/>
                <a:gd name="connsiteY48" fmla="*/ 752951 h 2000250"/>
                <a:gd name="connsiteX49" fmla="*/ 4892156 w 6000750"/>
                <a:gd name="connsiteY49" fmla="*/ 754856 h 2000250"/>
                <a:gd name="connsiteX50" fmla="*/ 4875011 w 6000750"/>
                <a:gd name="connsiteY50" fmla="*/ 756761 h 2000250"/>
                <a:gd name="connsiteX51" fmla="*/ 4857866 w 6000750"/>
                <a:gd name="connsiteY51" fmla="*/ 755809 h 2000250"/>
                <a:gd name="connsiteX52" fmla="*/ 4818813 w 6000750"/>
                <a:gd name="connsiteY52" fmla="*/ 759619 h 2000250"/>
                <a:gd name="connsiteX53" fmla="*/ 4800716 w 6000750"/>
                <a:gd name="connsiteY53" fmla="*/ 761524 h 2000250"/>
                <a:gd name="connsiteX54" fmla="*/ 4752138 w 6000750"/>
                <a:gd name="connsiteY54" fmla="*/ 770096 h 2000250"/>
                <a:gd name="connsiteX55" fmla="*/ 4738803 w 6000750"/>
                <a:gd name="connsiteY55" fmla="*/ 771049 h 2000250"/>
                <a:gd name="connsiteX56" fmla="*/ 4594976 w 6000750"/>
                <a:gd name="connsiteY56" fmla="*/ 797719 h 2000250"/>
                <a:gd name="connsiteX57" fmla="*/ 4582593 w 6000750"/>
                <a:gd name="connsiteY57" fmla="*/ 799624 h 2000250"/>
                <a:gd name="connsiteX58" fmla="*/ 4357803 w 6000750"/>
                <a:gd name="connsiteY58" fmla="*/ 855821 h 2000250"/>
                <a:gd name="connsiteX59" fmla="*/ 4206356 w 6000750"/>
                <a:gd name="connsiteY59" fmla="*/ 909161 h 2000250"/>
                <a:gd name="connsiteX60" fmla="*/ 4048241 w 6000750"/>
                <a:gd name="connsiteY60" fmla="*/ 999649 h 2000250"/>
                <a:gd name="connsiteX61" fmla="*/ 3894888 w 6000750"/>
                <a:gd name="connsiteY61" fmla="*/ 1088231 h 2000250"/>
                <a:gd name="connsiteX62" fmla="*/ 3743441 w 6000750"/>
                <a:gd name="connsiteY62" fmla="*/ 1141571 h 2000250"/>
                <a:gd name="connsiteX63" fmla="*/ 3724391 w 6000750"/>
                <a:gd name="connsiteY63" fmla="*/ 1146334 h 2000250"/>
                <a:gd name="connsiteX64" fmla="*/ 3661526 w 6000750"/>
                <a:gd name="connsiteY64" fmla="*/ 1159669 h 2000250"/>
                <a:gd name="connsiteX65" fmla="*/ 3648191 w 6000750"/>
                <a:gd name="connsiteY65" fmla="*/ 1161574 h 2000250"/>
                <a:gd name="connsiteX66" fmla="*/ 3609138 w 6000750"/>
                <a:gd name="connsiteY66" fmla="*/ 1169194 h 2000250"/>
                <a:gd name="connsiteX67" fmla="*/ 3591041 w 6000750"/>
                <a:gd name="connsiteY67" fmla="*/ 1171099 h 2000250"/>
                <a:gd name="connsiteX68" fmla="*/ 3494838 w 6000750"/>
                <a:gd name="connsiteY68" fmla="*/ 1183481 h 2000250"/>
                <a:gd name="connsiteX69" fmla="*/ 3471978 w 6000750"/>
                <a:gd name="connsiteY69" fmla="*/ 1184434 h 2000250"/>
                <a:gd name="connsiteX70" fmla="*/ 3417686 w 6000750"/>
                <a:gd name="connsiteY70" fmla="*/ 1188244 h 2000250"/>
                <a:gd name="connsiteX71" fmla="*/ 3372918 w 6000750"/>
                <a:gd name="connsiteY71" fmla="*/ 1191101 h 2000250"/>
                <a:gd name="connsiteX72" fmla="*/ 3228138 w 6000750"/>
                <a:gd name="connsiteY72" fmla="*/ 1190149 h 2000250"/>
                <a:gd name="connsiteX73" fmla="*/ 3164321 w 6000750"/>
                <a:gd name="connsiteY73" fmla="*/ 1197769 h 2000250"/>
                <a:gd name="connsiteX74" fmla="*/ 3151938 w 6000750"/>
                <a:gd name="connsiteY74" fmla="*/ 1199674 h 2000250"/>
                <a:gd name="connsiteX75" fmla="*/ 2936673 w 6000750"/>
                <a:gd name="connsiteY75" fmla="*/ 1255871 h 2000250"/>
                <a:gd name="connsiteX76" fmla="*/ 2908098 w 6000750"/>
                <a:gd name="connsiteY76" fmla="*/ 1265396 h 2000250"/>
                <a:gd name="connsiteX77" fmla="*/ 2810943 w 6000750"/>
                <a:gd name="connsiteY77" fmla="*/ 1294924 h 2000250"/>
                <a:gd name="connsiteX78" fmla="*/ 2708073 w 6000750"/>
                <a:gd name="connsiteY78" fmla="*/ 1326356 h 2000250"/>
                <a:gd name="connsiteX79" fmla="*/ 2100378 w 6000750"/>
                <a:gd name="connsiteY79" fmla="*/ 1567339 h 2000250"/>
                <a:gd name="connsiteX80" fmla="*/ 1232651 w 6000750"/>
                <a:gd name="connsiteY80" fmla="*/ 1991201 h 2000250"/>
                <a:gd name="connsiteX81" fmla="*/ 1199313 w 6000750"/>
                <a:gd name="connsiteY81" fmla="*/ 1982629 h 2000250"/>
                <a:gd name="connsiteX82" fmla="*/ 372543 w 6000750"/>
                <a:gd name="connsiteY82" fmla="*/ 675799 h 2000250"/>
                <a:gd name="connsiteX83" fmla="*/ 39168 w 6000750"/>
                <a:gd name="connsiteY83" fmla="*/ 125254 h 2000250"/>
                <a:gd name="connsiteX84" fmla="*/ 14403 w 6000750"/>
                <a:gd name="connsiteY84" fmla="*/ 87154 h 2000250"/>
                <a:gd name="connsiteX85" fmla="*/ 20118 w 6000750"/>
                <a:gd name="connsiteY85" fmla="*/ 40481 h 2000250"/>
                <a:gd name="connsiteX86" fmla="*/ 66791 w 6000750"/>
                <a:gd name="connsiteY86" fmla="*/ 7144 h 2000250"/>
                <a:gd name="connsiteX87" fmla="*/ 84888 w 6000750"/>
                <a:gd name="connsiteY87" fmla="*/ 65246 h 2000250"/>
                <a:gd name="connsiteX88" fmla="*/ 551613 w 6000750"/>
                <a:gd name="connsiteY88" fmla="*/ 787241 h 2000250"/>
                <a:gd name="connsiteX89" fmla="*/ 1250748 w 6000750"/>
                <a:gd name="connsiteY89" fmla="*/ 1860709 h 2000250"/>
                <a:gd name="connsiteX90" fmla="*/ 1265036 w 6000750"/>
                <a:gd name="connsiteY90" fmla="*/ 1879759 h 2000250"/>
                <a:gd name="connsiteX91" fmla="*/ 1280276 w 6000750"/>
                <a:gd name="connsiteY91" fmla="*/ 1882616 h 2000250"/>
                <a:gd name="connsiteX92" fmla="*/ 1498398 w 6000750"/>
                <a:gd name="connsiteY92" fmla="*/ 1772126 h 2000250"/>
                <a:gd name="connsiteX93" fmla="*/ 2211821 w 6000750"/>
                <a:gd name="connsiteY93" fmla="*/ 1406366 h 2000250"/>
                <a:gd name="connsiteX94" fmla="*/ 2677593 w 6000750"/>
                <a:gd name="connsiteY94" fmla="*/ 1217771 h 2000250"/>
                <a:gd name="connsiteX95" fmla="*/ 2690928 w 6000750"/>
                <a:gd name="connsiteY95" fmla="*/ 1212056 h 2000250"/>
                <a:gd name="connsiteX96" fmla="*/ 2720456 w 6000750"/>
                <a:gd name="connsiteY96" fmla="*/ 1207294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000750" h="2000250">
                  <a:moveTo>
                    <a:pt x="2720456" y="1207294"/>
                  </a:moveTo>
                  <a:cubicBezTo>
                    <a:pt x="2807133" y="1181576"/>
                    <a:pt x="2893811" y="1153954"/>
                    <a:pt x="2982393" y="1133951"/>
                  </a:cubicBezTo>
                  <a:cubicBezTo>
                    <a:pt x="3035733" y="1122521"/>
                    <a:pt x="3088121" y="1110139"/>
                    <a:pt x="3141461" y="1098709"/>
                  </a:cubicBezTo>
                  <a:cubicBezTo>
                    <a:pt x="3145271" y="1093946"/>
                    <a:pt x="3150033" y="1095851"/>
                    <a:pt x="3153843" y="1096804"/>
                  </a:cubicBezTo>
                  <a:cubicBezTo>
                    <a:pt x="3205278" y="1089184"/>
                    <a:pt x="3256713" y="1081564"/>
                    <a:pt x="3309101" y="1074896"/>
                  </a:cubicBezTo>
                  <a:cubicBezTo>
                    <a:pt x="3332913" y="1072039"/>
                    <a:pt x="3338628" y="1052036"/>
                    <a:pt x="3350058" y="1037749"/>
                  </a:cubicBezTo>
                  <a:cubicBezTo>
                    <a:pt x="3356726" y="1024414"/>
                    <a:pt x="3366251" y="1013936"/>
                    <a:pt x="3380538" y="1008221"/>
                  </a:cubicBezTo>
                  <a:cubicBezTo>
                    <a:pt x="3426258" y="972979"/>
                    <a:pt x="3477693" y="950119"/>
                    <a:pt x="3531033" y="931069"/>
                  </a:cubicBezTo>
                  <a:cubicBezTo>
                    <a:pt x="3542463" y="923449"/>
                    <a:pt x="3554846" y="919639"/>
                    <a:pt x="3569133" y="921544"/>
                  </a:cubicBezTo>
                  <a:cubicBezTo>
                    <a:pt x="3639618" y="906304"/>
                    <a:pt x="3711056" y="899636"/>
                    <a:pt x="3783446" y="901541"/>
                  </a:cubicBezTo>
                  <a:cubicBezTo>
                    <a:pt x="3820593" y="902494"/>
                    <a:pt x="3855836" y="907256"/>
                    <a:pt x="3889173" y="922496"/>
                  </a:cubicBezTo>
                  <a:cubicBezTo>
                    <a:pt x="3898698" y="926306"/>
                    <a:pt x="3905366" y="926306"/>
                    <a:pt x="3912986" y="921544"/>
                  </a:cubicBezTo>
                  <a:cubicBezTo>
                    <a:pt x="4059671" y="828199"/>
                    <a:pt x="4219691" y="764381"/>
                    <a:pt x="4386378" y="713899"/>
                  </a:cubicBezTo>
                  <a:cubicBezTo>
                    <a:pt x="4388284" y="712946"/>
                    <a:pt x="4391141" y="711994"/>
                    <a:pt x="4393046" y="711041"/>
                  </a:cubicBezTo>
                  <a:cubicBezTo>
                    <a:pt x="4402571" y="701516"/>
                    <a:pt x="4414953" y="703421"/>
                    <a:pt x="4426384" y="701516"/>
                  </a:cubicBezTo>
                  <a:cubicBezTo>
                    <a:pt x="4512109" y="681514"/>
                    <a:pt x="4597834" y="665321"/>
                    <a:pt x="4684511" y="649129"/>
                  </a:cubicBezTo>
                  <a:cubicBezTo>
                    <a:pt x="4688321" y="645319"/>
                    <a:pt x="4693084" y="646271"/>
                    <a:pt x="4697846" y="648176"/>
                  </a:cubicBezTo>
                  <a:cubicBezTo>
                    <a:pt x="4701656" y="649129"/>
                    <a:pt x="4705466" y="648176"/>
                    <a:pt x="4709276" y="645319"/>
                  </a:cubicBezTo>
                  <a:cubicBezTo>
                    <a:pt x="4714991" y="639604"/>
                    <a:pt x="4720706" y="642461"/>
                    <a:pt x="4726421" y="643414"/>
                  </a:cubicBezTo>
                  <a:cubicBezTo>
                    <a:pt x="4777856" y="637699"/>
                    <a:pt x="4829291" y="631984"/>
                    <a:pt x="4879774" y="625316"/>
                  </a:cubicBezTo>
                  <a:cubicBezTo>
                    <a:pt x="4888346" y="619601"/>
                    <a:pt x="4897871" y="621506"/>
                    <a:pt x="4907396" y="624364"/>
                  </a:cubicBezTo>
                  <a:cubicBezTo>
                    <a:pt x="4923588" y="624364"/>
                    <a:pt x="4940733" y="626269"/>
                    <a:pt x="4956926" y="620554"/>
                  </a:cubicBezTo>
                  <a:cubicBezTo>
                    <a:pt x="4976929" y="613886"/>
                    <a:pt x="4998836" y="619601"/>
                    <a:pt x="5018838" y="614839"/>
                  </a:cubicBezTo>
                  <a:cubicBezTo>
                    <a:pt x="5028363" y="614839"/>
                    <a:pt x="5037888" y="615791"/>
                    <a:pt x="5047413" y="612934"/>
                  </a:cubicBezTo>
                  <a:cubicBezTo>
                    <a:pt x="5059796" y="612934"/>
                    <a:pt x="5072179" y="611029"/>
                    <a:pt x="5083608" y="613886"/>
                  </a:cubicBezTo>
                  <a:cubicBezTo>
                    <a:pt x="5193146" y="613886"/>
                    <a:pt x="5302683" y="613886"/>
                    <a:pt x="5412221" y="613886"/>
                  </a:cubicBezTo>
                  <a:cubicBezTo>
                    <a:pt x="5425556" y="610076"/>
                    <a:pt x="5438891" y="612934"/>
                    <a:pt x="5452226" y="611981"/>
                  </a:cubicBezTo>
                  <a:cubicBezTo>
                    <a:pt x="5517949" y="611981"/>
                    <a:pt x="5584624" y="611981"/>
                    <a:pt x="5650346" y="611981"/>
                  </a:cubicBezTo>
                  <a:cubicBezTo>
                    <a:pt x="5657966" y="611981"/>
                    <a:pt x="5666538" y="610076"/>
                    <a:pt x="5673206" y="613886"/>
                  </a:cubicBezTo>
                  <a:cubicBezTo>
                    <a:pt x="5729404" y="613886"/>
                    <a:pt x="5785601" y="612934"/>
                    <a:pt x="5840846" y="613886"/>
                  </a:cubicBezTo>
                  <a:cubicBezTo>
                    <a:pt x="5854181" y="613886"/>
                    <a:pt x="5854181" y="609124"/>
                    <a:pt x="5850371" y="598646"/>
                  </a:cubicBezTo>
                  <a:cubicBezTo>
                    <a:pt x="5831321" y="538639"/>
                    <a:pt x="5812271" y="478631"/>
                    <a:pt x="5797031" y="417671"/>
                  </a:cubicBezTo>
                  <a:cubicBezTo>
                    <a:pt x="5792268" y="413861"/>
                    <a:pt x="5794174" y="410051"/>
                    <a:pt x="5795126" y="405289"/>
                  </a:cubicBezTo>
                  <a:cubicBezTo>
                    <a:pt x="5797031" y="397669"/>
                    <a:pt x="5789411" y="390049"/>
                    <a:pt x="5793221" y="382429"/>
                  </a:cubicBezTo>
                  <a:cubicBezTo>
                    <a:pt x="5798936" y="383381"/>
                    <a:pt x="5800841" y="388144"/>
                    <a:pt x="5803699" y="391954"/>
                  </a:cubicBezTo>
                  <a:cubicBezTo>
                    <a:pt x="5869421" y="487204"/>
                    <a:pt x="5932286" y="584359"/>
                    <a:pt x="5990388" y="684371"/>
                  </a:cubicBezTo>
                  <a:cubicBezTo>
                    <a:pt x="5998961" y="699611"/>
                    <a:pt x="5993246" y="702469"/>
                    <a:pt x="5980863" y="704374"/>
                  </a:cubicBezTo>
                  <a:cubicBezTo>
                    <a:pt x="5977054" y="709136"/>
                    <a:pt x="5972291" y="707231"/>
                    <a:pt x="5967529" y="707231"/>
                  </a:cubicBezTo>
                  <a:cubicBezTo>
                    <a:pt x="5862754" y="707231"/>
                    <a:pt x="5757979" y="707231"/>
                    <a:pt x="5654156" y="707231"/>
                  </a:cubicBezTo>
                  <a:cubicBezTo>
                    <a:pt x="5651299" y="707231"/>
                    <a:pt x="5647488" y="707231"/>
                    <a:pt x="5644631" y="705326"/>
                  </a:cubicBezTo>
                  <a:cubicBezTo>
                    <a:pt x="5605579" y="704374"/>
                    <a:pt x="5567479" y="703421"/>
                    <a:pt x="5529379" y="708184"/>
                  </a:cubicBezTo>
                  <a:cubicBezTo>
                    <a:pt x="5502708" y="713899"/>
                    <a:pt x="5476038" y="711994"/>
                    <a:pt x="5449368" y="709136"/>
                  </a:cubicBezTo>
                  <a:cubicBezTo>
                    <a:pt x="5345546" y="709136"/>
                    <a:pt x="5242676" y="715804"/>
                    <a:pt x="5139806" y="724376"/>
                  </a:cubicBezTo>
                  <a:cubicBezTo>
                    <a:pt x="5137901" y="724376"/>
                    <a:pt x="5135996" y="726281"/>
                    <a:pt x="5133138" y="727234"/>
                  </a:cubicBezTo>
                  <a:cubicBezTo>
                    <a:pt x="5125518" y="732949"/>
                    <a:pt x="5117899" y="731044"/>
                    <a:pt x="5110279" y="728186"/>
                  </a:cubicBezTo>
                  <a:cubicBezTo>
                    <a:pt x="5098849" y="728186"/>
                    <a:pt x="5086466" y="726281"/>
                    <a:pt x="5075036" y="731996"/>
                  </a:cubicBezTo>
                  <a:cubicBezTo>
                    <a:pt x="5052176" y="736759"/>
                    <a:pt x="5029316" y="743426"/>
                    <a:pt x="5005504" y="737711"/>
                  </a:cubicBezTo>
                  <a:cubicBezTo>
                    <a:pt x="4995026" y="737711"/>
                    <a:pt x="4984549" y="735806"/>
                    <a:pt x="4975024" y="740569"/>
                  </a:cubicBezTo>
                  <a:cubicBezTo>
                    <a:pt x="4956926" y="748189"/>
                    <a:pt x="4937876" y="751999"/>
                    <a:pt x="4917874" y="752951"/>
                  </a:cubicBezTo>
                  <a:cubicBezTo>
                    <a:pt x="4909301" y="752951"/>
                    <a:pt x="4900729" y="751999"/>
                    <a:pt x="4892156" y="754856"/>
                  </a:cubicBezTo>
                  <a:cubicBezTo>
                    <a:pt x="4886441" y="755809"/>
                    <a:pt x="4880726" y="756761"/>
                    <a:pt x="4875011" y="756761"/>
                  </a:cubicBezTo>
                  <a:cubicBezTo>
                    <a:pt x="4869296" y="755809"/>
                    <a:pt x="4863581" y="756761"/>
                    <a:pt x="4857866" y="755809"/>
                  </a:cubicBezTo>
                  <a:cubicBezTo>
                    <a:pt x="4844531" y="753904"/>
                    <a:pt x="4831196" y="753904"/>
                    <a:pt x="4818813" y="759619"/>
                  </a:cubicBezTo>
                  <a:cubicBezTo>
                    <a:pt x="4813099" y="764381"/>
                    <a:pt x="4807384" y="762476"/>
                    <a:pt x="4800716" y="761524"/>
                  </a:cubicBezTo>
                  <a:cubicBezTo>
                    <a:pt x="4784524" y="764381"/>
                    <a:pt x="4768331" y="767239"/>
                    <a:pt x="4752138" y="770096"/>
                  </a:cubicBezTo>
                  <a:cubicBezTo>
                    <a:pt x="4748328" y="773906"/>
                    <a:pt x="4743566" y="772954"/>
                    <a:pt x="4738803" y="771049"/>
                  </a:cubicBezTo>
                  <a:cubicBezTo>
                    <a:pt x="4690226" y="778669"/>
                    <a:pt x="4641649" y="785336"/>
                    <a:pt x="4594976" y="797719"/>
                  </a:cubicBezTo>
                  <a:cubicBezTo>
                    <a:pt x="4591166" y="802481"/>
                    <a:pt x="4586403" y="800576"/>
                    <a:pt x="4582593" y="799624"/>
                  </a:cubicBezTo>
                  <a:cubicBezTo>
                    <a:pt x="4507346" y="815816"/>
                    <a:pt x="4431146" y="832009"/>
                    <a:pt x="4357803" y="855821"/>
                  </a:cubicBezTo>
                  <a:cubicBezTo>
                    <a:pt x="4307321" y="872014"/>
                    <a:pt x="4255886" y="888206"/>
                    <a:pt x="4206356" y="909161"/>
                  </a:cubicBezTo>
                  <a:cubicBezTo>
                    <a:pt x="4150158" y="932974"/>
                    <a:pt x="4095866" y="959644"/>
                    <a:pt x="4048241" y="999649"/>
                  </a:cubicBezTo>
                  <a:cubicBezTo>
                    <a:pt x="4002521" y="1037749"/>
                    <a:pt x="3948228" y="1063466"/>
                    <a:pt x="3894888" y="1088231"/>
                  </a:cubicBezTo>
                  <a:cubicBezTo>
                    <a:pt x="3846311" y="1110139"/>
                    <a:pt x="3794876" y="1124426"/>
                    <a:pt x="3743441" y="1141571"/>
                  </a:cubicBezTo>
                  <a:cubicBezTo>
                    <a:pt x="3737726" y="1144429"/>
                    <a:pt x="3732011" y="1147286"/>
                    <a:pt x="3724391" y="1146334"/>
                  </a:cubicBezTo>
                  <a:cubicBezTo>
                    <a:pt x="3702483" y="1148239"/>
                    <a:pt x="3682481" y="1153954"/>
                    <a:pt x="3661526" y="1159669"/>
                  </a:cubicBezTo>
                  <a:cubicBezTo>
                    <a:pt x="3657716" y="1164431"/>
                    <a:pt x="3652953" y="1162526"/>
                    <a:pt x="3648191" y="1161574"/>
                  </a:cubicBezTo>
                  <a:cubicBezTo>
                    <a:pt x="3634856" y="1165384"/>
                    <a:pt x="3621521" y="1162526"/>
                    <a:pt x="3609138" y="1169194"/>
                  </a:cubicBezTo>
                  <a:cubicBezTo>
                    <a:pt x="3603423" y="1173956"/>
                    <a:pt x="3597708" y="1172051"/>
                    <a:pt x="3591041" y="1171099"/>
                  </a:cubicBezTo>
                  <a:cubicBezTo>
                    <a:pt x="3558656" y="1174909"/>
                    <a:pt x="3527223" y="1179671"/>
                    <a:pt x="3494838" y="1183481"/>
                  </a:cubicBezTo>
                  <a:cubicBezTo>
                    <a:pt x="3487218" y="1188244"/>
                    <a:pt x="3479598" y="1186339"/>
                    <a:pt x="3471978" y="1184434"/>
                  </a:cubicBezTo>
                  <a:cubicBezTo>
                    <a:pt x="3453881" y="1184434"/>
                    <a:pt x="3435783" y="1182529"/>
                    <a:pt x="3417686" y="1188244"/>
                  </a:cubicBezTo>
                  <a:cubicBezTo>
                    <a:pt x="3403398" y="1194911"/>
                    <a:pt x="3388158" y="1191101"/>
                    <a:pt x="3372918" y="1191101"/>
                  </a:cubicBezTo>
                  <a:cubicBezTo>
                    <a:pt x="3324341" y="1191101"/>
                    <a:pt x="3276716" y="1193006"/>
                    <a:pt x="3228138" y="1190149"/>
                  </a:cubicBezTo>
                  <a:cubicBezTo>
                    <a:pt x="3206231" y="1190149"/>
                    <a:pt x="3185276" y="1192054"/>
                    <a:pt x="3164321" y="1197769"/>
                  </a:cubicBezTo>
                  <a:cubicBezTo>
                    <a:pt x="3160511" y="1202531"/>
                    <a:pt x="3156701" y="1200626"/>
                    <a:pt x="3151938" y="1199674"/>
                  </a:cubicBezTo>
                  <a:cubicBezTo>
                    <a:pt x="3079548" y="1213961"/>
                    <a:pt x="3008111" y="1233964"/>
                    <a:pt x="2936673" y="1255871"/>
                  </a:cubicBezTo>
                  <a:cubicBezTo>
                    <a:pt x="2929053" y="1263491"/>
                    <a:pt x="2917623" y="1261586"/>
                    <a:pt x="2908098" y="1265396"/>
                  </a:cubicBezTo>
                  <a:cubicBezTo>
                    <a:pt x="2873808" y="1271111"/>
                    <a:pt x="2843328" y="1287304"/>
                    <a:pt x="2810943" y="1294924"/>
                  </a:cubicBezTo>
                  <a:cubicBezTo>
                    <a:pt x="2776653" y="1303496"/>
                    <a:pt x="2742363" y="1314926"/>
                    <a:pt x="2708073" y="1326356"/>
                  </a:cubicBezTo>
                  <a:cubicBezTo>
                    <a:pt x="2500428" y="1393984"/>
                    <a:pt x="2299451" y="1478756"/>
                    <a:pt x="2100378" y="1567339"/>
                  </a:cubicBezTo>
                  <a:cubicBezTo>
                    <a:pt x="1806056" y="1698784"/>
                    <a:pt x="1521258" y="1849279"/>
                    <a:pt x="1232651" y="1991201"/>
                  </a:cubicBezTo>
                  <a:cubicBezTo>
                    <a:pt x="1217411" y="1998821"/>
                    <a:pt x="1209791" y="1998821"/>
                    <a:pt x="1199313" y="1982629"/>
                  </a:cubicBezTo>
                  <a:cubicBezTo>
                    <a:pt x="914516" y="1553051"/>
                    <a:pt x="642101" y="1114901"/>
                    <a:pt x="372543" y="675799"/>
                  </a:cubicBezTo>
                  <a:cubicBezTo>
                    <a:pt x="260148" y="492919"/>
                    <a:pt x="149658" y="309086"/>
                    <a:pt x="39168" y="125254"/>
                  </a:cubicBezTo>
                  <a:cubicBezTo>
                    <a:pt x="31548" y="112871"/>
                    <a:pt x="22976" y="100489"/>
                    <a:pt x="14403" y="87154"/>
                  </a:cubicBezTo>
                  <a:cubicBezTo>
                    <a:pt x="3926" y="70009"/>
                    <a:pt x="3926" y="54769"/>
                    <a:pt x="20118" y="40481"/>
                  </a:cubicBezTo>
                  <a:cubicBezTo>
                    <a:pt x="33453" y="28099"/>
                    <a:pt x="46788" y="15716"/>
                    <a:pt x="66791" y="7144"/>
                  </a:cubicBezTo>
                  <a:cubicBezTo>
                    <a:pt x="59171" y="32861"/>
                    <a:pt x="73458" y="48101"/>
                    <a:pt x="84888" y="65246"/>
                  </a:cubicBezTo>
                  <a:cubicBezTo>
                    <a:pt x="244908" y="303371"/>
                    <a:pt x="398261" y="545306"/>
                    <a:pt x="551613" y="787241"/>
                  </a:cubicBezTo>
                  <a:cubicBezTo>
                    <a:pt x="780213" y="1148239"/>
                    <a:pt x="1007861" y="1508284"/>
                    <a:pt x="1250748" y="1860709"/>
                  </a:cubicBezTo>
                  <a:cubicBezTo>
                    <a:pt x="1255511" y="1867376"/>
                    <a:pt x="1260273" y="1873091"/>
                    <a:pt x="1265036" y="1879759"/>
                  </a:cubicBezTo>
                  <a:cubicBezTo>
                    <a:pt x="1269798" y="1883569"/>
                    <a:pt x="1275513" y="1882616"/>
                    <a:pt x="1280276" y="1882616"/>
                  </a:cubicBezTo>
                  <a:cubicBezTo>
                    <a:pt x="1355523" y="1851184"/>
                    <a:pt x="1426008" y="1810226"/>
                    <a:pt x="1498398" y="1772126"/>
                  </a:cubicBezTo>
                  <a:cubicBezTo>
                    <a:pt x="1735571" y="1648301"/>
                    <a:pt x="1968933" y="1518761"/>
                    <a:pt x="2211821" y="1406366"/>
                  </a:cubicBezTo>
                  <a:cubicBezTo>
                    <a:pt x="2364221" y="1335881"/>
                    <a:pt x="2517573" y="1270159"/>
                    <a:pt x="2677593" y="1217771"/>
                  </a:cubicBezTo>
                  <a:cubicBezTo>
                    <a:pt x="2682356" y="1215866"/>
                    <a:pt x="2686166" y="1213961"/>
                    <a:pt x="2690928" y="1212056"/>
                  </a:cubicBezTo>
                  <a:cubicBezTo>
                    <a:pt x="2699501" y="1208246"/>
                    <a:pt x="2710931" y="1208246"/>
                    <a:pt x="2720456" y="120729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AD96F48-1A74-47FA-8E9C-19BAD0CCA6FA}"/>
                </a:ext>
              </a:extLst>
            </p:cNvPr>
            <p:cNvSpPr/>
            <p:nvPr/>
          </p:nvSpPr>
          <p:spPr>
            <a:xfrm>
              <a:off x="4377328" y="3740814"/>
              <a:ext cx="2280732" cy="1081502"/>
            </a:xfrm>
            <a:custGeom>
              <a:avLst/>
              <a:gdLst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089194 w 2260086"/>
                <a:gd name="connsiteY5" fmla="*/ 92965 h 1087086"/>
                <a:gd name="connsiteX6" fmla="*/ 2095427 w 2260086"/>
                <a:gd name="connsiteY6" fmla="*/ 94893 h 1087086"/>
                <a:gd name="connsiteX7" fmla="*/ 2096839 w 2260086"/>
                <a:gd name="connsiteY7" fmla="*/ 95050 h 1087086"/>
                <a:gd name="connsiteX8" fmla="*/ 2038927 w 2260086"/>
                <a:gd name="connsiteY8" fmla="*/ 80705 h 1087086"/>
                <a:gd name="connsiteX9" fmla="*/ 2039942 w 2260086"/>
                <a:gd name="connsiteY9" fmla="*/ 80954 h 1087086"/>
                <a:gd name="connsiteX10" fmla="*/ 2039110 w 2260086"/>
                <a:gd name="connsiteY10" fmla="*/ 80724 h 1087086"/>
                <a:gd name="connsiteX11" fmla="*/ 1700139 w 2260086"/>
                <a:gd name="connsiteY11" fmla="*/ 3572 h 1087086"/>
                <a:gd name="connsiteX12" fmla="*/ 1792532 w 2260086"/>
                <a:gd name="connsiteY12" fmla="*/ 3572 h 1087086"/>
                <a:gd name="connsiteX13" fmla="*/ 1842062 w 2260086"/>
                <a:gd name="connsiteY13" fmla="*/ 6429 h 1087086"/>
                <a:gd name="connsiteX14" fmla="*/ 1864922 w 2260086"/>
                <a:gd name="connsiteY14" fmla="*/ 7382 h 1087086"/>
                <a:gd name="connsiteX15" fmla="*/ 1880162 w 2260086"/>
                <a:gd name="connsiteY15" fmla="*/ 10239 h 1087086"/>
                <a:gd name="connsiteX16" fmla="*/ 1898259 w 2260086"/>
                <a:gd name="connsiteY16" fmla="*/ 11192 h 1087086"/>
                <a:gd name="connsiteX17" fmla="*/ 1942075 w 2260086"/>
                <a:gd name="connsiteY17" fmla="*/ 18812 h 1087086"/>
                <a:gd name="connsiteX18" fmla="*/ 1955409 w 2260086"/>
                <a:gd name="connsiteY18" fmla="*/ 19764 h 1087086"/>
                <a:gd name="connsiteX19" fmla="*/ 2186867 w 2260086"/>
                <a:gd name="connsiteY19" fmla="*/ 91202 h 1087086"/>
                <a:gd name="connsiteX20" fmla="*/ 2250685 w 2260086"/>
                <a:gd name="connsiteY20" fmla="*/ 121682 h 1087086"/>
                <a:gd name="connsiteX21" fmla="*/ 2258304 w 2260086"/>
                <a:gd name="connsiteY21" fmla="*/ 132159 h 1087086"/>
                <a:gd name="connsiteX22" fmla="*/ 2243064 w 2260086"/>
                <a:gd name="connsiteY22" fmla="*/ 138827 h 1087086"/>
                <a:gd name="connsiteX23" fmla="*/ 2218300 w 2260086"/>
                <a:gd name="connsiteY23" fmla="*/ 134064 h 1087086"/>
                <a:gd name="connsiteX24" fmla="*/ 2198297 w 2260086"/>
                <a:gd name="connsiteY24" fmla="*/ 128349 h 1087086"/>
                <a:gd name="connsiteX25" fmla="*/ 2184010 w 2260086"/>
                <a:gd name="connsiteY25" fmla="*/ 122634 h 1087086"/>
                <a:gd name="connsiteX26" fmla="*/ 2170674 w 2260086"/>
                <a:gd name="connsiteY26" fmla="*/ 118189 h 1087086"/>
                <a:gd name="connsiteX27" fmla="*/ 2178294 w 2260086"/>
                <a:gd name="connsiteY27" fmla="*/ 121681 h 1087086"/>
                <a:gd name="connsiteX28" fmla="*/ 2196392 w 2260086"/>
                <a:gd name="connsiteY28" fmla="*/ 128349 h 1087086"/>
                <a:gd name="connsiteX29" fmla="*/ 2215442 w 2260086"/>
                <a:gd name="connsiteY29" fmla="*/ 140731 h 1087086"/>
                <a:gd name="connsiteX30" fmla="*/ 2186867 w 2260086"/>
                <a:gd name="connsiteY30" fmla="*/ 150256 h 1087086"/>
                <a:gd name="connsiteX31" fmla="*/ 2175979 w 2260086"/>
                <a:gd name="connsiteY31" fmla="*/ 149349 h 1087086"/>
                <a:gd name="connsiteX32" fmla="*/ 2182105 w 2260086"/>
                <a:gd name="connsiteY32" fmla="*/ 152161 h 1087086"/>
                <a:gd name="connsiteX33" fmla="*/ 2149720 w 2260086"/>
                <a:gd name="connsiteY33" fmla="*/ 156924 h 1087086"/>
                <a:gd name="connsiteX34" fmla="*/ 2128765 w 2260086"/>
                <a:gd name="connsiteY34" fmla="*/ 156924 h 1087086"/>
                <a:gd name="connsiteX35" fmla="*/ 2111355 w 2260086"/>
                <a:gd name="connsiteY35" fmla="*/ 153322 h 1087086"/>
                <a:gd name="connsiteX36" fmla="*/ 2108738 w 2260086"/>
                <a:gd name="connsiteY36" fmla="*/ 156329 h 1087086"/>
                <a:gd name="connsiteX37" fmla="*/ 2128765 w 2260086"/>
                <a:gd name="connsiteY37" fmla="*/ 159781 h 1087086"/>
                <a:gd name="connsiteX38" fmla="*/ 2144005 w 2260086"/>
                <a:gd name="connsiteY38" fmla="*/ 167401 h 1087086"/>
                <a:gd name="connsiteX39" fmla="*/ 2139242 w 2260086"/>
                <a:gd name="connsiteY39" fmla="*/ 180736 h 1087086"/>
                <a:gd name="connsiteX40" fmla="*/ 2116501 w 2260086"/>
                <a:gd name="connsiteY40" fmla="*/ 182165 h 1087086"/>
                <a:gd name="connsiteX41" fmla="*/ 2115194 w 2260086"/>
                <a:gd name="connsiteY41" fmla="*/ 181910 h 1087086"/>
                <a:gd name="connsiteX42" fmla="*/ 2116382 w 2260086"/>
                <a:gd name="connsiteY42" fmla="*/ 182642 h 1087086"/>
                <a:gd name="connsiteX43" fmla="*/ 2083044 w 2260086"/>
                <a:gd name="connsiteY43" fmla="*/ 193119 h 1087086"/>
                <a:gd name="connsiteX44" fmla="*/ 2075572 w 2260086"/>
                <a:gd name="connsiteY44" fmla="*/ 194434 h 1087086"/>
                <a:gd name="connsiteX45" fmla="*/ 2072387 w 2260086"/>
                <a:gd name="connsiteY45" fmla="*/ 198093 h 1087086"/>
                <a:gd name="connsiteX46" fmla="*/ 2083044 w 2260086"/>
                <a:gd name="connsiteY46" fmla="*/ 202644 h 1087086"/>
                <a:gd name="connsiteX47" fmla="*/ 2081139 w 2260086"/>
                <a:gd name="connsiteY47" fmla="*/ 215979 h 1087086"/>
                <a:gd name="connsiteX48" fmla="*/ 2063994 w 2260086"/>
                <a:gd name="connsiteY48" fmla="*/ 219789 h 1087086"/>
                <a:gd name="connsiteX49" fmla="*/ 2054448 w 2260086"/>
                <a:gd name="connsiteY49" fmla="*/ 218704 h 1087086"/>
                <a:gd name="connsiteX50" fmla="*/ 2025013 w 2260086"/>
                <a:gd name="connsiteY50" fmla="*/ 252523 h 1087086"/>
                <a:gd name="connsiteX51" fmla="*/ 2030657 w 2260086"/>
                <a:gd name="connsiteY51" fmla="*/ 258961 h 1087086"/>
                <a:gd name="connsiteX52" fmla="*/ 2023989 w 2260086"/>
                <a:gd name="connsiteY52" fmla="*/ 268366 h 1087086"/>
                <a:gd name="connsiteX53" fmla="*/ 2015893 w 2260086"/>
                <a:gd name="connsiteY53" fmla="*/ 270390 h 1087086"/>
                <a:gd name="connsiteX54" fmla="*/ 2012915 w 2260086"/>
                <a:gd name="connsiteY54" fmla="*/ 269296 h 1087086"/>
                <a:gd name="connsiteX55" fmla="*/ 2019227 w 2260086"/>
                <a:gd name="connsiteY55" fmla="*/ 275034 h 1087086"/>
                <a:gd name="connsiteX56" fmla="*/ 2004940 w 2260086"/>
                <a:gd name="connsiteY56" fmla="*/ 285512 h 1087086"/>
                <a:gd name="connsiteX57" fmla="*/ 1995327 w 2260086"/>
                <a:gd name="connsiteY57" fmla="*/ 283219 h 1087086"/>
                <a:gd name="connsiteX58" fmla="*/ 1989261 w 2260086"/>
                <a:gd name="connsiteY58" fmla="*/ 284303 h 1087086"/>
                <a:gd name="connsiteX59" fmla="*/ 1993510 w 2260086"/>
                <a:gd name="connsiteY59" fmla="*/ 285511 h 1087086"/>
                <a:gd name="connsiteX60" fmla="*/ 1963982 w 2260086"/>
                <a:gd name="connsiteY60" fmla="*/ 295036 h 1087086"/>
                <a:gd name="connsiteX61" fmla="*/ 1829680 w 2260086"/>
                <a:gd name="connsiteY61" fmla="*/ 318849 h 1087086"/>
                <a:gd name="connsiteX62" fmla="*/ 1817297 w 2260086"/>
                <a:gd name="connsiteY62" fmla="*/ 320754 h 1087086"/>
                <a:gd name="connsiteX63" fmla="*/ 1727762 w 2260086"/>
                <a:gd name="connsiteY63" fmla="*/ 338851 h 1087086"/>
                <a:gd name="connsiteX64" fmla="*/ 1707760 w 2260086"/>
                <a:gd name="connsiteY64" fmla="*/ 349329 h 1087086"/>
                <a:gd name="connsiteX65" fmla="*/ 1655372 w 2260086"/>
                <a:gd name="connsiteY65" fmla="*/ 356949 h 1087086"/>
                <a:gd name="connsiteX66" fmla="*/ 1538215 w 2260086"/>
                <a:gd name="connsiteY66" fmla="*/ 386476 h 1087086"/>
                <a:gd name="connsiteX67" fmla="*/ 1446775 w 2260086"/>
                <a:gd name="connsiteY67" fmla="*/ 413146 h 1087086"/>
                <a:gd name="connsiteX68" fmla="*/ 1426772 w 2260086"/>
                <a:gd name="connsiteY68" fmla="*/ 423624 h 1087086"/>
                <a:gd name="connsiteX69" fmla="*/ 1398197 w 2260086"/>
                <a:gd name="connsiteY69" fmla="*/ 429339 h 1087086"/>
                <a:gd name="connsiteX70" fmla="*/ 1163882 w 2260086"/>
                <a:gd name="connsiteY70" fmla="*/ 512206 h 1087086"/>
                <a:gd name="connsiteX71" fmla="*/ 627625 w 2260086"/>
                <a:gd name="connsiteY71" fmla="*/ 768429 h 1087086"/>
                <a:gd name="connsiteX72" fmla="*/ 327587 w 2260086"/>
                <a:gd name="connsiteY72" fmla="*/ 919876 h 1087086"/>
                <a:gd name="connsiteX73" fmla="*/ 320920 w 2260086"/>
                <a:gd name="connsiteY73" fmla="*/ 916066 h 1087086"/>
                <a:gd name="connsiteX74" fmla="*/ 322444 w 2260086"/>
                <a:gd name="connsiteY74" fmla="*/ 912638 h 1087086"/>
                <a:gd name="connsiteX75" fmla="*/ 314252 w 2260086"/>
                <a:gd name="connsiteY75" fmla="*/ 920829 h 1087086"/>
                <a:gd name="connsiteX76" fmla="*/ 306632 w 2260086"/>
                <a:gd name="connsiteY76" fmla="*/ 925592 h 1087086"/>
                <a:gd name="connsiteX77" fmla="*/ 280915 w 2260086"/>
                <a:gd name="connsiteY77" fmla="*/ 937022 h 1087086"/>
                <a:gd name="connsiteX78" fmla="*/ 256150 w 2260086"/>
                <a:gd name="connsiteY78" fmla="*/ 955119 h 1087086"/>
                <a:gd name="connsiteX79" fmla="*/ 236147 w 2260086"/>
                <a:gd name="connsiteY79" fmla="*/ 961787 h 1087086"/>
                <a:gd name="connsiteX80" fmla="*/ 216145 w 2260086"/>
                <a:gd name="connsiteY80" fmla="*/ 969407 h 1087086"/>
                <a:gd name="connsiteX81" fmla="*/ 38980 w 2260086"/>
                <a:gd name="connsiteY81" fmla="*/ 1074182 h 1087086"/>
                <a:gd name="connsiteX82" fmla="*/ 7547 w 2260086"/>
                <a:gd name="connsiteY82" fmla="*/ 1086564 h 1087086"/>
                <a:gd name="connsiteX83" fmla="*/ 3737 w 2260086"/>
                <a:gd name="connsiteY83" fmla="*/ 1060847 h 1087086"/>
                <a:gd name="connsiteX84" fmla="*/ 12310 w 2260086"/>
                <a:gd name="connsiteY84" fmla="*/ 1056084 h 1087086"/>
                <a:gd name="connsiteX85" fmla="*/ 21924 w 2260086"/>
                <a:gd name="connsiteY85" fmla="*/ 1046471 h 1087086"/>
                <a:gd name="connsiteX86" fmla="*/ 16953 w 2260086"/>
                <a:gd name="connsiteY86" fmla="*/ 1049416 h 1087086"/>
                <a:gd name="connsiteX87" fmla="*/ 6594 w 2260086"/>
                <a:gd name="connsiteY87" fmla="*/ 1052274 h 1087086"/>
                <a:gd name="connsiteX88" fmla="*/ 1832 w 2260086"/>
                <a:gd name="connsiteY88" fmla="*/ 1047511 h 1087086"/>
                <a:gd name="connsiteX89" fmla="*/ 1832 w 2260086"/>
                <a:gd name="connsiteY89" fmla="*/ 1044654 h 1087086"/>
                <a:gd name="connsiteX90" fmla="*/ 11357 w 2260086"/>
                <a:gd name="connsiteY90" fmla="*/ 1019889 h 1087086"/>
                <a:gd name="connsiteX91" fmla="*/ 20168 w 2260086"/>
                <a:gd name="connsiteY91" fmla="*/ 1009769 h 1087086"/>
                <a:gd name="connsiteX92" fmla="*/ 24706 w 2260086"/>
                <a:gd name="connsiteY92" fmla="*/ 1006233 h 1087086"/>
                <a:gd name="connsiteX93" fmla="*/ 23382 w 2260086"/>
                <a:gd name="connsiteY93" fmla="*/ 1006554 h 1087086"/>
                <a:gd name="connsiteX94" fmla="*/ 12309 w 2260086"/>
                <a:gd name="connsiteY94" fmla="*/ 1009411 h 1087086"/>
                <a:gd name="connsiteX95" fmla="*/ 3737 w 2260086"/>
                <a:gd name="connsiteY95" fmla="*/ 1006554 h 1087086"/>
                <a:gd name="connsiteX96" fmla="*/ 3737 w 2260086"/>
                <a:gd name="connsiteY96" fmla="*/ 1004649 h 1087086"/>
                <a:gd name="connsiteX97" fmla="*/ 12309 w 2260086"/>
                <a:gd name="connsiteY97" fmla="*/ 960834 h 1087086"/>
                <a:gd name="connsiteX98" fmla="*/ 16120 w 2260086"/>
                <a:gd name="connsiteY98" fmla="*/ 957023 h 1087086"/>
                <a:gd name="connsiteX99" fmla="*/ 17072 w 2260086"/>
                <a:gd name="connsiteY99" fmla="*/ 920829 h 1087086"/>
                <a:gd name="connsiteX100" fmla="*/ 23841 w 2260086"/>
                <a:gd name="connsiteY100" fmla="*/ 914857 h 1087086"/>
                <a:gd name="connsiteX101" fmla="*/ 12309 w 2260086"/>
                <a:gd name="connsiteY101" fmla="*/ 917019 h 1087086"/>
                <a:gd name="connsiteX102" fmla="*/ 17072 w 2260086"/>
                <a:gd name="connsiteY102" fmla="*/ 883682 h 1087086"/>
                <a:gd name="connsiteX103" fmla="*/ 38979 w 2260086"/>
                <a:gd name="connsiteY103" fmla="*/ 865585 h 1087086"/>
                <a:gd name="connsiteX104" fmla="*/ 40854 w 2260086"/>
                <a:gd name="connsiteY104" fmla="*/ 864302 h 1087086"/>
                <a:gd name="connsiteX105" fmla="*/ 40744 w 2260086"/>
                <a:gd name="connsiteY105" fmla="*/ 857449 h 1087086"/>
                <a:gd name="connsiteX106" fmla="*/ 32311 w 2260086"/>
                <a:gd name="connsiteY106" fmla="*/ 860822 h 1087086"/>
                <a:gd name="connsiteX107" fmla="*/ 10404 w 2260086"/>
                <a:gd name="connsiteY107" fmla="*/ 871299 h 1087086"/>
                <a:gd name="connsiteX108" fmla="*/ 10404 w 2260086"/>
                <a:gd name="connsiteY108" fmla="*/ 838914 h 1087086"/>
                <a:gd name="connsiteX109" fmla="*/ 10467 w 2260086"/>
                <a:gd name="connsiteY109" fmla="*/ 838851 h 1087086"/>
                <a:gd name="connsiteX110" fmla="*/ 8500 w 2260086"/>
                <a:gd name="connsiteY110" fmla="*/ 838914 h 1087086"/>
                <a:gd name="connsiteX111" fmla="*/ 4690 w 2260086"/>
                <a:gd name="connsiteY111" fmla="*/ 833199 h 1087086"/>
                <a:gd name="connsiteX112" fmla="*/ 4690 w 2260086"/>
                <a:gd name="connsiteY112" fmla="*/ 811291 h 1087086"/>
                <a:gd name="connsiteX113" fmla="*/ 14215 w 2260086"/>
                <a:gd name="connsiteY113" fmla="*/ 800814 h 1087086"/>
                <a:gd name="connsiteX114" fmla="*/ 29455 w 2260086"/>
                <a:gd name="connsiteY114" fmla="*/ 785574 h 1087086"/>
                <a:gd name="connsiteX115" fmla="*/ 30407 w 2260086"/>
                <a:gd name="connsiteY115" fmla="*/ 786526 h 1087086"/>
                <a:gd name="connsiteX116" fmla="*/ 39548 w 2260086"/>
                <a:gd name="connsiteY116" fmla="*/ 782678 h 1087086"/>
                <a:gd name="connsiteX117" fmla="*/ 39509 w 2260086"/>
                <a:gd name="connsiteY117" fmla="*/ 780243 h 1087086"/>
                <a:gd name="connsiteX118" fmla="*/ 37075 w 2260086"/>
                <a:gd name="connsiteY118" fmla="*/ 781764 h 1087086"/>
                <a:gd name="connsiteX119" fmla="*/ 31360 w 2260086"/>
                <a:gd name="connsiteY119" fmla="*/ 784621 h 1087086"/>
                <a:gd name="connsiteX120" fmla="*/ 11357 w 2260086"/>
                <a:gd name="connsiteY120" fmla="*/ 788431 h 1087086"/>
                <a:gd name="connsiteX121" fmla="*/ 10881 w 2260086"/>
                <a:gd name="connsiteY121" fmla="*/ 768667 h 1087086"/>
                <a:gd name="connsiteX122" fmla="*/ 13943 w 2260086"/>
                <a:gd name="connsiteY122" fmla="*/ 757951 h 1087086"/>
                <a:gd name="connsiteX123" fmla="*/ 13262 w 2260086"/>
                <a:gd name="connsiteY123" fmla="*/ 757951 h 1087086"/>
                <a:gd name="connsiteX124" fmla="*/ 23739 w 2260086"/>
                <a:gd name="connsiteY124" fmla="*/ 713184 h 1087086"/>
                <a:gd name="connsiteX125" fmla="*/ 37074 w 2260086"/>
                <a:gd name="connsiteY125" fmla="*/ 702707 h 1087086"/>
                <a:gd name="connsiteX126" fmla="*/ 38257 w 2260086"/>
                <a:gd name="connsiteY126" fmla="*/ 701984 h 1087086"/>
                <a:gd name="connsiteX127" fmla="*/ 38122 w 2260086"/>
                <a:gd name="connsiteY127" fmla="*/ 693535 h 1087086"/>
                <a:gd name="connsiteX128" fmla="*/ 36182 w 2260086"/>
                <a:gd name="connsiteY128" fmla="*/ 693985 h 1087086"/>
                <a:gd name="connsiteX129" fmla="*/ 14214 w 2260086"/>
                <a:gd name="connsiteY129" fmla="*/ 701754 h 1087086"/>
                <a:gd name="connsiteX130" fmla="*/ 12309 w 2260086"/>
                <a:gd name="connsiteY130" fmla="*/ 660797 h 1087086"/>
                <a:gd name="connsiteX131" fmla="*/ 940997 w 2260086"/>
                <a:gd name="connsiteY131" fmla="*/ 205502 h 1087086"/>
                <a:gd name="connsiteX132" fmla="*/ 1441059 w 2260086"/>
                <a:gd name="connsiteY132" fmla="*/ 39767 h 1087086"/>
                <a:gd name="connsiteX133" fmla="*/ 1541072 w 2260086"/>
                <a:gd name="connsiteY133" fmla="*/ 19764 h 1087086"/>
                <a:gd name="connsiteX134" fmla="*/ 1560122 w 2260086"/>
                <a:gd name="connsiteY134" fmla="*/ 16907 h 1087086"/>
                <a:gd name="connsiteX135" fmla="*/ 1622987 w 2260086"/>
                <a:gd name="connsiteY135" fmla="*/ 8334 h 1087086"/>
                <a:gd name="connsiteX136" fmla="*/ 1645847 w 2260086"/>
                <a:gd name="connsiteY136" fmla="*/ 7382 h 1087086"/>
                <a:gd name="connsiteX137" fmla="*/ 1700139 w 2260086"/>
                <a:gd name="connsiteY13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322444 w 2260086"/>
                <a:gd name="connsiteY77" fmla="*/ 912638 h 1087086"/>
                <a:gd name="connsiteX78" fmla="*/ 314252 w 2260086"/>
                <a:gd name="connsiteY78" fmla="*/ 920829 h 1087086"/>
                <a:gd name="connsiteX79" fmla="*/ 280915 w 2260086"/>
                <a:gd name="connsiteY79" fmla="*/ 937022 h 1087086"/>
                <a:gd name="connsiteX80" fmla="*/ 256150 w 2260086"/>
                <a:gd name="connsiteY80" fmla="*/ 955119 h 1087086"/>
                <a:gd name="connsiteX81" fmla="*/ 236147 w 2260086"/>
                <a:gd name="connsiteY81" fmla="*/ 961787 h 1087086"/>
                <a:gd name="connsiteX82" fmla="*/ 216145 w 2260086"/>
                <a:gd name="connsiteY82" fmla="*/ 969407 h 1087086"/>
                <a:gd name="connsiteX83" fmla="*/ 38980 w 2260086"/>
                <a:gd name="connsiteY83" fmla="*/ 1074182 h 1087086"/>
                <a:gd name="connsiteX84" fmla="*/ 7547 w 2260086"/>
                <a:gd name="connsiteY84" fmla="*/ 1086564 h 1087086"/>
                <a:gd name="connsiteX85" fmla="*/ 3737 w 2260086"/>
                <a:gd name="connsiteY85" fmla="*/ 1060847 h 1087086"/>
                <a:gd name="connsiteX86" fmla="*/ 12310 w 2260086"/>
                <a:gd name="connsiteY86" fmla="*/ 1056084 h 1087086"/>
                <a:gd name="connsiteX87" fmla="*/ 21924 w 2260086"/>
                <a:gd name="connsiteY87" fmla="*/ 1046471 h 1087086"/>
                <a:gd name="connsiteX88" fmla="*/ 16953 w 2260086"/>
                <a:gd name="connsiteY88" fmla="*/ 1049416 h 1087086"/>
                <a:gd name="connsiteX89" fmla="*/ 6594 w 2260086"/>
                <a:gd name="connsiteY89" fmla="*/ 1052274 h 1087086"/>
                <a:gd name="connsiteX90" fmla="*/ 1832 w 2260086"/>
                <a:gd name="connsiteY90" fmla="*/ 1047511 h 1087086"/>
                <a:gd name="connsiteX91" fmla="*/ 1832 w 2260086"/>
                <a:gd name="connsiteY91" fmla="*/ 1044654 h 1087086"/>
                <a:gd name="connsiteX92" fmla="*/ 11357 w 2260086"/>
                <a:gd name="connsiteY92" fmla="*/ 1019889 h 1087086"/>
                <a:gd name="connsiteX93" fmla="*/ 20168 w 2260086"/>
                <a:gd name="connsiteY93" fmla="*/ 1009769 h 1087086"/>
                <a:gd name="connsiteX94" fmla="*/ 24706 w 2260086"/>
                <a:gd name="connsiteY94" fmla="*/ 1006233 h 1087086"/>
                <a:gd name="connsiteX95" fmla="*/ 23382 w 2260086"/>
                <a:gd name="connsiteY95" fmla="*/ 1006554 h 1087086"/>
                <a:gd name="connsiteX96" fmla="*/ 12309 w 2260086"/>
                <a:gd name="connsiteY96" fmla="*/ 1009411 h 1087086"/>
                <a:gd name="connsiteX97" fmla="*/ 3737 w 2260086"/>
                <a:gd name="connsiteY97" fmla="*/ 1006554 h 1087086"/>
                <a:gd name="connsiteX98" fmla="*/ 3737 w 2260086"/>
                <a:gd name="connsiteY98" fmla="*/ 1004649 h 1087086"/>
                <a:gd name="connsiteX99" fmla="*/ 12309 w 2260086"/>
                <a:gd name="connsiteY99" fmla="*/ 960834 h 1087086"/>
                <a:gd name="connsiteX100" fmla="*/ 16120 w 2260086"/>
                <a:gd name="connsiteY100" fmla="*/ 957023 h 1087086"/>
                <a:gd name="connsiteX101" fmla="*/ 17072 w 2260086"/>
                <a:gd name="connsiteY101" fmla="*/ 920829 h 1087086"/>
                <a:gd name="connsiteX102" fmla="*/ 23841 w 2260086"/>
                <a:gd name="connsiteY102" fmla="*/ 914857 h 1087086"/>
                <a:gd name="connsiteX103" fmla="*/ 12309 w 2260086"/>
                <a:gd name="connsiteY103" fmla="*/ 917019 h 1087086"/>
                <a:gd name="connsiteX104" fmla="*/ 17072 w 2260086"/>
                <a:gd name="connsiteY104" fmla="*/ 883682 h 1087086"/>
                <a:gd name="connsiteX105" fmla="*/ 38979 w 2260086"/>
                <a:gd name="connsiteY105" fmla="*/ 865585 h 1087086"/>
                <a:gd name="connsiteX106" fmla="*/ 40854 w 2260086"/>
                <a:gd name="connsiteY106" fmla="*/ 864302 h 1087086"/>
                <a:gd name="connsiteX107" fmla="*/ 40744 w 2260086"/>
                <a:gd name="connsiteY107" fmla="*/ 857449 h 1087086"/>
                <a:gd name="connsiteX108" fmla="*/ 32311 w 2260086"/>
                <a:gd name="connsiteY108" fmla="*/ 860822 h 1087086"/>
                <a:gd name="connsiteX109" fmla="*/ 10404 w 2260086"/>
                <a:gd name="connsiteY109" fmla="*/ 871299 h 1087086"/>
                <a:gd name="connsiteX110" fmla="*/ 10404 w 2260086"/>
                <a:gd name="connsiteY110" fmla="*/ 838914 h 1087086"/>
                <a:gd name="connsiteX111" fmla="*/ 10467 w 2260086"/>
                <a:gd name="connsiteY111" fmla="*/ 838851 h 1087086"/>
                <a:gd name="connsiteX112" fmla="*/ 8500 w 2260086"/>
                <a:gd name="connsiteY112" fmla="*/ 838914 h 1087086"/>
                <a:gd name="connsiteX113" fmla="*/ 4690 w 2260086"/>
                <a:gd name="connsiteY113" fmla="*/ 833199 h 1087086"/>
                <a:gd name="connsiteX114" fmla="*/ 4690 w 2260086"/>
                <a:gd name="connsiteY114" fmla="*/ 811291 h 1087086"/>
                <a:gd name="connsiteX115" fmla="*/ 14215 w 2260086"/>
                <a:gd name="connsiteY115" fmla="*/ 800814 h 1087086"/>
                <a:gd name="connsiteX116" fmla="*/ 29455 w 2260086"/>
                <a:gd name="connsiteY116" fmla="*/ 785574 h 1087086"/>
                <a:gd name="connsiteX117" fmla="*/ 30407 w 2260086"/>
                <a:gd name="connsiteY117" fmla="*/ 786526 h 1087086"/>
                <a:gd name="connsiteX118" fmla="*/ 39548 w 2260086"/>
                <a:gd name="connsiteY118" fmla="*/ 782678 h 1087086"/>
                <a:gd name="connsiteX119" fmla="*/ 39509 w 2260086"/>
                <a:gd name="connsiteY119" fmla="*/ 780243 h 1087086"/>
                <a:gd name="connsiteX120" fmla="*/ 37075 w 2260086"/>
                <a:gd name="connsiteY120" fmla="*/ 781764 h 1087086"/>
                <a:gd name="connsiteX121" fmla="*/ 31360 w 2260086"/>
                <a:gd name="connsiteY121" fmla="*/ 784621 h 1087086"/>
                <a:gd name="connsiteX122" fmla="*/ 11357 w 2260086"/>
                <a:gd name="connsiteY122" fmla="*/ 788431 h 1087086"/>
                <a:gd name="connsiteX123" fmla="*/ 10881 w 2260086"/>
                <a:gd name="connsiteY123" fmla="*/ 768667 h 1087086"/>
                <a:gd name="connsiteX124" fmla="*/ 13943 w 2260086"/>
                <a:gd name="connsiteY124" fmla="*/ 757951 h 1087086"/>
                <a:gd name="connsiteX125" fmla="*/ 13262 w 2260086"/>
                <a:gd name="connsiteY125" fmla="*/ 757951 h 1087086"/>
                <a:gd name="connsiteX126" fmla="*/ 23739 w 2260086"/>
                <a:gd name="connsiteY126" fmla="*/ 713184 h 1087086"/>
                <a:gd name="connsiteX127" fmla="*/ 37074 w 2260086"/>
                <a:gd name="connsiteY127" fmla="*/ 702707 h 1087086"/>
                <a:gd name="connsiteX128" fmla="*/ 38257 w 2260086"/>
                <a:gd name="connsiteY128" fmla="*/ 701984 h 1087086"/>
                <a:gd name="connsiteX129" fmla="*/ 38122 w 2260086"/>
                <a:gd name="connsiteY129" fmla="*/ 693535 h 1087086"/>
                <a:gd name="connsiteX130" fmla="*/ 36182 w 2260086"/>
                <a:gd name="connsiteY130" fmla="*/ 693985 h 1087086"/>
                <a:gd name="connsiteX131" fmla="*/ 14214 w 2260086"/>
                <a:gd name="connsiteY131" fmla="*/ 701754 h 1087086"/>
                <a:gd name="connsiteX132" fmla="*/ 12309 w 2260086"/>
                <a:gd name="connsiteY132" fmla="*/ 660797 h 1087086"/>
                <a:gd name="connsiteX133" fmla="*/ 940997 w 2260086"/>
                <a:gd name="connsiteY133" fmla="*/ 205502 h 1087086"/>
                <a:gd name="connsiteX134" fmla="*/ 1441059 w 2260086"/>
                <a:gd name="connsiteY134" fmla="*/ 39767 h 1087086"/>
                <a:gd name="connsiteX135" fmla="*/ 1541072 w 2260086"/>
                <a:gd name="connsiteY135" fmla="*/ 19764 h 1087086"/>
                <a:gd name="connsiteX136" fmla="*/ 1560122 w 2260086"/>
                <a:gd name="connsiteY136" fmla="*/ 16907 h 1087086"/>
                <a:gd name="connsiteX137" fmla="*/ 1622987 w 2260086"/>
                <a:gd name="connsiteY137" fmla="*/ 8334 h 1087086"/>
                <a:gd name="connsiteX138" fmla="*/ 1645847 w 2260086"/>
                <a:gd name="connsiteY138" fmla="*/ 7382 h 1087086"/>
                <a:gd name="connsiteX139" fmla="*/ 1700139 w 2260086"/>
                <a:gd name="connsiteY139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322444 w 2260086"/>
                <a:gd name="connsiteY77" fmla="*/ 912638 h 1087086"/>
                <a:gd name="connsiteX78" fmla="*/ 280915 w 2260086"/>
                <a:gd name="connsiteY78" fmla="*/ 937022 h 1087086"/>
                <a:gd name="connsiteX79" fmla="*/ 256150 w 2260086"/>
                <a:gd name="connsiteY79" fmla="*/ 955119 h 1087086"/>
                <a:gd name="connsiteX80" fmla="*/ 236147 w 2260086"/>
                <a:gd name="connsiteY80" fmla="*/ 961787 h 1087086"/>
                <a:gd name="connsiteX81" fmla="*/ 216145 w 2260086"/>
                <a:gd name="connsiteY81" fmla="*/ 969407 h 1087086"/>
                <a:gd name="connsiteX82" fmla="*/ 38980 w 2260086"/>
                <a:gd name="connsiteY82" fmla="*/ 1074182 h 1087086"/>
                <a:gd name="connsiteX83" fmla="*/ 7547 w 2260086"/>
                <a:gd name="connsiteY83" fmla="*/ 1086564 h 1087086"/>
                <a:gd name="connsiteX84" fmla="*/ 3737 w 2260086"/>
                <a:gd name="connsiteY84" fmla="*/ 1060847 h 1087086"/>
                <a:gd name="connsiteX85" fmla="*/ 12310 w 2260086"/>
                <a:gd name="connsiteY85" fmla="*/ 1056084 h 1087086"/>
                <a:gd name="connsiteX86" fmla="*/ 21924 w 2260086"/>
                <a:gd name="connsiteY86" fmla="*/ 1046471 h 1087086"/>
                <a:gd name="connsiteX87" fmla="*/ 16953 w 2260086"/>
                <a:gd name="connsiteY87" fmla="*/ 1049416 h 1087086"/>
                <a:gd name="connsiteX88" fmla="*/ 6594 w 2260086"/>
                <a:gd name="connsiteY88" fmla="*/ 1052274 h 1087086"/>
                <a:gd name="connsiteX89" fmla="*/ 1832 w 2260086"/>
                <a:gd name="connsiteY89" fmla="*/ 1047511 h 1087086"/>
                <a:gd name="connsiteX90" fmla="*/ 1832 w 2260086"/>
                <a:gd name="connsiteY90" fmla="*/ 1044654 h 1087086"/>
                <a:gd name="connsiteX91" fmla="*/ 11357 w 2260086"/>
                <a:gd name="connsiteY91" fmla="*/ 1019889 h 1087086"/>
                <a:gd name="connsiteX92" fmla="*/ 20168 w 2260086"/>
                <a:gd name="connsiteY92" fmla="*/ 1009769 h 1087086"/>
                <a:gd name="connsiteX93" fmla="*/ 24706 w 2260086"/>
                <a:gd name="connsiteY93" fmla="*/ 1006233 h 1087086"/>
                <a:gd name="connsiteX94" fmla="*/ 23382 w 2260086"/>
                <a:gd name="connsiteY94" fmla="*/ 1006554 h 1087086"/>
                <a:gd name="connsiteX95" fmla="*/ 12309 w 2260086"/>
                <a:gd name="connsiteY95" fmla="*/ 1009411 h 1087086"/>
                <a:gd name="connsiteX96" fmla="*/ 3737 w 2260086"/>
                <a:gd name="connsiteY96" fmla="*/ 1006554 h 1087086"/>
                <a:gd name="connsiteX97" fmla="*/ 3737 w 2260086"/>
                <a:gd name="connsiteY97" fmla="*/ 1004649 h 1087086"/>
                <a:gd name="connsiteX98" fmla="*/ 12309 w 2260086"/>
                <a:gd name="connsiteY98" fmla="*/ 960834 h 1087086"/>
                <a:gd name="connsiteX99" fmla="*/ 16120 w 2260086"/>
                <a:gd name="connsiteY99" fmla="*/ 957023 h 1087086"/>
                <a:gd name="connsiteX100" fmla="*/ 17072 w 2260086"/>
                <a:gd name="connsiteY100" fmla="*/ 920829 h 1087086"/>
                <a:gd name="connsiteX101" fmla="*/ 23841 w 2260086"/>
                <a:gd name="connsiteY101" fmla="*/ 914857 h 1087086"/>
                <a:gd name="connsiteX102" fmla="*/ 12309 w 2260086"/>
                <a:gd name="connsiteY102" fmla="*/ 917019 h 1087086"/>
                <a:gd name="connsiteX103" fmla="*/ 17072 w 2260086"/>
                <a:gd name="connsiteY103" fmla="*/ 883682 h 1087086"/>
                <a:gd name="connsiteX104" fmla="*/ 38979 w 2260086"/>
                <a:gd name="connsiteY104" fmla="*/ 865585 h 1087086"/>
                <a:gd name="connsiteX105" fmla="*/ 40854 w 2260086"/>
                <a:gd name="connsiteY105" fmla="*/ 864302 h 1087086"/>
                <a:gd name="connsiteX106" fmla="*/ 40744 w 2260086"/>
                <a:gd name="connsiteY106" fmla="*/ 857449 h 1087086"/>
                <a:gd name="connsiteX107" fmla="*/ 32311 w 2260086"/>
                <a:gd name="connsiteY107" fmla="*/ 860822 h 1087086"/>
                <a:gd name="connsiteX108" fmla="*/ 10404 w 2260086"/>
                <a:gd name="connsiteY108" fmla="*/ 871299 h 1087086"/>
                <a:gd name="connsiteX109" fmla="*/ 10404 w 2260086"/>
                <a:gd name="connsiteY109" fmla="*/ 838914 h 1087086"/>
                <a:gd name="connsiteX110" fmla="*/ 10467 w 2260086"/>
                <a:gd name="connsiteY110" fmla="*/ 838851 h 1087086"/>
                <a:gd name="connsiteX111" fmla="*/ 8500 w 2260086"/>
                <a:gd name="connsiteY111" fmla="*/ 838914 h 1087086"/>
                <a:gd name="connsiteX112" fmla="*/ 4690 w 2260086"/>
                <a:gd name="connsiteY112" fmla="*/ 833199 h 1087086"/>
                <a:gd name="connsiteX113" fmla="*/ 4690 w 2260086"/>
                <a:gd name="connsiteY113" fmla="*/ 811291 h 1087086"/>
                <a:gd name="connsiteX114" fmla="*/ 14215 w 2260086"/>
                <a:gd name="connsiteY114" fmla="*/ 800814 h 1087086"/>
                <a:gd name="connsiteX115" fmla="*/ 29455 w 2260086"/>
                <a:gd name="connsiteY115" fmla="*/ 785574 h 1087086"/>
                <a:gd name="connsiteX116" fmla="*/ 30407 w 2260086"/>
                <a:gd name="connsiteY116" fmla="*/ 786526 h 1087086"/>
                <a:gd name="connsiteX117" fmla="*/ 39548 w 2260086"/>
                <a:gd name="connsiteY117" fmla="*/ 782678 h 1087086"/>
                <a:gd name="connsiteX118" fmla="*/ 39509 w 2260086"/>
                <a:gd name="connsiteY118" fmla="*/ 780243 h 1087086"/>
                <a:gd name="connsiteX119" fmla="*/ 37075 w 2260086"/>
                <a:gd name="connsiteY119" fmla="*/ 781764 h 1087086"/>
                <a:gd name="connsiteX120" fmla="*/ 31360 w 2260086"/>
                <a:gd name="connsiteY120" fmla="*/ 784621 h 1087086"/>
                <a:gd name="connsiteX121" fmla="*/ 11357 w 2260086"/>
                <a:gd name="connsiteY121" fmla="*/ 788431 h 1087086"/>
                <a:gd name="connsiteX122" fmla="*/ 10881 w 2260086"/>
                <a:gd name="connsiteY122" fmla="*/ 768667 h 1087086"/>
                <a:gd name="connsiteX123" fmla="*/ 13943 w 2260086"/>
                <a:gd name="connsiteY123" fmla="*/ 757951 h 1087086"/>
                <a:gd name="connsiteX124" fmla="*/ 13262 w 2260086"/>
                <a:gd name="connsiteY124" fmla="*/ 757951 h 1087086"/>
                <a:gd name="connsiteX125" fmla="*/ 23739 w 2260086"/>
                <a:gd name="connsiteY125" fmla="*/ 713184 h 1087086"/>
                <a:gd name="connsiteX126" fmla="*/ 37074 w 2260086"/>
                <a:gd name="connsiteY126" fmla="*/ 702707 h 1087086"/>
                <a:gd name="connsiteX127" fmla="*/ 38257 w 2260086"/>
                <a:gd name="connsiteY127" fmla="*/ 701984 h 1087086"/>
                <a:gd name="connsiteX128" fmla="*/ 38122 w 2260086"/>
                <a:gd name="connsiteY128" fmla="*/ 693535 h 1087086"/>
                <a:gd name="connsiteX129" fmla="*/ 36182 w 2260086"/>
                <a:gd name="connsiteY129" fmla="*/ 693985 h 1087086"/>
                <a:gd name="connsiteX130" fmla="*/ 14214 w 2260086"/>
                <a:gd name="connsiteY130" fmla="*/ 701754 h 1087086"/>
                <a:gd name="connsiteX131" fmla="*/ 12309 w 2260086"/>
                <a:gd name="connsiteY131" fmla="*/ 660797 h 1087086"/>
                <a:gd name="connsiteX132" fmla="*/ 940997 w 2260086"/>
                <a:gd name="connsiteY132" fmla="*/ 205502 h 1087086"/>
                <a:gd name="connsiteX133" fmla="*/ 1441059 w 2260086"/>
                <a:gd name="connsiteY133" fmla="*/ 39767 h 1087086"/>
                <a:gd name="connsiteX134" fmla="*/ 1541072 w 2260086"/>
                <a:gd name="connsiteY134" fmla="*/ 19764 h 1087086"/>
                <a:gd name="connsiteX135" fmla="*/ 1560122 w 2260086"/>
                <a:gd name="connsiteY135" fmla="*/ 16907 h 1087086"/>
                <a:gd name="connsiteX136" fmla="*/ 1622987 w 2260086"/>
                <a:gd name="connsiteY136" fmla="*/ 8334 h 1087086"/>
                <a:gd name="connsiteX137" fmla="*/ 1645847 w 2260086"/>
                <a:gd name="connsiteY137" fmla="*/ 7382 h 1087086"/>
                <a:gd name="connsiteX138" fmla="*/ 1700139 w 2260086"/>
                <a:gd name="connsiteY138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280915 w 2260086"/>
                <a:gd name="connsiteY77" fmla="*/ 937022 h 1087086"/>
                <a:gd name="connsiteX78" fmla="*/ 256150 w 2260086"/>
                <a:gd name="connsiteY78" fmla="*/ 955119 h 1087086"/>
                <a:gd name="connsiteX79" fmla="*/ 236147 w 2260086"/>
                <a:gd name="connsiteY79" fmla="*/ 961787 h 1087086"/>
                <a:gd name="connsiteX80" fmla="*/ 216145 w 2260086"/>
                <a:gd name="connsiteY80" fmla="*/ 969407 h 1087086"/>
                <a:gd name="connsiteX81" fmla="*/ 38980 w 2260086"/>
                <a:gd name="connsiteY81" fmla="*/ 1074182 h 1087086"/>
                <a:gd name="connsiteX82" fmla="*/ 7547 w 2260086"/>
                <a:gd name="connsiteY82" fmla="*/ 1086564 h 1087086"/>
                <a:gd name="connsiteX83" fmla="*/ 3737 w 2260086"/>
                <a:gd name="connsiteY83" fmla="*/ 1060847 h 1087086"/>
                <a:gd name="connsiteX84" fmla="*/ 12310 w 2260086"/>
                <a:gd name="connsiteY84" fmla="*/ 1056084 h 1087086"/>
                <a:gd name="connsiteX85" fmla="*/ 21924 w 2260086"/>
                <a:gd name="connsiteY85" fmla="*/ 1046471 h 1087086"/>
                <a:gd name="connsiteX86" fmla="*/ 16953 w 2260086"/>
                <a:gd name="connsiteY86" fmla="*/ 1049416 h 1087086"/>
                <a:gd name="connsiteX87" fmla="*/ 6594 w 2260086"/>
                <a:gd name="connsiteY87" fmla="*/ 1052274 h 1087086"/>
                <a:gd name="connsiteX88" fmla="*/ 1832 w 2260086"/>
                <a:gd name="connsiteY88" fmla="*/ 1047511 h 1087086"/>
                <a:gd name="connsiteX89" fmla="*/ 1832 w 2260086"/>
                <a:gd name="connsiteY89" fmla="*/ 1044654 h 1087086"/>
                <a:gd name="connsiteX90" fmla="*/ 11357 w 2260086"/>
                <a:gd name="connsiteY90" fmla="*/ 1019889 h 1087086"/>
                <a:gd name="connsiteX91" fmla="*/ 20168 w 2260086"/>
                <a:gd name="connsiteY91" fmla="*/ 1009769 h 1087086"/>
                <a:gd name="connsiteX92" fmla="*/ 24706 w 2260086"/>
                <a:gd name="connsiteY92" fmla="*/ 1006233 h 1087086"/>
                <a:gd name="connsiteX93" fmla="*/ 23382 w 2260086"/>
                <a:gd name="connsiteY93" fmla="*/ 1006554 h 1087086"/>
                <a:gd name="connsiteX94" fmla="*/ 12309 w 2260086"/>
                <a:gd name="connsiteY94" fmla="*/ 1009411 h 1087086"/>
                <a:gd name="connsiteX95" fmla="*/ 3737 w 2260086"/>
                <a:gd name="connsiteY95" fmla="*/ 1006554 h 1087086"/>
                <a:gd name="connsiteX96" fmla="*/ 3737 w 2260086"/>
                <a:gd name="connsiteY96" fmla="*/ 1004649 h 1087086"/>
                <a:gd name="connsiteX97" fmla="*/ 12309 w 2260086"/>
                <a:gd name="connsiteY97" fmla="*/ 960834 h 1087086"/>
                <a:gd name="connsiteX98" fmla="*/ 16120 w 2260086"/>
                <a:gd name="connsiteY98" fmla="*/ 957023 h 1087086"/>
                <a:gd name="connsiteX99" fmla="*/ 17072 w 2260086"/>
                <a:gd name="connsiteY99" fmla="*/ 920829 h 1087086"/>
                <a:gd name="connsiteX100" fmla="*/ 23841 w 2260086"/>
                <a:gd name="connsiteY100" fmla="*/ 914857 h 1087086"/>
                <a:gd name="connsiteX101" fmla="*/ 12309 w 2260086"/>
                <a:gd name="connsiteY101" fmla="*/ 917019 h 1087086"/>
                <a:gd name="connsiteX102" fmla="*/ 17072 w 2260086"/>
                <a:gd name="connsiteY102" fmla="*/ 883682 h 1087086"/>
                <a:gd name="connsiteX103" fmla="*/ 38979 w 2260086"/>
                <a:gd name="connsiteY103" fmla="*/ 865585 h 1087086"/>
                <a:gd name="connsiteX104" fmla="*/ 40854 w 2260086"/>
                <a:gd name="connsiteY104" fmla="*/ 864302 h 1087086"/>
                <a:gd name="connsiteX105" fmla="*/ 40744 w 2260086"/>
                <a:gd name="connsiteY105" fmla="*/ 857449 h 1087086"/>
                <a:gd name="connsiteX106" fmla="*/ 32311 w 2260086"/>
                <a:gd name="connsiteY106" fmla="*/ 860822 h 1087086"/>
                <a:gd name="connsiteX107" fmla="*/ 10404 w 2260086"/>
                <a:gd name="connsiteY107" fmla="*/ 871299 h 1087086"/>
                <a:gd name="connsiteX108" fmla="*/ 10404 w 2260086"/>
                <a:gd name="connsiteY108" fmla="*/ 838914 h 1087086"/>
                <a:gd name="connsiteX109" fmla="*/ 10467 w 2260086"/>
                <a:gd name="connsiteY109" fmla="*/ 838851 h 1087086"/>
                <a:gd name="connsiteX110" fmla="*/ 8500 w 2260086"/>
                <a:gd name="connsiteY110" fmla="*/ 838914 h 1087086"/>
                <a:gd name="connsiteX111" fmla="*/ 4690 w 2260086"/>
                <a:gd name="connsiteY111" fmla="*/ 833199 h 1087086"/>
                <a:gd name="connsiteX112" fmla="*/ 4690 w 2260086"/>
                <a:gd name="connsiteY112" fmla="*/ 811291 h 1087086"/>
                <a:gd name="connsiteX113" fmla="*/ 14215 w 2260086"/>
                <a:gd name="connsiteY113" fmla="*/ 800814 h 1087086"/>
                <a:gd name="connsiteX114" fmla="*/ 29455 w 2260086"/>
                <a:gd name="connsiteY114" fmla="*/ 785574 h 1087086"/>
                <a:gd name="connsiteX115" fmla="*/ 30407 w 2260086"/>
                <a:gd name="connsiteY115" fmla="*/ 786526 h 1087086"/>
                <a:gd name="connsiteX116" fmla="*/ 39548 w 2260086"/>
                <a:gd name="connsiteY116" fmla="*/ 782678 h 1087086"/>
                <a:gd name="connsiteX117" fmla="*/ 39509 w 2260086"/>
                <a:gd name="connsiteY117" fmla="*/ 780243 h 1087086"/>
                <a:gd name="connsiteX118" fmla="*/ 37075 w 2260086"/>
                <a:gd name="connsiteY118" fmla="*/ 781764 h 1087086"/>
                <a:gd name="connsiteX119" fmla="*/ 31360 w 2260086"/>
                <a:gd name="connsiteY119" fmla="*/ 784621 h 1087086"/>
                <a:gd name="connsiteX120" fmla="*/ 11357 w 2260086"/>
                <a:gd name="connsiteY120" fmla="*/ 788431 h 1087086"/>
                <a:gd name="connsiteX121" fmla="*/ 10881 w 2260086"/>
                <a:gd name="connsiteY121" fmla="*/ 768667 h 1087086"/>
                <a:gd name="connsiteX122" fmla="*/ 13943 w 2260086"/>
                <a:gd name="connsiteY122" fmla="*/ 757951 h 1087086"/>
                <a:gd name="connsiteX123" fmla="*/ 13262 w 2260086"/>
                <a:gd name="connsiteY123" fmla="*/ 757951 h 1087086"/>
                <a:gd name="connsiteX124" fmla="*/ 23739 w 2260086"/>
                <a:gd name="connsiteY124" fmla="*/ 713184 h 1087086"/>
                <a:gd name="connsiteX125" fmla="*/ 37074 w 2260086"/>
                <a:gd name="connsiteY125" fmla="*/ 702707 h 1087086"/>
                <a:gd name="connsiteX126" fmla="*/ 38257 w 2260086"/>
                <a:gd name="connsiteY126" fmla="*/ 701984 h 1087086"/>
                <a:gd name="connsiteX127" fmla="*/ 38122 w 2260086"/>
                <a:gd name="connsiteY127" fmla="*/ 693535 h 1087086"/>
                <a:gd name="connsiteX128" fmla="*/ 36182 w 2260086"/>
                <a:gd name="connsiteY128" fmla="*/ 693985 h 1087086"/>
                <a:gd name="connsiteX129" fmla="*/ 14214 w 2260086"/>
                <a:gd name="connsiteY129" fmla="*/ 701754 h 1087086"/>
                <a:gd name="connsiteX130" fmla="*/ 12309 w 2260086"/>
                <a:gd name="connsiteY130" fmla="*/ 660797 h 1087086"/>
                <a:gd name="connsiteX131" fmla="*/ 940997 w 2260086"/>
                <a:gd name="connsiteY131" fmla="*/ 205502 h 1087086"/>
                <a:gd name="connsiteX132" fmla="*/ 1441059 w 2260086"/>
                <a:gd name="connsiteY132" fmla="*/ 39767 h 1087086"/>
                <a:gd name="connsiteX133" fmla="*/ 1541072 w 2260086"/>
                <a:gd name="connsiteY133" fmla="*/ 19764 h 1087086"/>
                <a:gd name="connsiteX134" fmla="*/ 1560122 w 2260086"/>
                <a:gd name="connsiteY134" fmla="*/ 16907 h 1087086"/>
                <a:gd name="connsiteX135" fmla="*/ 1622987 w 2260086"/>
                <a:gd name="connsiteY135" fmla="*/ 8334 h 1087086"/>
                <a:gd name="connsiteX136" fmla="*/ 1645847 w 2260086"/>
                <a:gd name="connsiteY136" fmla="*/ 7382 h 1087086"/>
                <a:gd name="connsiteX137" fmla="*/ 1700139 w 2260086"/>
                <a:gd name="connsiteY13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80915 w 2260086"/>
                <a:gd name="connsiteY76" fmla="*/ 937022 h 1087086"/>
                <a:gd name="connsiteX77" fmla="*/ 256150 w 2260086"/>
                <a:gd name="connsiteY77" fmla="*/ 955119 h 1087086"/>
                <a:gd name="connsiteX78" fmla="*/ 236147 w 2260086"/>
                <a:gd name="connsiteY78" fmla="*/ 961787 h 1087086"/>
                <a:gd name="connsiteX79" fmla="*/ 216145 w 2260086"/>
                <a:gd name="connsiteY79" fmla="*/ 969407 h 1087086"/>
                <a:gd name="connsiteX80" fmla="*/ 38980 w 2260086"/>
                <a:gd name="connsiteY80" fmla="*/ 1074182 h 1087086"/>
                <a:gd name="connsiteX81" fmla="*/ 7547 w 2260086"/>
                <a:gd name="connsiteY81" fmla="*/ 1086564 h 1087086"/>
                <a:gd name="connsiteX82" fmla="*/ 3737 w 2260086"/>
                <a:gd name="connsiteY82" fmla="*/ 1060847 h 1087086"/>
                <a:gd name="connsiteX83" fmla="*/ 12310 w 2260086"/>
                <a:gd name="connsiteY83" fmla="*/ 1056084 h 1087086"/>
                <a:gd name="connsiteX84" fmla="*/ 21924 w 2260086"/>
                <a:gd name="connsiteY84" fmla="*/ 1046471 h 1087086"/>
                <a:gd name="connsiteX85" fmla="*/ 16953 w 2260086"/>
                <a:gd name="connsiteY85" fmla="*/ 1049416 h 1087086"/>
                <a:gd name="connsiteX86" fmla="*/ 6594 w 2260086"/>
                <a:gd name="connsiteY86" fmla="*/ 1052274 h 1087086"/>
                <a:gd name="connsiteX87" fmla="*/ 1832 w 2260086"/>
                <a:gd name="connsiteY87" fmla="*/ 1047511 h 1087086"/>
                <a:gd name="connsiteX88" fmla="*/ 1832 w 2260086"/>
                <a:gd name="connsiteY88" fmla="*/ 1044654 h 1087086"/>
                <a:gd name="connsiteX89" fmla="*/ 11357 w 2260086"/>
                <a:gd name="connsiteY89" fmla="*/ 1019889 h 1087086"/>
                <a:gd name="connsiteX90" fmla="*/ 20168 w 2260086"/>
                <a:gd name="connsiteY90" fmla="*/ 1009769 h 1087086"/>
                <a:gd name="connsiteX91" fmla="*/ 24706 w 2260086"/>
                <a:gd name="connsiteY91" fmla="*/ 1006233 h 1087086"/>
                <a:gd name="connsiteX92" fmla="*/ 23382 w 2260086"/>
                <a:gd name="connsiteY92" fmla="*/ 1006554 h 1087086"/>
                <a:gd name="connsiteX93" fmla="*/ 12309 w 2260086"/>
                <a:gd name="connsiteY93" fmla="*/ 1009411 h 1087086"/>
                <a:gd name="connsiteX94" fmla="*/ 3737 w 2260086"/>
                <a:gd name="connsiteY94" fmla="*/ 1006554 h 1087086"/>
                <a:gd name="connsiteX95" fmla="*/ 3737 w 2260086"/>
                <a:gd name="connsiteY95" fmla="*/ 1004649 h 1087086"/>
                <a:gd name="connsiteX96" fmla="*/ 12309 w 2260086"/>
                <a:gd name="connsiteY96" fmla="*/ 960834 h 1087086"/>
                <a:gd name="connsiteX97" fmla="*/ 16120 w 2260086"/>
                <a:gd name="connsiteY97" fmla="*/ 957023 h 1087086"/>
                <a:gd name="connsiteX98" fmla="*/ 17072 w 2260086"/>
                <a:gd name="connsiteY98" fmla="*/ 920829 h 1087086"/>
                <a:gd name="connsiteX99" fmla="*/ 23841 w 2260086"/>
                <a:gd name="connsiteY99" fmla="*/ 914857 h 1087086"/>
                <a:gd name="connsiteX100" fmla="*/ 12309 w 2260086"/>
                <a:gd name="connsiteY100" fmla="*/ 917019 h 1087086"/>
                <a:gd name="connsiteX101" fmla="*/ 17072 w 2260086"/>
                <a:gd name="connsiteY101" fmla="*/ 883682 h 1087086"/>
                <a:gd name="connsiteX102" fmla="*/ 38979 w 2260086"/>
                <a:gd name="connsiteY102" fmla="*/ 865585 h 1087086"/>
                <a:gd name="connsiteX103" fmla="*/ 40854 w 2260086"/>
                <a:gd name="connsiteY103" fmla="*/ 864302 h 1087086"/>
                <a:gd name="connsiteX104" fmla="*/ 40744 w 2260086"/>
                <a:gd name="connsiteY104" fmla="*/ 857449 h 1087086"/>
                <a:gd name="connsiteX105" fmla="*/ 32311 w 2260086"/>
                <a:gd name="connsiteY105" fmla="*/ 860822 h 1087086"/>
                <a:gd name="connsiteX106" fmla="*/ 10404 w 2260086"/>
                <a:gd name="connsiteY106" fmla="*/ 871299 h 1087086"/>
                <a:gd name="connsiteX107" fmla="*/ 10404 w 2260086"/>
                <a:gd name="connsiteY107" fmla="*/ 838914 h 1087086"/>
                <a:gd name="connsiteX108" fmla="*/ 10467 w 2260086"/>
                <a:gd name="connsiteY108" fmla="*/ 838851 h 1087086"/>
                <a:gd name="connsiteX109" fmla="*/ 8500 w 2260086"/>
                <a:gd name="connsiteY109" fmla="*/ 838914 h 1087086"/>
                <a:gd name="connsiteX110" fmla="*/ 4690 w 2260086"/>
                <a:gd name="connsiteY110" fmla="*/ 833199 h 1087086"/>
                <a:gd name="connsiteX111" fmla="*/ 4690 w 2260086"/>
                <a:gd name="connsiteY111" fmla="*/ 811291 h 1087086"/>
                <a:gd name="connsiteX112" fmla="*/ 14215 w 2260086"/>
                <a:gd name="connsiteY112" fmla="*/ 800814 h 1087086"/>
                <a:gd name="connsiteX113" fmla="*/ 29455 w 2260086"/>
                <a:gd name="connsiteY113" fmla="*/ 785574 h 1087086"/>
                <a:gd name="connsiteX114" fmla="*/ 30407 w 2260086"/>
                <a:gd name="connsiteY114" fmla="*/ 786526 h 1087086"/>
                <a:gd name="connsiteX115" fmla="*/ 39548 w 2260086"/>
                <a:gd name="connsiteY115" fmla="*/ 782678 h 1087086"/>
                <a:gd name="connsiteX116" fmla="*/ 39509 w 2260086"/>
                <a:gd name="connsiteY116" fmla="*/ 780243 h 1087086"/>
                <a:gd name="connsiteX117" fmla="*/ 37075 w 2260086"/>
                <a:gd name="connsiteY117" fmla="*/ 781764 h 1087086"/>
                <a:gd name="connsiteX118" fmla="*/ 31360 w 2260086"/>
                <a:gd name="connsiteY118" fmla="*/ 784621 h 1087086"/>
                <a:gd name="connsiteX119" fmla="*/ 11357 w 2260086"/>
                <a:gd name="connsiteY119" fmla="*/ 788431 h 1087086"/>
                <a:gd name="connsiteX120" fmla="*/ 10881 w 2260086"/>
                <a:gd name="connsiteY120" fmla="*/ 768667 h 1087086"/>
                <a:gd name="connsiteX121" fmla="*/ 13943 w 2260086"/>
                <a:gd name="connsiteY121" fmla="*/ 757951 h 1087086"/>
                <a:gd name="connsiteX122" fmla="*/ 13262 w 2260086"/>
                <a:gd name="connsiteY122" fmla="*/ 757951 h 1087086"/>
                <a:gd name="connsiteX123" fmla="*/ 23739 w 2260086"/>
                <a:gd name="connsiteY123" fmla="*/ 713184 h 1087086"/>
                <a:gd name="connsiteX124" fmla="*/ 37074 w 2260086"/>
                <a:gd name="connsiteY124" fmla="*/ 702707 h 1087086"/>
                <a:gd name="connsiteX125" fmla="*/ 38257 w 2260086"/>
                <a:gd name="connsiteY125" fmla="*/ 701984 h 1087086"/>
                <a:gd name="connsiteX126" fmla="*/ 38122 w 2260086"/>
                <a:gd name="connsiteY126" fmla="*/ 693535 h 1087086"/>
                <a:gd name="connsiteX127" fmla="*/ 36182 w 2260086"/>
                <a:gd name="connsiteY127" fmla="*/ 693985 h 1087086"/>
                <a:gd name="connsiteX128" fmla="*/ 14214 w 2260086"/>
                <a:gd name="connsiteY128" fmla="*/ 701754 h 1087086"/>
                <a:gd name="connsiteX129" fmla="*/ 12309 w 2260086"/>
                <a:gd name="connsiteY129" fmla="*/ 660797 h 1087086"/>
                <a:gd name="connsiteX130" fmla="*/ 940997 w 2260086"/>
                <a:gd name="connsiteY130" fmla="*/ 205502 h 1087086"/>
                <a:gd name="connsiteX131" fmla="*/ 1441059 w 2260086"/>
                <a:gd name="connsiteY131" fmla="*/ 39767 h 1087086"/>
                <a:gd name="connsiteX132" fmla="*/ 1541072 w 2260086"/>
                <a:gd name="connsiteY132" fmla="*/ 19764 h 1087086"/>
                <a:gd name="connsiteX133" fmla="*/ 1560122 w 2260086"/>
                <a:gd name="connsiteY133" fmla="*/ 16907 h 1087086"/>
                <a:gd name="connsiteX134" fmla="*/ 1622987 w 2260086"/>
                <a:gd name="connsiteY134" fmla="*/ 8334 h 1087086"/>
                <a:gd name="connsiteX135" fmla="*/ 1645847 w 2260086"/>
                <a:gd name="connsiteY135" fmla="*/ 7382 h 1087086"/>
                <a:gd name="connsiteX136" fmla="*/ 1700139 w 2260086"/>
                <a:gd name="connsiteY136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56150 w 2260086"/>
                <a:gd name="connsiteY76" fmla="*/ 955119 h 1087086"/>
                <a:gd name="connsiteX77" fmla="*/ 236147 w 2260086"/>
                <a:gd name="connsiteY77" fmla="*/ 961787 h 1087086"/>
                <a:gd name="connsiteX78" fmla="*/ 216145 w 2260086"/>
                <a:gd name="connsiteY78" fmla="*/ 969407 h 1087086"/>
                <a:gd name="connsiteX79" fmla="*/ 38980 w 2260086"/>
                <a:gd name="connsiteY79" fmla="*/ 1074182 h 1087086"/>
                <a:gd name="connsiteX80" fmla="*/ 7547 w 2260086"/>
                <a:gd name="connsiteY80" fmla="*/ 1086564 h 1087086"/>
                <a:gd name="connsiteX81" fmla="*/ 3737 w 2260086"/>
                <a:gd name="connsiteY81" fmla="*/ 1060847 h 1087086"/>
                <a:gd name="connsiteX82" fmla="*/ 12310 w 2260086"/>
                <a:gd name="connsiteY82" fmla="*/ 1056084 h 1087086"/>
                <a:gd name="connsiteX83" fmla="*/ 21924 w 2260086"/>
                <a:gd name="connsiteY83" fmla="*/ 1046471 h 1087086"/>
                <a:gd name="connsiteX84" fmla="*/ 16953 w 2260086"/>
                <a:gd name="connsiteY84" fmla="*/ 1049416 h 1087086"/>
                <a:gd name="connsiteX85" fmla="*/ 6594 w 2260086"/>
                <a:gd name="connsiteY85" fmla="*/ 1052274 h 1087086"/>
                <a:gd name="connsiteX86" fmla="*/ 1832 w 2260086"/>
                <a:gd name="connsiteY86" fmla="*/ 1047511 h 1087086"/>
                <a:gd name="connsiteX87" fmla="*/ 1832 w 2260086"/>
                <a:gd name="connsiteY87" fmla="*/ 1044654 h 1087086"/>
                <a:gd name="connsiteX88" fmla="*/ 11357 w 2260086"/>
                <a:gd name="connsiteY88" fmla="*/ 1019889 h 1087086"/>
                <a:gd name="connsiteX89" fmla="*/ 20168 w 2260086"/>
                <a:gd name="connsiteY89" fmla="*/ 1009769 h 1087086"/>
                <a:gd name="connsiteX90" fmla="*/ 24706 w 2260086"/>
                <a:gd name="connsiteY90" fmla="*/ 1006233 h 1087086"/>
                <a:gd name="connsiteX91" fmla="*/ 23382 w 2260086"/>
                <a:gd name="connsiteY91" fmla="*/ 1006554 h 1087086"/>
                <a:gd name="connsiteX92" fmla="*/ 12309 w 2260086"/>
                <a:gd name="connsiteY92" fmla="*/ 1009411 h 1087086"/>
                <a:gd name="connsiteX93" fmla="*/ 3737 w 2260086"/>
                <a:gd name="connsiteY93" fmla="*/ 1006554 h 1087086"/>
                <a:gd name="connsiteX94" fmla="*/ 3737 w 2260086"/>
                <a:gd name="connsiteY94" fmla="*/ 1004649 h 1087086"/>
                <a:gd name="connsiteX95" fmla="*/ 12309 w 2260086"/>
                <a:gd name="connsiteY95" fmla="*/ 960834 h 1087086"/>
                <a:gd name="connsiteX96" fmla="*/ 16120 w 2260086"/>
                <a:gd name="connsiteY96" fmla="*/ 957023 h 1087086"/>
                <a:gd name="connsiteX97" fmla="*/ 17072 w 2260086"/>
                <a:gd name="connsiteY97" fmla="*/ 920829 h 1087086"/>
                <a:gd name="connsiteX98" fmla="*/ 23841 w 2260086"/>
                <a:gd name="connsiteY98" fmla="*/ 914857 h 1087086"/>
                <a:gd name="connsiteX99" fmla="*/ 12309 w 2260086"/>
                <a:gd name="connsiteY99" fmla="*/ 917019 h 1087086"/>
                <a:gd name="connsiteX100" fmla="*/ 17072 w 2260086"/>
                <a:gd name="connsiteY100" fmla="*/ 883682 h 1087086"/>
                <a:gd name="connsiteX101" fmla="*/ 38979 w 2260086"/>
                <a:gd name="connsiteY101" fmla="*/ 865585 h 1087086"/>
                <a:gd name="connsiteX102" fmla="*/ 40854 w 2260086"/>
                <a:gd name="connsiteY102" fmla="*/ 864302 h 1087086"/>
                <a:gd name="connsiteX103" fmla="*/ 40744 w 2260086"/>
                <a:gd name="connsiteY103" fmla="*/ 857449 h 1087086"/>
                <a:gd name="connsiteX104" fmla="*/ 32311 w 2260086"/>
                <a:gd name="connsiteY104" fmla="*/ 860822 h 1087086"/>
                <a:gd name="connsiteX105" fmla="*/ 10404 w 2260086"/>
                <a:gd name="connsiteY105" fmla="*/ 871299 h 1087086"/>
                <a:gd name="connsiteX106" fmla="*/ 10404 w 2260086"/>
                <a:gd name="connsiteY106" fmla="*/ 838914 h 1087086"/>
                <a:gd name="connsiteX107" fmla="*/ 10467 w 2260086"/>
                <a:gd name="connsiteY107" fmla="*/ 838851 h 1087086"/>
                <a:gd name="connsiteX108" fmla="*/ 8500 w 2260086"/>
                <a:gd name="connsiteY108" fmla="*/ 838914 h 1087086"/>
                <a:gd name="connsiteX109" fmla="*/ 4690 w 2260086"/>
                <a:gd name="connsiteY109" fmla="*/ 833199 h 1087086"/>
                <a:gd name="connsiteX110" fmla="*/ 4690 w 2260086"/>
                <a:gd name="connsiteY110" fmla="*/ 811291 h 1087086"/>
                <a:gd name="connsiteX111" fmla="*/ 14215 w 2260086"/>
                <a:gd name="connsiteY111" fmla="*/ 800814 h 1087086"/>
                <a:gd name="connsiteX112" fmla="*/ 29455 w 2260086"/>
                <a:gd name="connsiteY112" fmla="*/ 785574 h 1087086"/>
                <a:gd name="connsiteX113" fmla="*/ 30407 w 2260086"/>
                <a:gd name="connsiteY113" fmla="*/ 786526 h 1087086"/>
                <a:gd name="connsiteX114" fmla="*/ 39548 w 2260086"/>
                <a:gd name="connsiteY114" fmla="*/ 782678 h 1087086"/>
                <a:gd name="connsiteX115" fmla="*/ 39509 w 2260086"/>
                <a:gd name="connsiteY115" fmla="*/ 780243 h 1087086"/>
                <a:gd name="connsiteX116" fmla="*/ 37075 w 2260086"/>
                <a:gd name="connsiteY116" fmla="*/ 781764 h 1087086"/>
                <a:gd name="connsiteX117" fmla="*/ 31360 w 2260086"/>
                <a:gd name="connsiteY117" fmla="*/ 784621 h 1087086"/>
                <a:gd name="connsiteX118" fmla="*/ 11357 w 2260086"/>
                <a:gd name="connsiteY118" fmla="*/ 788431 h 1087086"/>
                <a:gd name="connsiteX119" fmla="*/ 10881 w 2260086"/>
                <a:gd name="connsiteY119" fmla="*/ 768667 h 1087086"/>
                <a:gd name="connsiteX120" fmla="*/ 13943 w 2260086"/>
                <a:gd name="connsiteY120" fmla="*/ 757951 h 1087086"/>
                <a:gd name="connsiteX121" fmla="*/ 13262 w 2260086"/>
                <a:gd name="connsiteY121" fmla="*/ 757951 h 1087086"/>
                <a:gd name="connsiteX122" fmla="*/ 23739 w 2260086"/>
                <a:gd name="connsiteY122" fmla="*/ 713184 h 1087086"/>
                <a:gd name="connsiteX123" fmla="*/ 37074 w 2260086"/>
                <a:gd name="connsiteY123" fmla="*/ 702707 h 1087086"/>
                <a:gd name="connsiteX124" fmla="*/ 38257 w 2260086"/>
                <a:gd name="connsiteY124" fmla="*/ 701984 h 1087086"/>
                <a:gd name="connsiteX125" fmla="*/ 38122 w 2260086"/>
                <a:gd name="connsiteY125" fmla="*/ 693535 h 1087086"/>
                <a:gd name="connsiteX126" fmla="*/ 36182 w 2260086"/>
                <a:gd name="connsiteY126" fmla="*/ 693985 h 1087086"/>
                <a:gd name="connsiteX127" fmla="*/ 14214 w 2260086"/>
                <a:gd name="connsiteY127" fmla="*/ 701754 h 1087086"/>
                <a:gd name="connsiteX128" fmla="*/ 12309 w 2260086"/>
                <a:gd name="connsiteY128" fmla="*/ 660797 h 1087086"/>
                <a:gd name="connsiteX129" fmla="*/ 940997 w 2260086"/>
                <a:gd name="connsiteY129" fmla="*/ 205502 h 1087086"/>
                <a:gd name="connsiteX130" fmla="*/ 1441059 w 2260086"/>
                <a:gd name="connsiteY130" fmla="*/ 39767 h 1087086"/>
                <a:gd name="connsiteX131" fmla="*/ 1541072 w 2260086"/>
                <a:gd name="connsiteY131" fmla="*/ 19764 h 1087086"/>
                <a:gd name="connsiteX132" fmla="*/ 1560122 w 2260086"/>
                <a:gd name="connsiteY132" fmla="*/ 16907 h 1087086"/>
                <a:gd name="connsiteX133" fmla="*/ 1622987 w 2260086"/>
                <a:gd name="connsiteY133" fmla="*/ 8334 h 1087086"/>
                <a:gd name="connsiteX134" fmla="*/ 1645847 w 2260086"/>
                <a:gd name="connsiteY134" fmla="*/ 7382 h 1087086"/>
                <a:gd name="connsiteX135" fmla="*/ 1700139 w 2260086"/>
                <a:gd name="connsiteY135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36147 w 2260086"/>
                <a:gd name="connsiteY76" fmla="*/ 961787 h 1087086"/>
                <a:gd name="connsiteX77" fmla="*/ 216145 w 2260086"/>
                <a:gd name="connsiteY77" fmla="*/ 969407 h 1087086"/>
                <a:gd name="connsiteX78" fmla="*/ 38980 w 2260086"/>
                <a:gd name="connsiteY78" fmla="*/ 1074182 h 1087086"/>
                <a:gd name="connsiteX79" fmla="*/ 7547 w 2260086"/>
                <a:gd name="connsiteY79" fmla="*/ 1086564 h 1087086"/>
                <a:gd name="connsiteX80" fmla="*/ 3737 w 2260086"/>
                <a:gd name="connsiteY80" fmla="*/ 1060847 h 1087086"/>
                <a:gd name="connsiteX81" fmla="*/ 12310 w 2260086"/>
                <a:gd name="connsiteY81" fmla="*/ 1056084 h 1087086"/>
                <a:gd name="connsiteX82" fmla="*/ 21924 w 2260086"/>
                <a:gd name="connsiteY82" fmla="*/ 1046471 h 1087086"/>
                <a:gd name="connsiteX83" fmla="*/ 16953 w 2260086"/>
                <a:gd name="connsiteY83" fmla="*/ 1049416 h 1087086"/>
                <a:gd name="connsiteX84" fmla="*/ 6594 w 2260086"/>
                <a:gd name="connsiteY84" fmla="*/ 1052274 h 1087086"/>
                <a:gd name="connsiteX85" fmla="*/ 1832 w 2260086"/>
                <a:gd name="connsiteY85" fmla="*/ 1047511 h 1087086"/>
                <a:gd name="connsiteX86" fmla="*/ 1832 w 2260086"/>
                <a:gd name="connsiteY86" fmla="*/ 1044654 h 1087086"/>
                <a:gd name="connsiteX87" fmla="*/ 11357 w 2260086"/>
                <a:gd name="connsiteY87" fmla="*/ 1019889 h 1087086"/>
                <a:gd name="connsiteX88" fmla="*/ 20168 w 2260086"/>
                <a:gd name="connsiteY88" fmla="*/ 1009769 h 1087086"/>
                <a:gd name="connsiteX89" fmla="*/ 24706 w 2260086"/>
                <a:gd name="connsiteY89" fmla="*/ 1006233 h 1087086"/>
                <a:gd name="connsiteX90" fmla="*/ 23382 w 2260086"/>
                <a:gd name="connsiteY90" fmla="*/ 1006554 h 1087086"/>
                <a:gd name="connsiteX91" fmla="*/ 12309 w 2260086"/>
                <a:gd name="connsiteY91" fmla="*/ 1009411 h 1087086"/>
                <a:gd name="connsiteX92" fmla="*/ 3737 w 2260086"/>
                <a:gd name="connsiteY92" fmla="*/ 1006554 h 1087086"/>
                <a:gd name="connsiteX93" fmla="*/ 3737 w 2260086"/>
                <a:gd name="connsiteY93" fmla="*/ 1004649 h 1087086"/>
                <a:gd name="connsiteX94" fmla="*/ 12309 w 2260086"/>
                <a:gd name="connsiteY94" fmla="*/ 960834 h 1087086"/>
                <a:gd name="connsiteX95" fmla="*/ 16120 w 2260086"/>
                <a:gd name="connsiteY95" fmla="*/ 957023 h 1087086"/>
                <a:gd name="connsiteX96" fmla="*/ 17072 w 2260086"/>
                <a:gd name="connsiteY96" fmla="*/ 920829 h 1087086"/>
                <a:gd name="connsiteX97" fmla="*/ 23841 w 2260086"/>
                <a:gd name="connsiteY97" fmla="*/ 914857 h 1087086"/>
                <a:gd name="connsiteX98" fmla="*/ 12309 w 2260086"/>
                <a:gd name="connsiteY98" fmla="*/ 917019 h 1087086"/>
                <a:gd name="connsiteX99" fmla="*/ 17072 w 2260086"/>
                <a:gd name="connsiteY99" fmla="*/ 883682 h 1087086"/>
                <a:gd name="connsiteX100" fmla="*/ 38979 w 2260086"/>
                <a:gd name="connsiteY100" fmla="*/ 865585 h 1087086"/>
                <a:gd name="connsiteX101" fmla="*/ 40854 w 2260086"/>
                <a:gd name="connsiteY101" fmla="*/ 864302 h 1087086"/>
                <a:gd name="connsiteX102" fmla="*/ 40744 w 2260086"/>
                <a:gd name="connsiteY102" fmla="*/ 857449 h 1087086"/>
                <a:gd name="connsiteX103" fmla="*/ 32311 w 2260086"/>
                <a:gd name="connsiteY103" fmla="*/ 860822 h 1087086"/>
                <a:gd name="connsiteX104" fmla="*/ 10404 w 2260086"/>
                <a:gd name="connsiteY104" fmla="*/ 871299 h 1087086"/>
                <a:gd name="connsiteX105" fmla="*/ 10404 w 2260086"/>
                <a:gd name="connsiteY105" fmla="*/ 838914 h 1087086"/>
                <a:gd name="connsiteX106" fmla="*/ 10467 w 2260086"/>
                <a:gd name="connsiteY106" fmla="*/ 838851 h 1087086"/>
                <a:gd name="connsiteX107" fmla="*/ 8500 w 2260086"/>
                <a:gd name="connsiteY107" fmla="*/ 838914 h 1087086"/>
                <a:gd name="connsiteX108" fmla="*/ 4690 w 2260086"/>
                <a:gd name="connsiteY108" fmla="*/ 833199 h 1087086"/>
                <a:gd name="connsiteX109" fmla="*/ 4690 w 2260086"/>
                <a:gd name="connsiteY109" fmla="*/ 811291 h 1087086"/>
                <a:gd name="connsiteX110" fmla="*/ 14215 w 2260086"/>
                <a:gd name="connsiteY110" fmla="*/ 800814 h 1087086"/>
                <a:gd name="connsiteX111" fmla="*/ 29455 w 2260086"/>
                <a:gd name="connsiteY111" fmla="*/ 785574 h 1087086"/>
                <a:gd name="connsiteX112" fmla="*/ 30407 w 2260086"/>
                <a:gd name="connsiteY112" fmla="*/ 786526 h 1087086"/>
                <a:gd name="connsiteX113" fmla="*/ 39548 w 2260086"/>
                <a:gd name="connsiteY113" fmla="*/ 782678 h 1087086"/>
                <a:gd name="connsiteX114" fmla="*/ 39509 w 2260086"/>
                <a:gd name="connsiteY114" fmla="*/ 780243 h 1087086"/>
                <a:gd name="connsiteX115" fmla="*/ 37075 w 2260086"/>
                <a:gd name="connsiteY115" fmla="*/ 781764 h 1087086"/>
                <a:gd name="connsiteX116" fmla="*/ 31360 w 2260086"/>
                <a:gd name="connsiteY116" fmla="*/ 784621 h 1087086"/>
                <a:gd name="connsiteX117" fmla="*/ 11357 w 2260086"/>
                <a:gd name="connsiteY117" fmla="*/ 788431 h 1087086"/>
                <a:gd name="connsiteX118" fmla="*/ 10881 w 2260086"/>
                <a:gd name="connsiteY118" fmla="*/ 768667 h 1087086"/>
                <a:gd name="connsiteX119" fmla="*/ 13943 w 2260086"/>
                <a:gd name="connsiteY119" fmla="*/ 757951 h 1087086"/>
                <a:gd name="connsiteX120" fmla="*/ 13262 w 2260086"/>
                <a:gd name="connsiteY120" fmla="*/ 757951 h 1087086"/>
                <a:gd name="connsiteX121" fmla="*/ 23739 w 2260086"/>
                <a:gd name="connsiteY121" fmla="*/ 713184 h 1087086"/>
                <a:gd name="connsiteX122" fmla="*/ 37074 w 2260086"/>
                <a:gd name="connsiteY122" fmla="*/ 702707 h 1087086"/>
                <a:gd name="connsiteX123" fmla="*/ 38257 w 2260086"/>
                <a:gd name="connsiteY123" fmla="*/ 701984 h 1087086"/>
                <a:gd name="connsiteX124" fmla="*/ 38122 w 2260086"/>
                <a:gd name="connsiteY124" fmla="*/ 693535 h 1087086"/>
                <a:gd name="connsiteX125" fmla="*/ 36182 w 2260086"/>
                <a:gd name="connsiteY125" fmla="*/ 693985 h 1087086"/>
                <a:gd name="connsiteX126" fmla="*/ 14214 w 2260086"/>
                <a:gd name="connsiteY126" fmla="*/ 701754 h 1087086"/>
                <a:gd name="connsiteX127" fmla="*/ 12309 w 2260086"/>
                <a:gd name="connsiteY127" fmla="*/ 660797 h 1087086"/>
                <a:gd name="connsiteX128" fmla="*/ 940997 w 2260086"/>
                <a:gd name="connsiteY128" fmla="*/ 205502 h 1087086"/>
                <a:gd name="connsiteX129" fmla="*/ 1441059 w 2260086"/>
                <a:gd name="connsiteY129" fmla="*/ 39767 h 1087086"/>
                <a:gd name="connsiteX130" fmla="*/ 1541072 w 2260086"/>
                <a:gd name="connsiteY130" fmla="*/ 19764 h 1087086"/>
                <a:gd name="connsiteX131" fmla="*/ 1560122 w 2260086"/>
                <a:gd name="connsiteY131" fmla="*/ 16907 h 1087086"/>
                <a:gd name="connsiteX132" fmla="*/ 1622987 w 2260086"/>
                <a:gd name="connsiteY132" fmla="*/ 8334 h 1087086"/>
                <a:gd name="connsiteX133" fmla="*/ 1645847 w 2260086"/>
                <a:gd name="connsiteY133" fmla="*/ 7382 h 1087086"/>
                <a:gd name="connsiteX134" fmla="*/ 1700139 w 2260086"/>
                <a:gd name="connsiteY134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16145 w 2260086"/>
                <a:gd name="connsiteY76" fmla="*/ 969407 h 1087086"/>
                <a:gd name="connsiteX77" fmla="*/ 38980 w 2260086"/>
                <a:gd name="connsiteY77" fmla="*/ 1074182 h 1087086"/>
                <a:gd name="connsiteX78" fmla="*/ 7547 w 2260086"/>
                <a:gd name="connsiteY78" fmla="*/ 1086564 h 1087086"/>
                <a:gd name="connsiteX79" fmla="*/ 3737 w 2260086"/>
                <a:gd name="connsiteY79" fmla="*/ 1060847 h 1087086"/>
                <a:gd name="connsiteX80" fmla="*/ 12310 w 2260086"/>
                <a:gd name="connsiteY80" fmla="*/ 1056084 h 1087086"/>
                <a:gd name="connsiteX81" fmla="*/ 21924 w 2260086"/>
                <a:gd name="connsiteY81" fmla="*/ 1046471 h 1087086"/>
                <a:gd name="connsiteX82" fmla="*/ 16953 w 2260086"/>
                <a:gd name="connsiteY82" fmla="*/ 1049416 h 1087086"/>
                <a:gd name="connsiteX83" fmla="*/ 6594 w 2260086"/>
                <a:gd name="connsiteY83" fmla="*/ 1052274 h 1087086"/>
                <a:gd name="connsiteX84" fmla="*/ 1832 w 2260086"/>
                <a:gd name="connsiteY84" fmla="*/ 1047511 h 1087086"/>
                <a:gd name="connsiteX85" fmla="*/ 1832 w 2260086"/>
                <a:gd name="connsiteY85" fmla="*/ 1044654 h 1087086"/>
                <a:gd name="connsiteX86" fmla="*/ 11357 w 2260086"/>
                <a:gd name="connsiteY86" fmla="*/ 1019889 h 1087086"/>
                <a:gd name="connsiteX87" fmla="*/ 20168 w 2260086"/>
                <a:gd name="connsiteY87" fmla="*/ 1009769 h 1087086"/>
                <a:gd name="connsiteX88" fmla="*/ 24706 w 2260086"/>
                <a:gd name="connsiteY88" fmla="*/ 1006233 h 1087086"/>
                <a:gd name="connsiteX89" fmla="*/ 23382 w 2260086"/>
                <a:gd name="connsiteY89" fmla="*/ 1006554 h 1087086"/>
                <a:gd name="connsiteX90" fmla="*/ 12309 w 2260086"/>
                <a:gd name="connsiteY90" fmla="*/ 1009411 h 1087086"/>
                <a:gd name="connsiteX91" fmla="*/ 3737 w 2260086"/>
                <a:gd name="connsiteY91" fmla="*/ 1006554 h 1087086"/>
                <a:gd name="connsiteX92" fmla="*/ 3737 w 2260086"/>
                <a:gd name="connsiteY92" fmla="*/ 1004649 h 1087086"/>
                <a:gd name="connsiteX93" fmla="*/ 12309 w 2260086"/>
                <a:gd name="connsiteY93" fmla="*/ 960834 h 1087086"/>
                <a:gd name="connsiteX94" fmla="*/ 16120 w 2260086"/>
                <a:gd name="connsiteY94" fmla="*/ 957023 h 1087086"/>
                <a:gd name="connsiteX95" fmla="*/ 17072 w 2260086"/>
                <a:gd name="connsiteY95" fmla="*/ 920829 h 1087086"/>
                <a:gd name="connsiteX96" fmla="*/ 23841 w 2260086"/>
                <a:gd name="connsiteY96" fmla="*/ 914857 h 1087086"/>
                <a:gd name="connsiteX97" fmla="*/ 12309 w 2260086"/>
                <a:gd name="connsiteY97" fmla="*/ 917019 h 1087086"/>
                <a:gd name="connsiteX98" fmla="*/ 17072 w 2260086"/>
                <a:gd name="connsiteY98" fmla="*/ 883682 h 1087086"/>
                <a:gd name="connsiteX99" fmla="*/ 38979 w 2260086"/>
                <a:gd name="connsiteY99" fmla="*/ 865585 h 1087086"/>
                <a:gd name="connsiteX100" fmla="*/ 40854 w 2260086"/>
                <a:gd name="connsiteY100" fmla="*/ 864302 h 1087086"/>
                <a:gd name="connsiteX101" fmla="*/ 40744 w 2260086"/>
                <a:gd name="connsiteY101" fmla="*/ 857449 h 1087086"/>
                <a:gd name="connsiteX102" fmla="*/ 32311 w 2260086"/>
                <a:gd name="connsiteY102" fmla="*/ 860822 h 1087086"/>
                <a:gd name="connsiteX103" fmla="*/ 10404 w 2260086"/>
                <a:gd name="connsiteY103" fmla="*/ 871299 h 1087086"/>
                <a:gd name="connsiteX104" fmla="*/ 10404 w 2260086"/>
                <a:gd name="connsiteY104" fmla="*/ 838914 h 1087086"/>
                <a:gd name="connsiteX105" fmla="*/ 10467 w 2260086"/>
                <a:gd name="connsiteY105" fmla="*/ 838851 h 1087086"/>
                <a:gd name="connsiteX106" fmla="*/ 8500 w 2260086"/>
                <a:gd name="connsiteY106" fmla="*/ 838914 h 1087086"/>
                <a:gd name="connsiteX107" fmla="*/ 4690 w 2260086"/>
                <a:gd name="connsiteY107" fmla="*/ 833199 h 1087086"/>
                <a:gd name="connsiteX108" fmla="*/ 4690 w 2260086"/>
                <a:gd name="connsiteY108" fmla="*/ 811291 h 1087086"/>
                <a:gd name="connsiteX109" fmla="*/ 14215 w 2260086"/>
                <a:gd name="connsiteY109" fmla="*/ 800814 h 1087086"/>
                <a:gd name="connsiteX110" fmla="*/ 29455 w 2260086"/>
                <a:gd name="connsiteY110" fmla="*/ 785574 h 1087086"/>
                <a:gd name="connsiteX111" fmla="*/ 30407 w 2260086"/>
                <a:gd name="connsiteY111" fmla="*/ 786526 h 1087086"/>
                <a:gd name="connsiteX112" fmla="*/ 39548 w 2260086"/>
                <a:gd name="connsiteY112" fmla="*/ 782678 h 1087086"/>
                <a:gd name="connsiteX113" fmla="*/ 39509 w 2260086"/>
                <a:gd name="connsiteY113" fmla="*/ 780243 h 1087086"/>
                <a:gd name="connsiteX114" fmla="*/ 37075 w 2260086"/>
                <a:gd name="connsiteY114" fmla="*/ 781764 h 1087086"/>
                <a:gd name="connsiteX115" fmla="*/ 31360 w 2260086"/>
                <a:gd name="connsiteY115" fmla="*/ 784621 h 1087086"/>
                <a:gd name="connsiteX116" fmla="*/ 11357 w 2260086"/>
                <a:gd name="connsiteY116" fmla="*/ 788431 h 1087086"/>
                <a:gd name="connsiteX117" fmla="*/ 10881 w 2260086"/>
                <a:gd name="connsiteY117" fmla="*/ 768667 h 1087086"/>
                <a:gd name="connsiteX118" fmla="*/ 13943 w 2260086"/>
                <a:gd name="connsiteY118" fmla="*/ 757951 h 1087086"/>
                <a:gd name="connsiteX119" fmla="*/ 13262 w 2260086"/>
                <a:gd name="connsiteY119" fmla="*/ 757951 h 1087086"/>
                <a:gd name="connsiteX120" fmla="*/ 23739 w 2260086"/>
                <a:gd name="connsiteY120" fmla="*/ 713184 h 1087086"/>
                <a:gd name="connsiteX121" fmla="*/ 37074 w 2260086"/>
                <a:gd name="connsiteY121" fmla="*/ 702707 h 1087086"/>
                <a:gd name="connsiteX122" fmla="*/ 38257 w 2260086"/>
                <a:gd name="connsiteY122" fmla="*/ 701984 h 1087086"/>
                <a:gd name="connsiteX123" fmla="*/ 38122 w 2260086"/>
                <a:gd name="connsiteY123" fmla="*/ 693535 h 1087086"/>
                <a:gd name="connsiteX124" fmla="*/ 36182 w 2260086"/>
                <a:gd name="connsiteY124" fmla="*/ 693985 h 1087086"/>
                <a:gd name="connsiteX125" fmla="*/ 14214 w 2260086"/>
                <a:gd name="connsiteY125" fmla="*/ 701754 h 1087086"/>
                <a:gd name="connsiteX126" fmla="*/ 12309 w 2260086"/>
                <a:gd name="connsiteY126" fmla="*/ 660797 h 1087086"/>
                <a:gd name="connsiteX127" fmla="*/ 940997 w 2260086"/>
                <a:gd name="connsiteY127" fmla="*/ 205502 h 1087086"/>
                <a:gd name="connsiteX128" fmla="*/ 1441059 w 2260086"/>
                <a:gd name="connsiteY128" fmla="*/ 39767 h 1087086"/>
                <a:gd name="connsiteX129" fmla="*/ 1541072 w 2260086"/>
                <a:gd name="connsiteY129" fmla="*/ 19764 h 1087086"/>
                <a:gd name="connsiteX130" fmla="*/ 1560122 w 2260086"/>
                <a:gd name="connsiteY130" fmla="*/ 16907 h 1087086"/>
                <a:gd name="connsiteX131" fmla="*/ 1622987 w 2260086"/>
                <a:gd name="connsiteY131" fmla="*/ 8334 h 1087086"/>
                <a:gd name="connsiteX132" fmla="*/ 1645847 w 2260086"/>
                <a:gd name="connsiteY132" fmla="*/ 7382 h 1087086"/>
                <a:gd name="connsiteX133" fmla="*/ 1700139 w 2260086"/>
                <a:gd name="connsiteY13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8980 w 2260086"/>
                <a:gd name="connsiteY76" fmla="*/ 1074182 h 1087086"/>
                <a:gd name="connsiteX77" fmla="*/ 7547 w 2260086"/>
                <a:gd name="connsiteY77" fmla="*/ 1086564 h 1087086"/>
                <a:gd name="connsiteX78" fmla="*/ 3737 w 2260086"/>
                <a:gd name="connsiteY78" fmla="*/ 1060847 h 1087086"/>
                <a:gd name="connsiteX79" fmla="*/ 12310 w 2260086"/>
                <a:gd name="connsiteY79" fmla="*/ 1056084 h 1087086"/>
                <a:gd name="connsiteX80" fmla="*/ 21924 w 2260086"/>
                <a:gd name="connsiteY80" fmla="*/ 1046471 h 1087086"/>
                <a:gd name="connsiteX81" fmla="*/ 16953 w 2260086"/>
                <a:gd name="connsiteY81" fmla="*/ 1049416 h 1087086"/>
                <a:gd name="connsiteX82" fmla="*/ 6594 w 2260086"/>
                <a:gd name="connsiteY82" fmla="*/ 1052274 h 1087086"/>
                <a:gd name="connsiteX83" fmla="*/ 1832 w 2260086"/>
                <a:gd name="connsiteY83" fmla="*/ 1047511 h 1087086"/>
                <a:gd name="connsiteX84" fmla="*/ 1832 w 2260086"/>
                <a:gd name="connsiteY84" fmla="*/ 1044654 h 1087086"/>
                <a:gd name="connsiteX85" fmla="*/ 11357 w 2260086"/>
                <a:gd name="connsiteY85" fmla="*/ 1019889 h 1087086"/>
                <a:gd name="connsiteX86" fmla="*/ 20168 w 2260086"/>
                <a:gd name="connsiteY86" fmla="*/ 1009769 h 1087086"/>
                <a:gd name="connsiteX87" fmla="*/ 24706 w 2260086"/>
                <a:gd name="connsiteY87" fmla="*/ 1006233 h 1087086"/>
                <a:gd name="connsiteX88" fmla="*/ 23382 w 2260086"/>
                <a:gd name="connsiteY88" fmla="*/ 1006554 h 1087086"/>
                <a:gd name="connsiteX89" fmla="*/ 12309 w 2260086"/>
                <a:gd name="connsiteY89" fmla="*/ 1009411 h 1087086"/>
                <a:gd name="connsiteX90" fmla="*/ 3737 w 2260086"/>
                <a:gd name="connsiteY90" fmla="*/ 1006554 h 1087086"/>
                <a:gd name="connsiteX91" fmla="*/ 3737 w 2260086"/>
                <a:gd name="connsiteY91" fmla="*/ 1004649 h 1087086"/>
                <a:gd name="connsiteX92" fmla="*/ 12309 w 2260086"/>
                <a:gd name="connsiteY92" fmla="*/ 960834 h 1087086"/>
                <a:gd name="connsiteX93" fmla="*/ 16120 w 2260086"/>
                <a:gd name="connsiteY93" fmla="*/ 957023 h 1087086"/>
                <a:gd name="connsiteX94" fmla="*/ 17072 w 2260086"/>
                <a:gd name="connsiteY94" fmla="*/ 920829 h 1087086"/>
                <a:gd name="connsiteX95" fmla="*/ 23841 w 2260086"/>
                <a:gd name="connsiteY95" fmla="*/ 914857 h 1087086"/>
                <a:gd name="connsiteX96" fmla="*/ 12309 w 2260086"/>
                <a:gd name="connsiteY96" fmla="*/ 917019 h 1087086"/>
                <a:gd name="connsiteX97" fmla="*/ 17072 w 2260086"/>
                <a:gd name="connsiteY97" fmla="*/ 883682 h 1087086"/>
                <a:gd name="connsiteX98" fmla="*/ 38979 w 2260086"/>
                <a:gd name="connsiteY98" fmla="*/ 865585 h 1087086"/>
                <a:gd name="connsiteX99" fmla="*/ 40854 w 2260086"/>
                <a:gd name="connsiteY99" fmla="*/ 864302 h 1087086"/>
                <a:gd name="connsiteX100" fmla="*/ 40744 w 2260086"/>
                <a:gd name="connsiteY100" fmla="*/ 857449 h 1087086"/>
                <a:gd name="connsiteX101" fmla="*/ 32311 w 2260086"/>
                <a:gd name="connsiteY101" fmla="*/ 860822 h 1087086"/>
                <a:gd name="connsiteX102" fmla="*/ 10404 w 2260086"/>
                <a:gd name="connsiteY102" fmla="*/ 871299 h 1087086"/>
                <a:gd name="connsiteX103" fmla="*/ 10404 w 2260086"/>
                <a:gd name="connsiteY103" fmla="*/ 838914 h 1087086"/>
                <a:gd name="connsiteX104" fmla="*/ 10467 w 2260086"/>
                <a:gd name="connsiteY104" fmla="*/ 838851 h 1087086"/>
                <a:gd name="connsiteX105" fmla="*/ 8500 w 2260086"/>
                <a:gd name="connsiteY105" fmla="*/ 838914 h 1087086"/>
                <a:gd name="connsiteX106" fmla="*/ 4690 w 2260086"/>
                <a:gd name="connsiteY106" fmla="*/ 833199 h 1087086"/>
                <a:gd name="connsiteX107" fmla="*/ 4690 w 2260086"/>
                <a:gd name="connsiteY107" fmla="*/ 811291 h 1087086"/>
                <a:gd name="connsiteX108" fmla="*/ 14215 w 2260086"/>
                <a:gd name="connsiteY108" fmla="*/ 800814 h 1087086"/>
                <a:gd name="connsiteX109" fmla="*/ 29455 w 2260086"/>
                <a:gd name="connsiteY109" fmla="*/ 785574 h 1087086"/>
                <a:gd name="connsiteX110" fmla="*/ 30407 w 2260086"/>
                <a:gd name="connsiteY110" fmla="*/ 786526 h 1087086"/>
                <a:gd name="connsiteX111" fmla="*/ 39548 w 2260086"/>
                <a:gd name="connsiteY111" fmla="*/ 782678 h 1087086"/>
                <a:gd name="connsiteX112" fmla="*/ 39509 w 2260086"/>
                <a:gd name="connsiteY112" fmla="*/ 780243 h 1087086"/>
                <a:gd name="connsiteX113" fmla="*/ 37075 w 2260086"/>
                <a:gd name="connsiteY113" fmla="*/ 781764 h 1087086"/>
                <a:gd name="connsiteX114" fmla="*/ 31360 w 2260086"/>
                <a:gd name="connsiteY114" fmla="*/ 784621 h 1087086"/>
                <a:gd name="connsiteX115" fmla="*/ 11357 w 2260086"/>
                <a:gd name="connsiteY115" fmla="*/ 788431 h 1087086"/>
                <a:gd name="connsiteX116" fmla="*/ 10881 w 2260086"/>
                <a:gd name="connsiteY116" fmla="*/ 768667 h 1087086"/>
                <a:gd name="connsiteX117" fmla="*/ 13943 w 2260086"/>
                <a:gd name="connsiteY117" fmla="*/ 757951 h 1087086"/>
                <a:gd name="connsiteX118" fmla="*/ 13262 w 2260086"/>
                <a:gd name="connsiteY118" fmla="*/ 757951 h 1087086"/>
                <a:gd name="connsiteX119" fmla="*/ 23739 w 2260086"/>
                <a:gd name="connsiteY119" fmla="*/ 713184 h 1087086"/>
                <a:gd name="connsiteX120" fmla="*/ 37074 w 2260086"/>
                <a:gd name="connsiteY120" fmla="*/ 702707 h 1087086"/>
                <a:gd name="connsiteX121" fmla="*/ 38257 w 2260086"/>
                <a:gd name="connsiteY121" fmla="*/ 701984 h 1087086"/>
                <a:gd name="connsiteX122" fmla="*/ 38122 w 2260086"/>
                <a:gd name="connsiteY122" fmla="*/ 693535 h 1087086"/>
                <a:gd name="connsiteX123" fmla="*/ 36182 w 2260086"/>
                <a:gd name="connsiteY123" fmla="*/ 693985 h 1087086"/>
                <a:gd name="connsiteX124" fmla="*/ 14214 w 2260086"/>
                <a:gd name="connsiteY124" fmla="*/ 701754 h 1087086"/>
                <a:gd name="connsiteX125" fmla="*/ 12309 w 2260086"/>
                <a:gd name="connsiteY125" fmla="*/ 660797 h 1087086"/>
                <a:gd name="connsiteX126" fmla="*/ 940997 w 2260086"/>
                <a:gd name="connsiteY126" fmla="*/ 205502 h 1087086"/>
                <a:gd name="connsiteX127" fmla="*/ 1441059 w 2260086"/>
                <a:gd name="connsiteY127" fmla="*/ 39767 h 1087086"/>
                <a:gd name="connsiteX128" fmla="*/ 1541072 w 2260086"/>
                <a:gd name="connsiteY128" fmla="*/ 19764 h 1087086"/>
                <a:gd name="connsiteX129" fmla="*/ 1560122 w 2260086"/>
                <a:gd name="connsiteY129" fmla="*/ 16907 h 1087086"/>
                <a:gd name="connsiteX130" fmla="*/ 1622987 w 2260086"/>
                <a:gd name="connsiteY130" fmla="*/ 8334 h 1087086"/>
                <a:gd name="connsiteX131" fmla="*/ 1645847 w 2260086"/>
                <a:gd name="connsiteY131" fmla="*/ 7382 h 1087086"/>
                <a:gd name="connsiteX132" fmla="*/ 1700139 w 2260086"/>
                <a:gd name="connsiteY132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8980 w 2260086"/>
                <a:gd name="connsiteY75" fmla="*/ 1074182 h 1087086"/>
                <a:gd name="connsiteX76" fmla="*/ 7547 w 2260086"/>
                <a:gd name="connsiteY76" fmla="*/ 1086564 h 1087086"/>
                <a:gd name="connsiteX77" fmla="*/ 3737 w 2260086"/>
                <a:gd name="connsiteY77" fmla="*/ 1060847 h 1087086"/>
                <a:gd name="connsiteX78" fmla="*/ 12310 w 2260086"/>
                <a:gd name="connsiteY78" fmla="*/ 1056084 h 1087086"/>
                <a:gd name="connsiteX79" fmla="*/ 21924 w 2260086"/>
                <a:gd name="connsiteY79" fmla="*/ 1046471 h 1087086"/>
                <a:gd name="connsiteX80" fmla="*/ 16953 w 2260086"/>
                <a:gd name="connsiteY80" fmla="*/ 1049416 h 1087086"/>
                <a:gd name="connsiteX81" fmla="*/ 6594 w 2260086"/>
                <a:gd name="connsiteY81" fmla="*/ 1052274 h 1087086"/>
                <a:gd name="connsiteX82" fmla="*/ 1832 w 2260086"/>
                <a:gd name="connsiteY82" fmla="*/ 1047511 h 1087086"/>
                <a:gd name="connsiteX83" fmla="*/ 1832 w 2260086"/>
                <a:gd name="connsiteY83" fmla="*/ 1044654 h 1087086"/>
                <a:gd name="connsiteX84" fmla="*/ 11357 w 2260086"/>
                <a:gd name="connsiteY84" fmla="*/ 1019889 h 1087086"/>
                <a:gd name="connsiteX85" fmla="*/ 20168 w 2260086"/>
                <a:gd name="connsiteY85" fmla="*/ 1009769 h 1087086"/>
                <a:gd name="connsiteX86" fmla="*/ 24706 w 2260086"/>
                <a:gd name="connsiteY86" fmla="*/ 1006233 h 1087086"/>
                <a:gd name="connsiteX87" fmla="*/ 23382 w 2260086"/>
                <a:gd name="connsiteY87" fmla="*/ 1006554 h 1087086"/>
                <a:gd name="connsiteX88" fmla="*/ 12309 w 2260086"/>
                <a:gd name="connsiteY88" fmla="*/ 1009411 h 1087086"/>
                <a:gd name="connsiteX89" fmla="*/ 3737 w 2260086"/>
                <a:gd name="connsiteY89" fmla="*/ 1006554 h 1087086"/>
                <a:gd name="connsiteX90" fmla="*/ 3737 w 2260086"/>
                <a:gd name="connsiteY90" fmla="*/ 1004649 h 1087086"/>
                <a:gd name="connsiteX91" fmla="*/ 12309 w 2260086"/>
                <a:gd name="connsiteY91" fmla="*/ 960834 h 1087086"/>
                <a:gd name="connsiteX92" fmla="*/ 16120 w 2260086"/>
                <a:gd name="connsiteY92" fmla="*/ 957023 h 1087086"/>
                <a:gd name="connsiteX93" fmla="*/ 17072 w 2260086"/>
                <a:gd name="connsiteY93" fmla="*/ 920829 h 1087086"/>
                <a:gd name="connsiteX94" fmla="*/ 23841 w 2260086"/>
                <a:gd name="connsiteY94" fmla="*/ 914857 h 1087086"/>
                <a:gd name="connsiteX95" fmla="*/ 12309 w 2260086"/>
                <a:gd name="connsiteY95" fmla="*/ 917019 h 1087086"/>
                <a:gd name="connsiteX96" fmla="*/ 17072 w 2260086"/>
                <a:gd name="connsiteY96" fmla="*/ 883682 h 1087086"/>
                <a:gd name="connsiteX97" fmla="*/ 38979 w 2260086"/>
                <a:gd name="connsiteY97" fmla="*/ 865585 h 1087086"/>
                <a:gd name="connsiteX98" fmla="*/ 40854 w 2260086"/>
                <a:gd name="connsiteY98" fmla="*/ 864302 h 1087086"/>
                <a:gd name="connsiteX99" fmla="*/ 40744 w 2260086"/>
                <a:gd name="connsiteY99" fmla="*/ 857449 h 1087086"/>
                <a:gd name="connsiteX100" fmla="*/ 32311 w 2260086"/>
                <a:gd name="connsiteY100" fmla="*/ 860822 h 1087086"/>
                <a:gd name="connsiteX101" fmla="*/ 10404 w 2260086"/>
                <a:gd name="connsiteY101" fmla="*/ 871299 h 1087086"/>
                <a:gd name="connsiteX102" fmla="*/ 10404 w 2260086"/>
                <a:gd name="connsiteY102" fmla="*/ 838914 h 1087086"/>
                <a:gd name="connsiteX103" fmla="*/ 10467 w 2260086"/>
                <a:gd name="connsiteY103" fmla="*/ 838851 h 1087086"/>
                <a:gd name="connsiteX104" fmla="*/ 8500 w 2260086"/>
                <a:gd name="connsiteY104" fmla="*/ 838914 h 1087086"/>
                <a:gd name="connsiteX105" fmla="*/ 4690 w 2260086"/>
                <a:gd name="connsiteY105" fmla="*/ 833199 h 1087086"/>
                <a:gd name="connsiteX106" fmla="*/ 4690 w 2260086"/>
                <a:gd name="connsiteY106" fmla="*/ 811291 h 1087086"/>
                <a:gd name="connsiteX107" fmla="*/ 14215 w 2260086"/>
                <a:gd name="connsiteY107" fmla="*/ 800814 h 1087086"/>
                <a:gd name="connsiteX108" fmla="*/ 29455 w 2260086"/>
                <a:gd name="connsiteY108" fmla="*/ 785574 h 1087086"/>
                <a:gd name="connsiteX109" fmla="*/ 30407 w 2260086"/>
                <a:gd name="connsiteY109" fmla="*/ 786526 h 1087086"/>
                <a:gd name="connsiteX110" fmla="*/ 39548 w 2260086"/>
                <a:gd name="connsiteY110" fmla="*/ 782678 h 1087086"/>
                <a:gd name="connsiteX111" fmla="*/ 39509 w 2260086"/>
                <a:gd name="connsiteY111" fmla="*/ 780243 h 1087086"/>
                <a:gd name="connsiteX112" fmla="*/ 37075 w 2260086"/>
                <a:gd name="connsiteY112" fmla="*/ 781764 h 1087086"/>
                <a:gd name="connsiteX113" fmla="*/ 31360 w 2260086"/>
                <a:gd name="connsiteY113" fmla="*/ 784621 h 1087086"/>
                <a:gd name="connsiteX114" fmla="*/ 11357 w 2260086"/>
                <a:gd name="connsiteY114" fmla="*/ 788431 h 1087086"/>
                <a:gd name="connsiteX115" fmla="*/ 10881 w 2260086"/>
                <a:gd name="connsiteY115" fmla="*/ 768667 h 1087086"/>
                <a:gd name="connsiteX116" fmla="*/ 13943 w 2260086"/>
                <a:gd name="connsiteY116" fmla="*/ 757951 h 1087086"/>
                <a:gd name="connsiteX117" fmla="*/ 13262 w 2260086"/>
                <a:gd name="connsiteY117" fmla="*/ 757951 h 1087086"/>
                <a:gd name="connsiteX118" fmla="*/ 23739 w 2260086"/>
                <a:gd name="connsiteY118" fmla="*/ 713184 h 1087086"/>
                <a:gd name="connsiteX119" fmla="*/ 37074 w 2260086"/>
                <a:gd name="connsiteY119" fmla="*/ 702707 h 1087086"/>
                <a:gd name="connsiteX120" fmla="*/ 38257 w 2260086"/>
                <a:gd name="connsiteY120" fmla="*/ 701984 h 1087086"/>
                <a:gd name="connsiteX121" fmla="*/ 38122 w 2260086"/>
                <a:gd name="connsiteY121" fmla="*/ 693535 h 1087086"/>
                <a:gd name="connsiteX122" fmla="*/ 36182 w 2260086"/>
                <a:gd name="connsiteY122" fmla="*/ 693985 h 1087086"/>
                <a:gd name="connsiteX123" fmla="*/ 14214 w 2260086"/>
                <a:gd name="connsiteY123" fmla="*/ 701754 h 1087086"/>
                <a:gd name="connsiteX124" fmla="*/ 12309 w 2260086"/>
                <a:gd name="connsiteY124" fmla="*/ 660797 h 1087086"/>
                <a:gd name="connsiteX125" fmla="*/ 940997 w 2260086"/>
                <a:gd name="connsiteY125" fmla="*/ 205502 h 1087086"/>
                <a:gd name="connsiteX126" fmla="*/ 1441059 w 2260086"/>
                <a:gd name="connsiteY126" fmla="*/ 39767 h 1087086"/>
                <a:gd name="connsiteX127" fmla="*/ 1541072 w 2260086"/>
                <a:gd name="connsiteY127" fmla="*/ 19764 h 1087086"/>
                <a:gd name="connsiteX128" fmla="*/ 1560122 w 2260086"/>
                <a:gd name="connsiteY128" fmla="*/ 16907 h 1087086"/>
                <a:gd name="connsiteX129" fmla="*/ 1622987 w 2260086"/>
                <a:gd name="connsiteY129" fmla="*/ 8334 h 1087086"/>
                <a:gd name="connsiteX130" fmla="*/ 1645847 w 2260086"/>
                <a:gd name="connsiteY130" fmla="*/ 7382 h 1087086"/>
                <a:gd name="connsiteX131" fmla="*/ 1700139 w 2260086"/>
                <a:gd name="connsiteY13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58435 h 1087086"/>
                <a:gd name="connsiteX75" fmla="*/ 38980 w 2260086"/>
                <a:gd name="connsiteY75" fmla="*/ 1074182 h 1087086"/>
                <a:gd name="connsiteX76" fmla="*/ 7547 w 2260086"/>
                <a:gd name="connsiteY76" fmla="*/ 1086564 h 1087086"/>
                <a:gd name="connsiteX77" fmla="*/ 3737 w 2260086"/>
                <a:gd name="connsiteY77" fmla="*/ 1060847 h 1087086"/>
                <a:gd name="connsiteX78" fmla="*/ 12310 w 2260086"/>
                <a:gd name="connsiteY78" fmla="*/ 1056084 h 1087086"/>
                <a:gd name="connsiteX79" fmla="*/ 21924 w 2260086"/>
                <a:gd name="connsiteY79" fmla="*/ 1046471 h 1087086"/>
                <a:gd name="connsiteX80" fmla="*/ 16953 w 2260086"/>
                <a:gd name="connsiteY80" fmla="*/ 1049416 h 1087086"/>
                <a:gd name="connsiteX81" fmla="*/ 6594 w 2260086"/>
                <a:gd name="connsiteY81" fmla="*/ 1052274 h 1087086"/>
                <a:gd name="connsiteX82" fmla="*/ 1832 w 2260086"/>
                <a:gd name="connsiteY82" fmla="*/ 1047511 h 1087086"/>
                <a:gd name="connsiteX83" fmla="*/ 1832 w 2260086"/>
                <a:gd name="connsiteY83" fmla="*/ 1044654 h 1087086"/>
                <a:gd name="connsiteX84" fmla="*/ 11357 w 2260086"/>
                <a:gd name="connsiteY84" fmla="*/ 1019889 h 1087086"/>
                <a:gd name="connsiteX85" fmla="*/ 20168 w 2260086"/>
                <a:gd name="connsiteY85" fmla="*/ 1009769 h 1087086"/>
                <a:gd name="connsiteX86" fmla="*/ 24706 w 2260086"/>
                <a:gd name="connsiteY86" fmla="*/ 1006233 h 1087086"/>
                <a:gd name="connsiteX87" fmla="*/ 23382 w 2260086"/>
                <a:gd name="connsiteY87" fmla="*/ 1006554 h 1087086"/>
                <a:gd name="connsiteX88" fmla="*/ 12309 w 2260086"/>
                <a:gd name="connsiteY88" fmla="*/ 1009411 h 1087086"/>
                <a:gd name="connsiteX89" fmla="*/ 3737 w 2260086"/>
                <a:gd name="connsiteY89" fmla="*/ 1006554 h 1087086"/>
                <a:gd name="connsiteX90" fmla="*/ 3737 w 2260086"/>
                <a:gd name="connsiteY90" fmla="*/ 1004649 h 1087086"/>
                <a:gd name="connsiteX91" fmla="*/ 12309 w 2260086"/>
                <a:gd name="connsiteY91" fmla="*/ 960834 h 1087086"/>
                <a:gd name="connsiteX92" fmla="*/ 16120 w 2260086"/>
                <a:gd name="connsiteY92" fmla="*/ 957023 h 1087086"/>
                <a:gd name="connsiteX93" fmla="*/ 17072 w 2260086"/>
                <a:gd name="connsiteY93" fmla="*/ 920829 h 1087086"/>
                <a:gd name="connsiteX94" fmla="*/ 23841 w 2260086"/>
                <a:gd name="connsiteY94" fmla="*/ 914857 h 1087086"/>
                <a:gd name="connsiteX95" fmla="*/ 12309 w 2260086"/>
                <a:gd name="connsiteY95" fmla="*/ 917019 h 1087086"/>
                <a:gd name="connsiteX96" fmla="*/ 17072 w 2260086"/>
                <a:gd name="connsiteY96" fmla="*/ 883682 h 1087086"/>
                <a:gd name="connsiteX97" fmla="*/ 38979 w 2260086"/>
                <a:gd name="connsiteY97" fmla="*/ 865585 h 1087086"/>
                <a:gd name="connsiteX98" fmla="*/ 40854 w 2260086"/>
                <a:gd name="connsiteY98" fmla="*/ 864302 h 1087086"/>
                <a:gd name="connsiteX99" fmla="*/ 40744 w 2260086"/>
                <a:gd name="connsiteY99" fmla="*/ 857449 h 1087086"/>
                <a:gd name="connsiteX100" fmla="*/ 32311 w 2260086"/>
                <a:gd name="connsiteY100" fmla="*/ 860822 h 1087086"/>
                <a:gd name="connsiteX101" fmla="*/ 10404 w 2260086"/>
                <a:gd name="connsiteY101" fmla="*/ 871299 h 1087086"/>
                <a:gd name="connsiteX102" fmla="*/ 10404 w 2260086"/>
                <a:gd name="connsiteY102" fmla="*/ 838914 h 1087086"/>
                <a:gd name="connsiteX103" fmla="*/ 10467 w 2260086"/>
                <a:gd name="connsiteY103" fmla="*/ 838851 h 1087086"/>
                <a:gd name="connsiteX104" fmla="*/ 8500 w 2260086"/>
                <a:gd name="connsiteY104" fmla="*/ 838914 h 1087086"/>
                <a:gd name="connsiteX105" fmla="*/ 4690 w 2260086"/>
                <a:gd name="connsiteY105" fmla="*/ 833199 h 1087086"/>
                <a:gd name="connsiteX106" fmla="*/ 4690 w 2260086"/>
                <a:gd name="connsiteY106" fmla="*/ 811291 h 1087086"/>
                <a:gd name="connsiteX107" fmla="*/ 14215 w 2260086"/>
                <a:gd name="connsiteY107" fmla="*/ 800814 h 1087086"/>
                <a:gd name="connsiteX108" fmla="*/ 29455 w 2260086"/>
                <a:gd name="connsiteY108" fmla="*/ 785574 h 1087086"/>
                <a:gd name="connsiteX109" fmla="*/ 30407 w 2260086"/>
                <a:gd name="connsiteY109" fmla="*/ 786526 h 1087086"/>
                <a:gd name="connsiteX110" fmla="*/ 39548 w 2260086"/>
                <a:gd name="connsiteY110" fmla="*/ 782678 h 1087086"/>
                <a:gd name="connsiteX111" fmla="*/ 39509 w 2260086"/>
                <a:gd name="connsiteY111" fmla="*/ 780243 h 1087086"/>
                <a:gd name="connsiteX112" fmla="*/ 37075 w 2260086"/>
                <a:gd name="connsiteY112" fmla="*/ 781764 h 1087086"/>
                <a:gd name="connsiteX113" fmla="*/ 31360 w 2260086"/>
                <a:gd name="connsiteY113" fmla="*/ 784621 h 1087086"/>
                <a:gd name="connsiteX114" fmla="*/ 11357 w 2260086"/>
                <a:gd name="connsiteY114" fmla="*/ 788431 h 1087086"/>
                <a:gd name="connsiteX115" fmla="*/ 10881 w 2260086"/>
                <a:gd name="connsiteY115" fmla="*/ 768667 h 1087086"/>
                <a:gd name="connsiteX116" fmla="*/ 13943 w 2260086"/>
                <a:gd name="connsiteY116" fmla="*/ 757951 h 1087086"/>
                <a:gd name="connsiteX117" fmla="*/ 13262 w 2260086"/>
                <a:gd name="connsiteY117" fmla="*/ 757951 h 1087086"/>
                <a:gd name="connsiteX118" fmla="*/ 23739 w 2260086"/>
                <a:gd name="connsiteY118" fmla="*/ 713184 h 1087086"/>
                <a:gd name="connsiteX119" fmla="*/ 37074 w 2260086"/>
                <a:gd name="connsiteY119" fmla="*/ 702707 h 1087086"/>
                <a:gd name="connsiteX120" fmla="*/ 38257 w 2260086"/>
                <a:gd name="connsiteY120" fmla="*/ 701984 h 1087086"/>
                <a:gd name="connsiteX121" fmla="*/ 38122 w 2260086"/>
                <a:gd name="connsiteY121" fmla="*/ 693535 h 1087086"/>
                <a:gd name="connsiteX122" fmla="*/ 36182 w 2260086"/>
                <a:gd name="connsiteY122" fmla="*/ 693985 h 1087086"/>
                <a:gd name="connsiteX123" fmla="*/ 14214 w 2260086"/>
                <a:gd name="connsiteY123" fmla="*/ 701754 h 1087086"/>
                <a:gd name="connsiteX124" fmla="*/ 12309 w 2260086"/>
                <a:gd name="connsiteY124" fmla="*/ 660797 h 1087086"/>
                <a:gd name="connsiteX125" fmla="*/ 940997 w 2260086"/>
                <a:gd name="connsiteY125" fmla="*/ 205502 h 1087086"/>
                <a:gd name="connsiteX126" fmla="*/ 1441059 w 2260086"/>
                <a:gd name="connsiteY126" fmla="*/ 39767 h 1087086"/>
                <a:gd name="connsiteX127" fmla="*/ 1541072 w 2260086"/>
                <a:gd name="connsiteY127" fmla="*/ 19764 h 1087086"/>
                <a:gd name="connsiteX128" fmla="*/ 1560122 w 2260086"/>
                <a:gd name="connsiteY128" fmla="*/ 16907 h 1087086"/>
                <a:gd name="connsiteX129" fmla="*/ 1622987 w 2260086"/>
                <a:gd name="connsiteY129" fmla="*/ 8334 h 1087086"/>
                <a:gd name="connsiteX130" fmla="*/ 1645847 w 2260086"/>
                <a:gd name="connsiteY130" fmla="*/ 7382 h 1087086"/>
                <a:gd name="connsiteX131" fmla="*/ 1700139 w 2260086"/>
                <a:gd name="connsiteY13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17297 w 2260086"/>
                <a:gd name="connsiteY64" fmla="*/ 320754 h 1087086"/>
                <a:gd name="connsiteX65" fmla="*/ 1727762 w 2260086"/>
                <a:gd name="connsiteY65" fmla="*/ 338851 h 1087086"/>
                <a:gd name="connsiteX66" fmla="*/ 1707760 w 2260086"/>
                <a:gd name="connsiteY66" fmla="*/ 349329 h 1087086"/>
                <a:gd name="connsiteX67" fmla="*/ 1655372 w 2260086"/>
                <a:gd name="connsiteY67" fmla="*/ 356949 h 1087086"/>
                <a:gd name="connsiteX68" fmla="*/ 1538215 w 2260086"/>
                <a:gd name="connsiteY68" fmla="*/ 386476 h 1087086"/>
                <a:gd name="connsiteX69" fmla="*/ 1446775 w 2260086"/>
                <a:gd name="connsiteY69" fmla="*/ 413146 h 1087086"/>
                <a:gd name="connsiteX70" fmla="*/ 1426772 w 2260086"/>
                <a:gd name="connsiteY70" fmla="*/ 423624 h 1087086"/>
                <a:gd name="connsiteX71" fmla="*/ 1398197 w 2260086"/>
                <a:gd name="connsiteY71" fmla="*/ 429339 h 1087086"/>
                <a:gd name="connsiteX72" fmla="*/ 1163882 w 2260086"/>
                <a:gd name="connsiteY72" fmla="*/ 512206 h 1087086"/>
                <a:gd name="connsiteX73" fmla="*/ 627625 w 2260086"/>
                <a:gd name="connsiteY73" fmla="*/ 758435 h 1087086"/>
                <a:gd name="connsiteX74" fmla="*/ 38980 w 2260086"/>
                <a:gd name="connsiteY74" fmla="*/ 1074182 h 1087086"/>
                <a:gd name="connsiteX75" fmla="*/ 7547 w 2260086"/>
                <a:gd name="connsiteY75" fmla="*/ 1086564 h 1087086"/>
                <a:gd name="connsiteX76" fmla="*/ 3737 w 2260086"/>
                <a:gd name="connsiteY76" fmla="*/ 1060847 h 1087086"/>
                <a:gd name="connsiteX77" fmla="*/ 12310 w 2260086"/>
                <a:gd name="connsiteY77" fmla="*/ 1056084 h 1087086"/>
                <a:gd name="connsiteX78" fmla="*/ 21924 w 2260086"/>
                <a:gd name="connsiteY78" fmla="*/ 1046471 h 1087086"/>
                <a:gd name="connsiteX79" fmla="*/ 16953 w 2260086"/>
                <a:gd name="connsiteY79" fmla="*/ 1049416 h 1087086"/>
                <a:gd name="connsiteX80" fmla="*/ 6594 w 2260086"/>
                <a:gd name="connsiteY80" fmla="*/ 1052274 h 1087086"/>
                <a:gd name="connsiteX81" fmla="*/ 1832 w 2260086"/>
                <a:gd name="connsiteY81" fmla="*/ 1047511 h 1087086"/>
                <a:gd name="connsiteX82" fmla="*/ 1832 w 2260086"/>
                <a:gd name="connsiteY82" fmla="*/ 1044654 h 1087086"/>
                <a:gd name="connsiteX83" fmla="*/ 11357 w 2260086"/>
                <a:gd name="connsiteY83" fmla="*/ 1019889 h 1087086"/>
                <a:gd name="connsiteX84" fmla="*/ 20168 w 2260086"/>
                <a:gd name="connsiteY84" fmla="*/ 1009769 h 1087086"/>
                <a:gd name="connsiteX85" fmla="*/ 24706 w 2260086"/>
                <a:gd name="connsiteY85" fmla="*/ 1006233 h 1087086"/>
                <a:gd name="connsiteX86" fmla="*/ 23382 w 2260086"/>
                <a:gd name="connsiteY86" fmla="*/ 1006554 h 1087086"/>
                <a:gd name="connsiteX87" fmla="*/ 12309 w 2260086"/>
                <a:gd name="connsiteY87" fmla="*/ 1009411 h 1087086"/>
                <a:gd name="connsiteX88" fmla="*/ 3737 w 2260086"/>
                <a:gd name="connsiteY88" fmla="*/ 1006554 h 1087086"/>
                <a:gd name="connsiteX89" fmla="*/ 3737 w 2260086"/>
                <a:gd name="connsiteY89" fmla="*/ 1004649 h 1087086"/>
                <a:gd name="connsiteX90" fmla="*/ 12309 w 2260086"/>
                <a:gd name="connsiteY90" fmla="*/ 960834 h 1087086"/>
                <a:gd name="connsiteX91" fmla="*/ 16120 w 2260086"/>
                <a:gd name="connsiteY91" fmla="*/ 957023 h 1087086"/>
                <a:gd name="connsiteX92" fmla="*/ 17072 w 2260086"/>
                <a:gd name="connsiteY92" fmla="*/ 920829 h 1087086"/>
                <a:gd name="connsiteX93" fmla="*/ 23841 w 2260086"/>
                <a:gd name="connsiteY93" fmla="*/ 914857 h 1087086"/>
                <a:gd name="connsiteX94" fmla="*/ 12309 w 2260086"/>
                <a:gd name="connsiteY94" fmla="*/ 917019 h 1087086"/>
                <a:gd name="connsiteX95" fmla="*/ 17072 w 2260086"/>
                <a:gd name="connsiteY95" fmla="*/ 883682 h 1087086"/>
                <a:gd name="connsiteX96" fmla="*/ 38979 w 2260086"/>
                <a:gd name="connsiteY96" fmla="*/ 865585 h 1087086"/>
                <a:gd name="connsiteX97" fmla="*/ 40854 w 2260086"/>
                <a:gd name="connsiteY97" fmla="*/ 864302 h 1087086"/>
                <a:gd name="connsiteX98" fmla="*/ 40744 w 2260086"/>
                <a:gd name="connsiteY98" fmla="*/ 857449 h 1087086"/>
                <a:gd name="connsiteX99" fmla="*/ 32311 w 2260086"/>
                <a:gd name="connsiteY99" fmla="*/ 860822 h 1087086"/>
                <a:gd name="connsiteX100" fmla="*/ 10404 w 2260086"/>
                <a:gd name="connsiteY100" fmla="*/ 871299 h 1087086"/>
                <a:gd name="connsiteX101" fmla="*/ 10404 w 2260086"/>
                <a:gd name="connsiteY101" fmla="*/ 838914 h 1087086"/>
                <a:gd name="connsiteX102" fmla="*/ 10467 w 2260086"/>
                <a:gd name="connsiteY102" fmla="*/ 838851 h 1087086"/>
                <a:gd name="connsiteX103" fmla="*/ 8500 w 2260086"/>
                <a:gd name="connsiteY103" fmla="*/ 838914 h 1087086"/>
                <a:gd name="connsiteX104" fmla="*/ 4690 w 2260086"/>
                <a:gd name="connsiteY104" fmla="*/ 833199 h 1087086"/>
                <a:gd name="connsiteX105" fmla="*/ 4690 w 2260086"/>
                <a:gd name="connsiteY105" fmla="*/ 811291 h 1087086"/>
                <a:gd name="connsiteX106" fmla="*/ 14215 w 2260086"/>
                <a:gd name="connsiteY106" fmla="*/ 800814 h 1087086"/>
                <a:gd name="connsiteX107" fmla="*/ 29455 w 2260086"/>
                <a:gd name="connsiteY107" fmla="*/ 785574 h 1087086"/>
                <a:gd name="connsiteX108" fmla="*/ 30407 w 2260086"/>
                <a:gd name="connsiteY108" fmla="*/ 786526 h 1087086"/>
                <a:gd name="connsiteX109" fmla="*/ 39548 w 2260086"/>
                <a:gd name="connsiteY109" fmla="*/ 782678 h 1087086"/>
                <a:gd name="connsiteX110" fmla="*/ 39509 w 2260086"/>
                <a:gd name="connsiteY110" fmla="*/ 780243 h 1087086"/>
                <a:gd name="connsiteX111" fmla="*/ 37075 w 2260086"/>
                <a:gd name="connsiteY111" fmla="*/ 781764 h 1087086"/>
                <a:gd name="connsiteX112" fmla="*/ 31360 w 2260086"/>
                <a:gd name="connsiteY112" fmla="*/ 784621 h 1087086"/>
                <a:gd name="connsiteX113" fmla="*/ 11357 w 2260086"/>
                <a:gd name="connsiteY113" fmla="*/ 788431 h 1087086"/>
                <a:gd name="connsiteX114" fmla="*/ 10881 w 2260086"/>
                <a:gd name="connsiteY114" fmla="*/ 768667 h 1087086"/>
                <a:gd name="connsiteX115" fmla="*/ 13943 w 2260086"/>
                <a:gd name="connsiteY115" fmla="*/ 757951 h 1087086"/>
                <a:gd name="connsiteX116" fmla="*/ 13262 w 2260086"/>
                <a:gd name="connsiteY116" fmla="*/ 757951 h 1087086"/>
                <a:gd name="connsiteX117" fmla="*/ 23739 w 2260086"/>
                <a:gd name="connsiteY117" fmla="*/ 713184 h 1087086"/>
                <a:gd name="connsiteX118" fmla="*/ 37074 w 2260086"/>
                <a:gd name="connsiteY118" fmla="*/ 702707 h 1087086"/>
                <a:gd name="connsiteX119" fmla="*/ 38257 w 2260086"/>
                <a:gd name="connsiteY119" fmla="*/ 701984 h 1087086"/>
                <a:gd name="connsiteX120" fmla="*/ 38122 w 2260086"/>
                <a:gd name="connsiteY120" fmla="*/ 693535 h 1087086"/>
                <a:gd name="connsiteX121" fmla="*/ 36182 w 2260086"/>
                <a:gd name="connsiteY121" fmla="*/ 693985 h 1087086"/>
                <a:gd name="connsiteX122" fmla="*/ 14214 w 2260086"/>
                <a:gd name="connsiteY122" fmla="*/ 701754 h 1087086"/>
                <a:gd name="connsiteX123" fmla="*/ 12309 w 2260086"/>
                <a:gd name="connsiteY123" fmla="*/ 660797 h 1087086"/>
                <a:gd name="connsiteX124" fmla="*/ 940997 w 2260086"/>
                <a:gd name="connsiteY124" fmla="*/ 205502 h 1087086"/>
                <a:gd name="connsiteX125" fmla="*/ 1441059 w 2260086"/>
                <a:gd name="connsiteY125" fmla="*/ 39767 h 1087086"/>
                <a:gd name="connsiteX126" fmla="*/ 1541072 w 2260086"/>
                <a:gd name="connsiteY126" fmla="*/ 19764 h 1087086"/>
                <a:gd name="connsiteX127" fmla="*/ 1560122 w 2260086"/>
                <a:gd name="connsiteY127" fmla="*/ 16907 h 1087086"/>
                <a:gd name="connsiteX128" fmla="*/ 1622987 w 2260086"/>
                <a:gd name="connsiteY128" fmla="*/ 8334 h 1087086"/>
                <a:gd name="connsiteX129" fmla="*/ 1645847 w 2260086"/>
                <a:gd name="connsiteY129" fmla="*/ 7382 h 1087086"/>
                <a:gd name="connsiteX130" fmla="*/ 1700139 w 2260086"/>
                <a:gd name="connsiteY130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727762 w 2260086"/>
                <a:gd name="connsiteY64" fmla="*/ 338851 h 1087086"/>
                <a:gd name="connsiteX65" fmla="*/ 1707760 w 2260086"/>
                <a:gd name="connsiteY65" fmla="*/ 349329 h 1087086"/>
                <a:gd name="connsiteX66" fmla="*/ 1655372 w 2260086"/>
                <a:gd name="connsiteY66" fmla="*/ 356949 h 1087086"/>
                <a:gd name="connsiteX67" fmla="*/ 1538215 w 2260086"/>
                <a:gd name="connsiteY67" fmla="*/ 386476 h 1087086"/>
                <a:gd name="connsiteX68" fmla="*/ 1446775 w 2260086"/>
                <a:gd name="connsiteY68" fmla="*/ 413146 h 1087086"/>
                <a:gd name="connsiteX69" fmla="*/ 1426772 w 2260086"/>
                <a:gd name="connsiteY69" fmla="*/ 423624 h 1087086"/>
                <a:gd name="connsiteX70" fmla="*/ 1398197 w 2260086"/>
                <a:gd name="connsiteY70" fmla="*/ 429339 h 1087086"/>
                <a:gd name="connsiteX71" fmla="*/ 1163882 w 2260086"/>
                <a:gd name="connsiteY71" fmla="*/ 512206 h 1087086"/>
                <a:gd name="connsiteX72" fmla="*/ 627625 w 2260086"/>
                <a:gd name="connsiteY72" fmla="*/ 758435 h 1087086"/>
                <a:gd name="connsiteX73" fmla="*/ 38980 w 2260086"/>
                <a:gd name="connsiteY73" fmla="*/ 1074182 h 1087086"/>
                <a:gd name="connsiteX74" fmla="*/ 7547 w 2260086"/>
                <a:gd name="connsiteY74" fmla="*/ 1086564 h 1087086"/>
                <a:gd name="connsiteX75" fmla="*/ 3737 w 2260086"/>
                <a:gd name="connsiteY75" fmla="*/ 1060847 h 1087086"/>
                <a:gd name="connsiteX76" fmla="*/ 12310 w 2260086"/>
                <a:gd name="connsiteY76" fmla="*/ 1056084 h 1087086"/>
                <a:gd name="connsiteX77" fmla="*/ 21924 w 2260086"/>
                <a:gd name="connsiteY77" fmla="*/ 1046471 h 1087086"/>
                <a:gd name="connsiteX78" fmla="*/ 16953 w 2260086"/>
                <a:gd name="connsiteY78" fmla="*/ 1049416 h 1087086"/>
                <a:gd name="connsiteX79" fmla="*/ 6594 w 2260086"/>
                <a:gd name="connsiteY79" fmla="*/ 1052274 h 1087086"/>
                <a:gd name="connsiteX80" fmla="*/ 1832 w 2260086"/>
                <a:gd name="connsiteY80" fmla="*/ 1047511 h 1087086"/>
                <a:gd name="connsiteX81" fmla="*/ 1832 w 2260086"/>
                <a:gd name="connsiteY81" fmla="*/ 1044654 h 1087086"/>
                <a:gd name="connsiteX82" fmla="*/ 11357 w 2260086"/>
                <a:gd name="connsiteY82" fmla="*/ 1019889 h 1087086"/>
                <a:gd name="connsiteX83" fmla="*/ 20168 w 2260086"/>
                <a:gd name="connsiteY83" fmla="*/ 1009769 h 1087086"/>
                <a:gd name="connsiteX84" fmla="*/ 24706 w 2260086"/>
                <a:gd name="connsiteY84" fmla="*/ 1006233 h 1087086"/>
                <a:gd name="connsiteX85" fmla="*/ 23382 w 2260086"/>
                <a:gd name="connsiteY85" fmla="*/ 1006554 h 1087086"/>
                <a:gd name="connsiteX86" fmla="*/ 12309 w 2260086"/>
                <a:gd name="connsiteY86" fmla="*/ 1009411 h 1087086"/>
                <a:gd name="connsiteX87" fmla="*/ 3737 w 2260086"/>
                <a:gd name="connsiteY87" fmla="*/ 1006554 h 1087086"/>
                <a:gd name="connsiteX88" fmla="*/ 3737 w 2260086"/>
                <a:gd name="connsiteY88" fmla="*/ 1004649 h 1087086"/>
                <a:gd name="connsiteX89" fmla="*/ 12309 w 2260086"/>
                <a:gd name="connsiteY89" fmla="*/ 960834 h 1087086"/>
                <a:gd name="connsiteX90" fmla="*/ 16120 w 2260086"/>
                <a:gd name="connsiteY90" fmla="*/ 957023 h 1087086"/>
                <a:gd name="connsiteX91" fmla="*/ 17072 w 2260086"/>
                <a:gd name="connsiteY91" fmla="*/ 920829 h 1087086"/>
                <a:gd name="connsiteX92" fmla="*/ 23841 w 2260086"/>
                <a:gd name="connsiteY92" fmla="*/ 914857 h 1087086"/>
                <a:gd name="connsiteX93" fmla="*/ 12309 w 2260086"/>
                <a:gd name="connsiteY93" fmla="*/ 917019 h 1087086"/>
                <a:gd name="connsiteX94" fmla="*/ 17072 w 2260086"/>
                <a:gd name="connsiteY94" fmla="*/ 883682 h 1087086"/>
                <a:gd name="connsiteX95" fmla="*/ 38979 w 2260086"/>
                <a:gd name="connsiteY95" fmla="*/ 865585 h 1087086"/>
                <a:gd name="connsiteX96" fmla="*/ 40854 w 2260086"/>
                <a:gd name="connsiteY96" fmla="*/ 864302 h 1087086"/>
                <a:gd name="connsiteX97" fmla="*/ 40744 w 2260086"/>
                <a:gd name="connsiteY97" fmla="*/ 857449 h 1087086"/>
                <a:gd name="connsiteX98" fmla="*/ 32311 w 2260086"/>
                <a:gd name="connsiteY98" fmla="*/ 860822 h 1087086"/>
                <a:gd name="connsiteX99" fmla="*/ 10404 w 2260086"/>
                <a:gd name="connsiteY99" fmla="*/ 871299 h 1087086"/>
                <a:gd name="connsiteX100" fmla="*/ 10404 w 2260086"/>
                <a:gd name="connsiteY100" fmla="*/ 838914 h 1087086"/>
                <a:gd name="connsiteX101" fmla="*/ 10467 w 2260086"/>
                <a:gd name="connsiteY101" fmla="*/ 838851 h 1087086"/>
                <a:gd name="connsiteX102" fmla="*/ 8500 w 2260086"/>
                <a:gd name="connsiteY102" fmla="*/ 838914 h 1087086"/>
                <a:gd name="connsiteX103" fmla="*/ 4690 w 2260086"/>
                <a:gd name="connsiteY103" fmla="*/ 833199 h 1087086"/>
                <a:gd name="connsiteX104" fmla="*/ 4690 w 2260086"/>
                <a:gd name="connsiteY104" fmla="*/ 811291 h 1087086"/>
                <a:gd name="connsiteX105" fmla="*/ 14215 w 2260086"/>
                <a:gd name="connsiteY105" fmla="*/ 800814 h 1087086"/>
                <a:gd name="connsiteX106" fmla="*/ 29455 w 2260086"/>
                <a:gd name="connsiteY106" fmla="*/ 785574 h 1087086"/>
                <a:gd name="connsiteX107" fmla="*/ 30407 w 2260086"/>
                <a:gd name="connsiteY107" fmla="*/ 786526 h 1087086"/>
                <a:gd name="connsiteX108" fmla="*/ 39548 w 2260086"/>
                <a:gd name="connsiteY108" fmla="*/ 782678 h 1087086"/>
                <a:gd name="connsiteX109" fmla="*/ 39509 w 2260086"/>
                <a:gd name="connsiteY109" fmla="*/ 780243 h 1087086"/>
                <a:gd name="connsiteX110" fmla="*/ 37075 w 2260086"/>
                <a:gd name="connsiteY110" fmla="*/ 781764 h 1087086"/>
                <a:gd name="connsiteX111" fmla="*/ 31360 w 2260086"/>
                <a:gd name="connsiteY111" fmla="*/ 784621 h 1087086"/>
                <a:gd name="connsiteX112" fmla="*/ 11357 w 2260086"/>
                <a:gd name="connsiteY112" fmla="*/ 788431 h 1087086"/>
                <a:gd name="connsiteX113" fmla="*/ 10881 w 2260086"/>
                <a:gd name="connsiteY113" fmla="*/ 768667 h 1087086"/>
                <a:gd name="connsiteX114" fmla="*/ 13943 w 2260086"/>
                <a:gd name="connsiteY114" fmla="*/ 757951 h 1087086"/>
                <a:gd name="connsiteX115" fmla="*/ 13262 w 2260086"/>
                <a:gd name="connsiteY115" fmla="*/ 757951 h 1087086"/>
                <a:gd name="connsiteX116" fmla="*/ 23739 w 2260086"/>
                <a:gd name="connsiteY116" fmla="*/ 713184 h 1087086"/>
                <a:gd name="connsiteX117" fmla="*/ 37074 w 2260086"/>
                <a:gd name="connsiteY117" fmla="*/ 702707 h 1087086"/>
                <a:gd name="connsiteX118" fmla="*/ 38257 w 2260086"/>
                <a:gd name="connsiteY118" fmla="*/ 701984 h 1087086"/>
                <a:gd name="connsiteX119" fmla="*/ 38122 w 2260086"/>
                <a:gd name="connsiteY119" fmla="*/ 693535 h 1087086"/>
                <a:gd name="connsiteX120" fmla="*/ 36182 w 2260086"/>
                <a:gd name="connsiteY120" fmla="*/ 693985 h 1087086"/>
                <a:gd name="connsiteX121" fmla="*/ 14214 w 2260086"/>
                <a:gd name="connsiteY121" fmla="*/ 701754 h 1087086"/>
                <a:gd name="connsiteX122" fmla="*/ 12309 w 2260086"/>
                <a:gd name="connsiteY122" fmla="*/ 660797 h 1087086"/>
                <a:gd name="connsiteX123" fmla="*/ 940997 w 2260086"/>
                <a:gd name="connsiteY123" fmla="*/ 205502 h 1087086"/>
                <a:gd name="connsiteX124" fmla="*/ 1441059 w 2260086"/>
                <a:gd name="connsiteY124" fmla="*/ 39767 h 1087086"/>
                <a:gd name="connsiteX125" fmla="*/ 1541072 w 2260086"/>
                <a:gd name="connsiteY125" fmla="*/ 19764 h 1087086"/>
                <a:gd name="connsiteX126" fmla="*/ 1560122 w 2260086"/>
                <a:gd name="connsiteY126" fmla="*/ 16907 h 1087086"/>
                <a:gd name="connsiteX127" fmla="*/ 1622987 w 2260086"/>
                <a:gd name="connsiteY127" fmla="*/ 8334 h 1087086"/>
                <a:gd name="connsiteX128" fmla="*/ 1645847 w 2260086"/>
                <a:gd name="connsiteY128" fmla="*/ 7382 h 1087086"/>
                <a:gd name="connsiteX129" fmla="*/ 1700139 w 2260086"/>
                <a:gd name="connsiteY129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707760 w 2260086"/>
                <a:gd name="connsiteY64" fmla="*/ 349329 h 1087086"/>
                <a:gd name="connsiteX65" fmla="*/ 1655372 w 2260086"/>
                <a:gd name="connsiteY65" fmla="*/ 356949 h 1087086"/>
                <a:gd name="connsiteX66" fmla="*/ 1538215 w 2260086"/>
                <a:gd name="connsiteY66" fmla="*/ 386476 h 1087086"/>
                <a:gd name="connsiteX67" fmla="*/ 1446775 w 2260086"/>
                <a:gd name="connsiteY67" fmla="*/ 413146 h 1087086"/>
                <a:gd name="connsiteX68" fmla="*/ 1426772 w 2260086"/>
                <a:gd name="connsiteY68" fmla="*/ 423624 h 1087086"/>
                <a:gd name="connsiteX69" fmla="*/ 1398197 w 2260086"/>
                <a:gd name="connsiteY69" fmla="*/ 429339 h 1087086"/>
                <a:gd name="connsiteX70" fmla="*/ 1163882 w 2260086"/>
                <a:gd name="connsiteY70" fmla="*/ 512206 h 1087086"/>
                <a:gd name="connsiteX71" fmla="*/ 627625 w 2260086"/>
                <a:gd name="connsiteY71" fmla="*/ 758435 h 1087086"/>
                <a:gd name="connsiteX72" fmla="*/ 38980 w 2260086"/>
                <a:gd name="connsiteY72" fmla="*/ 1074182 h 1087086"/>
                <a:gd name="connsiteX73" fmla="*/ 7547 w 2260086"/>
                <a:gd name="connsiteY73" fmla="*/ 1086564 h 1087086"/>
                <a:gd name="connsiteX74" fmla="*/ 3737 w 2260086"/>
                <a:gd name="connsiteY74" fmla="*/ 1060847 h 1087086"/>
                <a:gd name="connsiteX75" fmla="*/ 12310 w 2260086"/>
                <a:gd name="connsiteY75" fmla="*/ 1056084 h 1087086"/>
                <a:gd name="connsiteX76" fmla="*/ 21924 w 2260086"/>
                <a:gd name="connsiteY76" fmla="*/ 1046471 h 1087086"/>
                <a:gd name="connsiteX77" fmla="*/ 16953 w 2260086"/>
                <a:gd name="connsiteY77" fmla="*/ 1049416 h 1087086"/>
                <a:gd name="connsiteX78" fmla="*/ 6594 w 2260086"/>
                <a:gd name="connsiteY78" fmla="*/ 1052274 h 1087086"/>
                <a:gd name="connsiteX79" fmla="*/ 1832 w 2260086"/>
                <a:gd name="connsiteY79" fmla="*/ 1047511 h 1087086"/>
                <a:gd name="connsiteX80" fmla="*/ 1832 w 2260086"/>
                <a:gd name="connsiteY80" fmla="*/ 1044654 h 1087086"/>
                <a:gd name="connsiteX81" fmla="*/ 11357 w 2260086"/>
                <a:gd name="connsiteY81" fmla="*/ 1019889 h 1087086"/>
                <a:gd name="connsiteX82" fmla="*/ 20168 w 2260086"/>
                <a:gd name="connsiteY82" fmla="*/ 1009769 h 1087086"/>
                <a:gd name="connsiteX83" fmla="*/ 24706 w 2260086"/>
                <a:gd name="connsiteY83" fmla="*/ 1006233 h 1087086"/>
                <a:gd name="connsiteX84" fmla="*/ 23382 w 2260086"/>
                <a:gd name="connsiteY84" fmla="*/ 1006554 h 1087086"/>
                <a:gd name="connsiteX85" fmla="*/ 12309 w 2260086"/>
                <a:gd name="connsiteY85" fmla="*/ 1009411 h 1087086"/>
                <a:gd name="connsiteX86" fmla="*/ 3737 w 2260086"/>
                <a:gd name="connsiteY86" fmla="*/ 1006554 h 1087086"/>
                <a:gd name="connsiteX87" fmla="*/ 3737 w 2260086"/>
                <a:gd name="connsiteY87" fmla="*/ 1004649 h 1087086"/>
                <a:gd name="connsiteX88" fmla="*/ 12309 w 2260086"/>
                <a:gd name="connsiteY88" fmla="*/ 960834 h 1087086"/>
                <a:gd name="connsiteX89" fmla="*/ 16120 w 2260086"/>
                <a:gd name="connsiteY89" fmla="*/ 957023 h 1087086"/>
                <a:gd name="connsiteX90" fmla="*/ 17072 w 2260086"/>
                <a:gd name="connsiteY90" fmla="*/ 920829 h 1087086"/>
                <a:gd name="connsiteX91" fmla="*/ 23841 w 2260086"/>
                <a:gd name="connsiteY91" fmla="*/ 914857 h 1087086"/>
                <a:gd name="connsiteX92" fmla="*/ 12309 w 2260086"/>
                <a:gd name="connsiteY92" fmla="*/ 917019 h 1087086"/>
                <a:gd name="connsiteX93" fmla="*/ 17072 w 2260086"/>
                <a:gd name="connsiteY93" fmla="*/ 883682 h 1087086"/>
                <a:gd name="connsiteX94" fmla="*/ 38979 w 2260086"/>
                <a:gd name="connsiteY94" fmla="*/ 865585 h 1087086"/>
                <a:gd name="connsiteX95" fmla="*/ 40854 w 2260086"/>
                <a:gd name="connsiteY95" fmla="*/ 864302 h 1087086"/>
                <a:gd name="connsiteX96" fmla="*/ 40744 w 2260086"/>
                <a:gd name="connsiteY96" fmla="*/ 857449 h 1087086"/>
                <a:gd name="connsiteX97" fmla="*/ 32311 w 2260086"/>
                <a:gd name="connsiteY97" fmla="*/ 860822 h 1087086"/>
                <a:gd name="connsiteX98" fmla="*/ 10404 w 2260086"/>
                <a:gd name="connsiteY98" fmla="*/ 871299 h 1087086"/>
                <a:gd name="connsiteX99" fmla="*/ 10404 w 2260086"/>
                <a:gd name="connsiteY99" fmla="*/ 838914 h 1087086"/>
                <a:gd name="connsiteX100" fmla="*/ 10467 w 2260086"/>
                <a:gd name="connsiteY100" fmla="*/ 838851 h 1087086"/>
                <a:gd name="connsiteX101" fmla="*/ 8500 w 2260086"/>
                <a:gd name="connsiteY101" fmla="*/ 838914 h 1087086"/>
                <a:gd name="connsiteX102" fmla="*/ 4690 w 2260086"/>
                <a:gd name="connsiteY102" fmla="*/ 833199 h 1087086"/>
                <a:gd name="connsiteX103" fmla="*/ 4690 w 2260086"/>
                <a:gd name="connsiteY103" fmla="*/ 811291 h 1087086"/>
                <a:gd name="connsiteX104" fmla="*/ 14215 w 2260086"/>
                <a:gd name="connsiteY104" fmla="*/ 800814 h 1087086"/>
                <a:gd name="connsiteX105" fmla="*/ 29455 w 2260086"/>
                <a:gd name="connsiteY105" fmla="*/ 785574 h 1087086"/>
                <a:gd name="connsiteX106" fmla="*/ 30407 w 2260086"/>
                <a:gd name="connsiteY106" fmla="*/ 786526 h 1087086"/>
                <a:gd name="connsiteX107" fmla="*/ 39548 w 2260086"/>
                <a:gd name="connsiteY107" fmla="*/ 782678 h 1087086"/>
                <a:gd name="connsiteX108" fmla="*/ 39509 w 2260086"/>
                <a:gd name="connsiteY108" fmla="*/ 780243 h 1087086"/>
                <a:gd name="connsiteX109" fmla="*/ 37075 w 2260086"/>
                <a:gd name="connsiteY109" fmla="*/ 781764 h 1087086"/>
                <a:gd name="connsiteX110" fmla="*/ 31360 w 2260086"/>
                <a:gd name="connsiteY110" fmla="*/ 784621 h 1087086"/>
                <a:gd name="connsiteX111" fmla="*/ 11357 w 2260086"/>
                <a:gd name="connsiteY111" fmla="*/ 788431 h 1087086"/>
                <a:gd name="connsiteX112" fmla="*/ 10881 w 2260086"/>
                <a:gd name="connsiteY112" fmla="*/ 768667 h 1087086"/>
                <a:gd name="connsiteX113" fmla="*/ 13943 w 2260086"/>
                <a:gd name="connsiteY113" fmla="*/ 757951 h 1087086"/>
                <a:gd name="connsiteX114" fmla="*/ 13262 w 2260086"/>
                <a:gd name="connsiteY114" fmla="*/ 757951 h 1087086"/>
                <a:gd name="connsiteX115" fmla="*/ 23739 w 2260086"/>
                <a:gd name="connsiteY115" fmla="*/ 713184 h 1087086"/>
                <a:gd name="connsiteX116" fmla="*/ 37074 w 2260086"/>
                <a:gd name="connsiteY116" fmla="*/ 702707 h 1087086"/>
                <a:gd name="connsiteX117" fmla="*/ 38257 w 2260086"/>
                <a:gd name="connsiteY117" fmla="*/ 701984 h 1087086"/>
                <a:gd name="connsiteX118" fmla="*/ 38122 w 2260086"/>
                <a:gd name="connsiteY118" fmla="*/ 693535 h 1087086"/>
                <a:gd name="connsiteX119" fmla="*/ 36182 w 2260086"/>
                <a:gd name="connsiteY119" fmla="*/ 693985 h 1087086"/>
                <a:gd name="connsiteX120" fmla="*/ 14214 w 2260086"/>
                <a:gd name="connsiteY120" fmla="*/ 701754 h 1087086"/>
                <a:gd name="connsiteX121" fmla="*/ 12309 w 2260086"/>
                <a:gd name="connsiteY121" fmla="*/ 660797 h 1087086"/>
                <a:gd name="connsiteX122" fmla="*/ 940997 w 2260086"/>
                <a:gd name="connsiteY122" fmla="*/ 205502 h 1087086"/>
                <a:gd name="connsiteX123" fmla="*/ 1441059 w 2260086"/>
                <a:gd name="connsiteY123" fmla="*/ 39767 h 1087086"/>
                <a:gd name="connsiteX124" fmla="*/ 1541072 w 2260086"/>
                <a:gd name="connsiteY124" fmla="*/ 19764 h 1087086"/>
                <a:gd name="connsiteX125" fmla="*/ 1560122 w 2260086"/>
                <a:gd name="connsiteY125" fmla="*/ 16907 h 1087086"/>
                <a:gd name="connsiteX126" fmla="*/ 1622987 w 2260086"/>
                <a:gd name="connsiteY126" fmla="*/ 8334 h 1087086"/>
                <a:gd name="connsiteX127" fmla="*/ 1645847 w 2260086"/>
                <a:gd name="connsiteY127" fmla="*/ 7382 h 1087086"/>
                <a:gd name="connsiteX128" fmla="*/ 1700139 w 2260086"/>
                <a:gd name="connsiteY128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655372 w 2260086"/>
                <a:gd name="connsiteY64" fmla="*/ 356949 h 1087086"/>
                <a:gd name="connsiteX65" fmla="*/ 1538215 w 2260086"/>
                <a:gd name="connsiteY65" fmla="*/ 386476 h 1087086"/>
                <a:gd name="connsiteX66" fmla="*/ 1446775 w 2260086"/>
                <a:gd name="connsiteY66" fmla="*/ 413146 h 1087086"/>
                <a:gd name="connsiteX67" fmla="*/ 1426772 w 2260086"/>
                <a:gd name="connsiteY67" fmla="*/ 423624 h 1087086"/>
                <a:gd name="connsiteX68" fmla="*/ 1398197 w 2260086"/>
                <a:gd name="connsiteY68" fmla="*/ 429339 h 1087086"/>
                <a:gd name="connsiteX69" fmla="*/ 1163882 w 2260086"/>
                <a:gd name="connsiteY69" fmla="*/ 512206 h 1087086"/>
                <a:gd name="connsiteX70" fmla="*/ 627625 w 2260086"/>
                <a:gd name="connsiteY70" fmla="*/ 758435 h 1087086"/>
                <a:gd name="connsiteX71" fmla="*/ 38980 w 2260086"/>
                <a:gd name="connsiteY71" fmla="*/ 1074182 h 1087086"/>
                <a:gd name="connsiteX72" fmla="*/ 7547 w 2260086"/>
                <a:gd name="connsiteY72" fmla="*/ 1086564 h 1087086"/>
                <a:gd name="connsiteX73" fmla="*/ 3737 w 2260086"/>
                <a:gd name="connsiteY73" fmla="*/ 1060847 h 1087086"/>
                <a:gd name="connsiteX74" fmla="*/ 12310 w 2260086"/>
                <a:gd name="connsiteY74" fmla="*/ 1056084 h 1087086"/>
                <a:gd name="connsiteX75" fmla="*/ 21924 w 2260086"/>
                <a:gd name="connsiteY75" fmla="*/ 1046471 h 1087086"/>
                <a:gd name="connsiteX76" fmla="*/ 16953 w 2260086"/>
                <a:gd name="connsiteY76" fmla="*/ 1049416 h 1087086"/>
                <a:gd name="connsiteX77" fmla="*/ 6594 w 2260086"/>
                <a:gd name="connsiteY77" fmla="*/ 1052274 h 1087086"/>
                <a:gd name="connsiteX78" fmla="*/ 1832 w 2260086"/>
                <a:gd name="connsiteY78" fmla="*/ 1047511 h 1087086"/>
                <a:gd name="connsiteX79" fmla="*/ 1832 w 2260086"/>
                <a:gd name="connsiteY79" fmla="*/ 1044654 h 1087086"/>
                <a:gd name="connsiteX80" fmla="*/ 11357 w 2260086"/>
                <a:gd name="connsiteY80" fmla="*/ 1019889 h 1087086"/>
                <a:gd name="connsiteX81" fmla="*/ 20168 w 2260086"/>
                <a:gd name="connsiteY81" fmla="*/ 1009769 h 1087086"/>
                <a:gd name="connsiteX82" fmla="*/ 24706 w 2260086"/>
                <a:gd name="connsiteY82" fmla="*/ 1006233 h 1087086"/>
                <a:gd name="connsiteX83" fmla="*/ 23382 w 2260086"/>
                <a:gd name="connsiteY83" fmla="*/ 1006554 h 1087086"/>
                <a:gd name="connsiteX84" fmla="*/ 12309 w 2260086"/>
                <a:gd name="connsiteY84" fmla="*/ 1009411 h 1087086"/>
                <a:gd name="connsiteX85" fmla="*/ 3737 w 2260086"/>
                <a:gd name="connsiteY85" fmla="*/ 1006554 h 1087086"/>
                <a:gd name="connsiteX86" fmla="*/ 3737 w 2260086"/>
                <a:gd name="connsiteY86" fmla="*/ 1004649 h 1087086"/>
                <a:gd name="connsiteX87" fmla="*/ 12309 w 2260086"/>
                <a:gd name="connsiteY87" fmla="*/ 960834 h 1087086"/>
                <a:gd name="connsiteX88" fmla="*/ 16120 w 2260086"/>
                <a:gd name="connsiteY88" fmla="*/ 957023 h 1087086"/>
                <a:gd name="connsiteX89" fmla="*/ 17072 w 2260086"/>
                <a:gd name="connsiteY89" fmla="*/ 920829 h 1087086"/>
                <a:gd name="connsiteX90" fmla="*/ 23841 w 2260086"/>
                <a:gd name="connsiteY90" fmla="*/ 914857 h 1087086"/>
                <a:gd name="connsiteX91" fmla="*/ 12309 w 2260086"/>
                <a:gd name="connsiteY91" fmla="*/ 917019 h 1087086"/>
                <a:gd name="connsiteX92" fmla="*/ 17072 w 2260086"/>
                <a:gd name="connsiteY92" fmla="*/ 883682 h 1087086"/>
                <a:gd name="connsiteX93" fmla="*/ 38979 w 2260086"/>
                <a:gd name="connsiteY93" fmla="*/ 865585 h 1087086"/>
                <a:gd name="connsiteX94" fmla="*/ 40854 w 2260086"/>
                <a:gd name="connsiteY94" fmla="*/ 864302 h 1087086"/>
                <a:gd name="connsiteX95" fmla="*/ 40744 w 2260086"/>
                <a:gd name="connsiteY95" fmla="*/ 857449 h 1087086"/>
                <a:gd name="connsiteX96" fmla="*/ 32311 w 2260086"/>
                <a:gd name="connsiteY96" fmla="*/ 860822 h 1087086"/>
                <a:gd name="connsiteX97" fmla="*/ 10404 w 2260086"/>
                <a:gd name="connsiteY97" fmla="*/ 871299 h 1087086"/>
                <a:gd name="connsiteX98" fmla="*/ 10404 w 2260086"/>
                <a:gd name="connsiteY98" fmla="*/ 838914 h 1087086"/>
                <a:gd name="connsiteX99" fmla="*/ 10467 w 2260086"/>
                <a:gd name="connsiteY99" fmla="*/ 838851 h 1087086"/>
                <a:gd name="connsiteX100" fmla="*/ 8500 w 2260086"/>
                <a:gd name="connsiteY100" fmla="*/ 838914 h 1087086"/>
                <a:gd name="connsiteX101" fmla="*/ 4690 w 2260086"/>
                <a:gd name="connsiteY101" fmla="*/ 833199 h 1087086"/>
                <a:gd name="connsiteX102" fmla="*/ 4690 w 2260086"/>
                <a:gd name="connsiteY102" fmla="*/ 811291 h 1087086"/>
                <a:gd name="connsiteX103" fmla="*/ 14215 w 2260086"/>
                <a:gd name="connsiteY103" fmla="*/ 800814 h 1087086"/>
                <a:gd name="connsiteX104" fmla="*/ 29455 w 2260086"/>
                <a:gd name="connsiteY104" fmla="*/ 785574 h 1087086"/>
                <a:gd name="connsiteX105" fmla="*/ 30407 w 2260086"/>
                <a:gd name="connsiteY105" fmla="*/ 786526 h 1087086"/>
                <a:gd name="connsiteX106" fmla="*/ 39548 w 2260086"/>
                <a:gd name="connsiteY106" fmla="*/ 782678 h 1087086"/>
                <a:gd name="connsiteX107" fmla="*/ 39509 w 2260086"/>
                <a:gd name="connsiteY107" fmla="*/ 780243 h 1087086"/>
                <a:gd name="connsiteX108" fmla="*/ 37075 w 2260086"/>
                <a:gd name="connsiteY108" fmla="*/ 781764 h 1087086"/>
                <a:gd name="connsiteX109" fmla="*/ 31360 w 2260086"/>
                <a:gd name="connsiteY109" fmla="*/ 784621 h 1087086"/>
                <a:gd name="connsiteX110" fmla="*/ 11357 w 2260086"/>
                <a:gd name="connsiteY110" fmla="*/ 788431 h 1087086"/>
                <a:gd name="connsiteX111" fmla="*/ 10881 w 2260086"/>
                <a:gd name="connsiteY111" fmla="*/ 768667 h 1087086"/>
                <a:gd name="connsiteX112" fmla="*/ 13943 w 2260086"/>
                <a:gd name="connsiteY112" fmla="*/ 757951 h 1087086"/>
                <a:gd name="connsiteX113" fmla="*/ 13262 w 2260086"/>
                <a:gd name="connsiteY113" fmla="*/ 757951 h 1087086"/>
                <a:gd name="connsiteX114" fmla="*/ 23739 w 2260086"/>
                <a:gd name="connsiteY114" fmla="*/ 713184 h 1087086"/>
                <a:gd name="connsiteX115" fmla="*/ 37074 w 2260086"/>
                <a:gd name="connsiteY115" fmla="*/ 702707 h 1087086"/>
                <a:gd name="connsiteX116" fmla="*/ 38257 w 2260086"/>
                <a:gd name="connsiteY116" fmla="*/ 701984 h 1087086"/>
                <a:gd name="connsiteX117" fmla="*/ 38122 w 2260086"/>
                <a:gd name="connsiteY117" fmla="*/ 693535 h 1087086"/>
                <a:gd name="connsiteX118" fmla="*/ 36182 w 2260086"/>
                <a:gd name="connsiteY118" fmla="*/ 693985 h 1087086"/>
                <a:gd name="connsiteX119" fmla="*/ 14214 w 2260086"/>
                <a:gd name="connsiteY119" fmla="*/ 701754 h 1087086"/>
                <a:gd name="connsiteX120" fmla="*/ 12309 w 2260086"/>
                <a:gd name="connsiteY120" fmla="*/ 660797 h 1087086"/>
                <a:gd name="connsiteX121" fmla="*/ 940997 w 2260086"/>
                <a:gd name="connsiteY121" fmla="*/ 205502 h 1087086"/>
                <a:gd name="connsiteX122" fmla="*/ 1441059 w 2260086"/>
                <a:gd name="connsiteY122" fmla="*/ 39767 h 1087086"/>
                <a:gd name="connsiteX123" fmla="*/ 1541072 w 2260086"/>
                <a:gd name="connsiteY123" fmla="*/ 19764 h 1087086"/>
                <a:gd name="connsiteX124" fmla="*/ 1560122 w 2260086"/>
                <a:gd name="connsiteY124" fmla="*/ 16907 h 1087086"/>
                <a:gd name="connsiteX125" fmla="*/ 1622987 w 2260086"/>
                <a:gd name="connsiteY125" fmla="*/ 8334 h 1087086"/>
                <a:gd name="connsiteX126" fmla="*/ 1645847 w 2260086"/>
                <a:gd name="connsiteY126" fmla="*/ 7382 h 1087086"/>
                <a:gd name="connsiteX127" fmla="*/ 1700139 w 2260086"/>
                <a:gd name="connsiteY12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538215 w 2260086"/>
                <a:gd name="connsiteY64" fmla="*/ 386476 h 1087086"/>
                <a:gd name="connsiteX65" fmla="*/ 1446775 w 2260086"/>
                <a:gd name="connsiteY65" fmla="*/ 413146 h 1087086"/>
                <a:gd name="connsiteX66" fmla="*/ 1426772 w 2260086"/>
                <a:gd name="connsiteY66" fmla="*/ 423624 h 1087086"/>
                <a:gd name="connsiteX67" fmla="*/ 1398197 w 2260086"/>
                <a:gd name="connsiteY67" fmla="*/ 429339 h 1087086"/>
                <a:gd name="connsiteX68" fmla="*/ 1163882 w 2260086"/>
                <a:gd name="connsiteY68" fmla="*/ 512206 h 1087086"/>
                <a:gd name="connsiteX69" fmla="*/ 627625 w 2260086"/>
                <a:gd name="connsiteY69" fmla="*/ 758435 h 1087086"/>
                <a:gd name="connsiteX70" fmla="*/ 38980 w 2260086"/>
                <a:gd name="connsiteY70" fmla="*/ 1074182 h 1087086"/>
                <a:gd name="connsiteX71" fmla="*/ 7547 w 2260086"/>
                <a:gd name="connsiteY71" fmla="*/ 1086564 h 1087086"/>
                <a:gd name="connsiteX72" fmla="*/ 3737 w 2260086"/>
                <a:gd name="connsiteY72" fmla="*/ 1060847 h 1087086"/>
                <a:gd name="connsiteX73" fmla="*/ 12310 w 2260086"/>
                <a:gd name="connsiteY73" fmla="*/ 1056084 h 1087086"/>
                <a:gd name="connsiteX74" fmla="*/ 21924 w 2260086"/>
                <a:gd name="connsiteY74" fmla="*/ 1046471 h 1087086"/>
                <a:gd name="connsiteX75" fmla="*/ 16953 w 2260086"/>
                <a:gd name="connsiteY75" fmla="*/ 1049416 h 1087086"/>
                <a:gd name="connsiteX76" fmla="*/ 6594 w 2260086"/>
                <a:gd name="connsiteY76" fmla="*/ 1052274 h 1087086"/>
                <a:gd name="connsiteX77" fmla="*/ 1832 w 2260086"/>
                <a:gd name="connsiteY77" fmla="*/ 1047511 h 1087086"/>
                <a:gd name="connsiteX78" fmla="*/ 1832 w 2260086"/>
                <a:gd name="connsiteY78" fmla="*/ 1044654 h 1087086"/>
                <a:gd name="connsiteX79" fmla="*/ 11357 w 2260086"/>
                <a:gd name="connsiteY79" fmla="*/ 1019889 h 1087086"/>
                <a:gd name="connsiteX80" fmla="*/ 20168 w 2260086"/>
                <a:gd name="connsiteY80" fmla="*/ 1009769 h 1087086"/>
                <a:gd name="connsiteX81" fmla="*/ 24706 w 2260086"/>
                <a:gd name="connsiteY81" fmla="*/ 1006233 h 1087086"/>
                <a:gd name="connsiteX82" fmla="*/ 23382 w 2260086"/>
                <a:gd name="connsiteY82" fmla="*/ 1006554 h 1087086"/>
                <a:gd name="connsiteX83" fmla="*/ 12309 w 2260086"/>
                <a:gd name="connsiteY83" fmla="*/ 1009411 h 1087086"/>
                <a:gd name="connsiteX84" fmla="*/ 3737 w 2260086"/>
                <a:gd name="connsiteY84" fmla="*/ 1006554 h 1087086"/>
                <a:gd name="connsiteX85" fmla="*/ 3737 w 2260086"/>
                <a:gd name="connsiteY85" fmla="*/ 1004649 h 1087086"/>
                <a:gd name="connsiteX86" fmla="*/ 12309 w 2260086"/>
                <a:gd name="connsiteY86" fmla="*/ 960834 h 1087086"/>
                <a:gd name="connsiteX87" fmla="*/ 16120 w 2260086"/>
                <a:gd name="connsiteY87" fmla="*/ 957023 h 1087086"/>
                <a:gd name="connsiteX88" fmla="*/ 17072 w 2260086"/>
                <a:gd name="connsiteY88" fmla="*/ 920829 h 1087086"/>
                <a:gd name="connsiteX89" fmla="*/ 23841 w 2260086"/>
                <a:gd name="connsiteY89" fmla="*/ 914857 h 1087086"/>
                <a:gd name="connsiteX90" fmla="*/ 12309 w 2260086"/>
                <a:gd name="connsiteY90" fmla="*/ 917019 h 1087086"/>
                <a:gd name="connsiteX91" fmla="*/ 17072 w 2260086"/>
                <a:gd name="connsiteY91" fmla="*/ 883682 h 1087086"/>
                <a:gd name="connsiteX92" fmla="*/ 38979 w 2260086"/>
                <a:gd name="connsiteY92" fmla="*/ 865585 h 1087086"/>
                <a:gd name="connsiteX93" fmla="*/ 40854 w 2260086"/>
                <a:gd name="connsiteY93" fmla="*/ 864302 h 1087086"/>
                <a:gd name="connsiteX94" fmla="*/ 40744 w 2260086"/>
                <a:gd name="connsiteY94" fmla="*/ 857449 h 1087086"/>
                <a:gd name="connsiteX95" fmla="*/ 32311 w 2260086"/>
                <a:gd name="connsiteY95" fmla="*/ 860822 h 1087086"/>
                <a:gd name="connsiteX96" fmla="*/ 10404 w 2260086"/>
                <a:gd name="connsiteY96" fmla="*/ 871299 h 1087086"/>
                <a:gd name="connsiteX97" fmla="*/ 10404 w 2260086"/>
                <a:gd name="connsiteY97" fmla="*/ 838914 h 1087086"/>
                <a:gd name="connsiteX98" fmla="*/ 10467 w 2260086"/>
                <a:gd name="connsiteY98" fmla="*/ 838851 h 1087086"/>
                <a:gd name="connsiteX99" fmla="*/ 8500 w 2260086"/>
                <a:gd name="connsiteY99" fmla="*/ 838914 h 1087086"/>
                <a:gd name="connsiteX100" fmla="*/ 4690 w 2260086"/>
                <a:gd name="connsiteY100" fmla="*/ 833199 h 1087086"/>
                <a:gd name="connsiteX101" fmla="*/ 4690 w 2260086"/>
                <a:gd name="connsiteY101" fmla="*/ 811291 h 1087086"/>
                <a:gd name="connsiteX102" fmla="*/ 14215 w 2260086"/>
                <a:gd name="connsiteY102" fmla="*/ 800814 h 1087086"/>
                <a:gd name="connsiteX103" fmla="*/ 29455 w 2260086"/>
                <a:gd name="connsiteY103" fmla="*/ 785574 h 1087086"/>
                <a:gd name="connsiteX104" fmla="*/ 30407 w 2260086"/>
                <a:gd name="connsiteY104" fmla="*/ 786526 h 1087086"/>
                <a:gd name="connsiteX105" fmla="*/ 39548 w 2260086"/>
                <a:gd name="connsiteY105" fmla="*/ 782678 h 1087086"/>
                <a:gd name="connsiteX106" fmla="*/ 39509 w 2260086"/>
                <a:gd name="connsiteY106" fmla="*/ 780243 h 1087086"/>
                <a:gd name="connsiteX107" fmla="*/ 37075 w 2260086"/>
                <a:gd name="connsiteY107" fmla="*/ 781764 h 1087086"/>
                <a:gd name="connsiteX108" fmla="*/ 31360 w 2260086"/>
                <a:gd name="connsiteY108" fmla="*/ 784621 h 1087086"/>
                <a:gd name="connsiteX109" fmla="*/ 11357 w 2260086"/>
                <a:gd name="connsiteY109" fmla="*/ 788431 h 1087086"/>
                <a:gd name="connsiteX110" fmla="*/ 10881 w 2260086"/>
                <a:gd name="connsiteY110" fmla="*/ 768667 h 1087086"/>
                <a:gd name="connsiteX111" fmla="*/ 13943 w 2260086"/>
                <a:gd name="connsiteY111" fmla="*/ 757951 h 1087086"/>
                <a:gd name="connsiteX112" fmla="*/ 13262 w 2260086"/>
                <a:gd name="connsiteY112" fmla="*/ 757951 h 1087086"/>
                <a:gd name="connsiteX113" fmla="*/ 23739 w 2260086"/>
                <a:gd name="connsiteY113" fmla="*/ 713184 h 1087086"/>
                <a:gd name="connsiteX114" fmla="*/ 37074 w 2260086"/>
                <a:gd name="connsiteY114" fmla="*/ 702707 h 1087086"/>
                <a:gd name="connsiteX115" fmla="*/ 38257 w 2260086"/>
                <a:gd name="connsiteY115" fmla="*/ 701984 h 1087086"/>
                <a:gd name="connsiteX116" fmla="*/ 38122 w 2260086"/>
                <a:gd name="connsiteY116" fmla="*/ 693535 h 1087086"/>
                <a:gd name="connsiteX117" fmla="*/ 36182 w 2260086"/>
                <a:gd name="connsiteY117" fmla="*/ 693985 h 1087086"/>
                <a:gd name="connsiteX118" fmla="*/ 14214 w 2260086"/>
                <a:gd name="connsiteY118" fmla="*/ 701754 h 1087086"/>
                <a:gd name="connsiteX119" fmla="*/ 12309 w 2260086"/>
                <a:gd name="connsiteY119" fmla="*/ 660797 h 1087086"/>
                <a:gd name="connsiteX120" fmla="*/ 940997 w 2260086"/>
                <a:gd name="connsiteY120" fmla="*/ 205502 h 1087086"/>
                <a:gd name="connsiteX121" fmla="*/ 1441059 w 2260086"/>
                <a:gd name="connsiteY121" fmla="*/ 39767 h 1087086"/>
                <a:gd name="connsiteX122" fmla="*/ 1541072 w 2260086"/>
                <a:gd name="connsiteY122" fmla="*/ 19764 h 1087086"/>
                <a:gd name="connsiteX123" fmla="*/ 1560122 w 2260086"/>
                <a:gd name="connsiteY123" fmla="*/ 16907 h 1087086"/>
                <a:gd name="connsiteX124" fmla="*/ 1622987 w 2260086"/>
                <a:gd name="connsiteY124" fmla="*/ 8334 h 1087086"/>
                <a:gd name="connsiteX125" fmla="*/ 1645847 w 2260086"/>
                <a:gd name="connsiteY125" fmla="*/ 7382 h 1087086"/>
                <a:gd name="connsiteX126" fmla="*/ 1700139 w 2260086"/>
                <a:gd name="connsiteY126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46775 w 2260086"/>
                <a:gd name="connsiteY64" fmla="*/ 413146 h 1087086"/>
                <a:gd name="connsiteX65" fmla="*/ 1426772 w 2260086"/>
                <a:gd name="connsiteY65" fmla="*/ 423624 h 1087086"/>
                <a:gd name="connsiteX66" fmla="*/ 1398197 w 2260086"/>
                <a:gd name="connsiteY66" fmla="*/ 429339 h 1087086"/>
                <a:gd name="connsiteX67" fmla="*/ 1163882 w 2260086"/>
                <a:gd name="connsiteY67" fmla="*/ 512206 h 1087086"/>
                <a:gd name="connsiteX68" fmla="*/ 627625 w 2260086"/>
                <a:gd name="connsiteY68" fmla="*/ 758435 h 1087086"/>
                <a:gd name="connsiteX69" fmla="*/ 38980 w 2260086"/>
                <a:gd name="connsiteY69" fmla="*/ 1074182 h 1087086"/>
                <a:gd name="connsiteX70" fmla="*/ 7547 w 2260086"/>
                <a:gd name="connsiteY70" fmla="*/ 1086564 h 1087086"/>
                <a:gd name="connsiteX71" fmla="*/ 3737 w 2260086"/>
                <a:gd name="connsiteY71" fmla="*/ 1060847 h 1087086"/>
                <a:gd name="connsiteX72" fmla="*/ 12310 w 2260086"/>
                <a:gd name="connsiteY72" fmla="*/ 1056084 h 1087086"/>
                <a:gd name="connsiteX73" fmla="*/ 21924 w 2260086"/>
                <a:gd name="connsiteY73" fmla="*/ 1046471 h 1087086"/>
                <a:gd name="connsiteX74" fmla="*/ 16953 w 2260086"/>
                <a:gd name="connsiteY74" fmla="*/ 1049416 h 1087086"/>
                <a:gd name="connsiteX75" fmla="*/ 6594 w 2260086"/>
                <a:gd name="connsiteY75" fmla="*/ 1052274 h 1087086"/>
                <a:gd name="connsiteX76" fmla="*/ 1832 w 2260086"/>
                <a:gd name="connsiteY76" fmla="*/ 1047511 h 1087086"/>
                <a:gd name="connsiteX77" fmla="*/ 1832 w 2260086"/>
                <a:gd name="connsiteY77" fmla="*/ 1044654 h 1087086"/>
                <a:gd name="connsiteX78" fmla="*/ 11357 w 2260086"/>
                <a:gd name="connsiteY78" fmla="*/ 1019889 h 1087086"/>
                <a:gd name="connsiteX79" fmla="*/ 20168 w 2260086"/>
                <a:gd name="connsiteY79" fmla="*/ 1009769 h 1087086"/>
                <a:gd name="connsiteX80" fmla="*/ 24706 w 2260086"/>
                <a:gd name="connsiteY80" fmla="*/ 1006233 h 1087086"/>
                <a:gd name="connsiteX81" fmla="*/ 23382 w 2260086"/>
                <a:gd name="connsiteY81" fmla="*/ 1006554 h 1087086"/>
                <a:gd name="connsiteX82" fmla="*/ 12309 w 2260086"/>
                <a:gd name="connsiteY82" fmla="*/ 1009411 h 1087086"/>
                <a:gd name="connsiteX83" fmla="*/ 3737 w 2260086"/>
                <a:gd name="connsiteY83" fmla="*/ 1006554 h 1087086"/>
                <a:gd name="connsiteX84" fmla="*/ 3737 w 2260086"/>
                <a:gd name="connsiteY84" fmla="*/ 1004649 h 1087086"/>
                <a:gd name="connsiteX85" fmla="*/ 12309 w 2260086"/>
                <a:gd name="connsiteY85" fmla="*/ 960834 h 1087086"/>
                <a:gd name="connsiteX86" fmla="*/ 16120 w 2260086"/>
                <a:gd name="connsiteY86" fmla="*/ 957023 h 1087086"/>
                <a:gd name="connsiteX87" fmla="*/ 17072 w 2260086"/>
                <a:gd name="connsiteY87" fmla="*/ 920829 h 1087086"/>
                <a:gd name="connsiteX88" fmla="*/ 23841 w 2260086"/>
                <a:gd name="connsiteY88" fmla="*/ 914857 h 1087086"/>
                <a:gd name="connsiteX89" fmla="*/ 12309 w 2260086"/>
                <a:gd name="connsiteY89" fmla="*/ 917019 h 1087086"/>
                <a:gd name="connsiteX90" fmla="*/ 17072 w 2260086"/>
                <a:gd name="connsiteY90" fmla="*/ 883682 h 1087086"/>
                <a:gd name="connsiteX91" fmla="*/ 38979 w 2260086"/>
                <a:gd name="connsiteY91" fmla="*/ 865585 h 1087086"/>
                <a:gd name="connsiteX92" fmla="*/ 40854 w 2260086"/>
                <a:gd name="connsiteY92" fmla="*/ 864302 h 1087086"/>
                <a:gd name="connsiteX93" fmla="*/ 40744 w 2260086"/>
                <a:gd name="connsiteY93" fmla="*/ 857449 h 1087086"/>
                <a:gd name="connsiteX94" fmla="*/ 32311 w 2260086"/>
                <a:gd name="connsiteY94" fmla="*/ 860822 h 1087086"/>
                <a:gd name="connsiteX95" fmla="*/ 10404 w 2260086"/>
                <a:gd name="connsiteY95" fmla="*/ 871299 h 1087086"/>
                <a:gd name="connsiteX96" fmla="*/ 10404 w 2260086"/>
                <a:gd name="connsiteY96" fmla="*/ 838914 h 1087086"/>
                <a:gd name="connsiteX97" fmla="*/ 10467 w 2260086"/>
                <a:gd name="connsiteY97" fmla="*/ 838851 h 1087086"/>
                <a:gd name="connsiteX98" fmla="*/ 8500 w 2260086"/>
                <a:gd name="connsiteY98" fmla="*/ 838914 h 1087086"/>
                <a:gd name="connsiteX99" fmla="*/ 4690 w 2260086"/>
                <a:gd name="connsiteY99" fmla="*/ 833199 h 1087086"/>
                <a:gd name="connsiteX100" fmla="*/ 4690 w 2260086"/>
                <a:gd name="connsiteY100" fmla="*/ 811291 h 1087086"/>
                <a:gd name="connsiteX101" fmla="*/ 14215 w 2260086"/>
                <a:gd name="connsiteY101" fmla="*/ 800814 h 1087086"/>
                <a:gd name="connsiteX102" fmla="*/ 29455 w 2260086"/>
                <a:gd name="connsiteY102" fmla="*/ 785574 h 1087086"/>
                <a:gd name="connsiteX103" fmla="*/ 30407 w 2260086"/>
                <a:gd name="connsiteY103" fmla="*/ 786526 h 1087086"/>
                <a:gd name="connsiteX104" fmla="*/ 39548 w 2260086"/>
                <a:gd name="connsiteY104" fmla="*/ 782678 h 1087086"/>
                <a:gd name="connsiteX105" fmla="*/ 39509 w 2260086"/>
                <a:gd name="connsiteY105" fmla="*/ 780243 h 1087086"/>
                <a:gd name="connsiteX106" fmla="*/ 37075 w 2260086"/>
                <a:gd name="connsiteY106" fmla="*/ 781764 h 1087086"/>
                <a:gd name="connsiteX107" fmla="*/ 31360 w 2260086"/>
                <a:gd name="connsiteY107" fmla="*/ 784621 h 1087086"/>
                <a:gd name="connsiteX108" fmla="*/ 11357 w 2260086"/>
                <a:gd name="connsiteY108" fmla="*/ 788431 h 1087086"/>
                <a:gd name="connsiteX109" fmla="*/ 10881 w 2260086"/>
                <a:gd name="connsiteY109" fmla="*/ 768667 h 1087086"/>
                <a:gd name="connsiteX110" fmla="*/ 13943 w 2260086"/>
                <a:gd name="connsiteY110" fmla="*/ 757951 h 1087086"/>
                <a:gd name="connsiteX111" fmla="*/ 13262 w 2260086"/>
                <a:gd name="connsiteY111" fmla="*/ 757951 h 1087086"/>
                <a:gd name="connsiteX112" fmla="*/ 23739 w 2260086"/>
                <a:gd name="connsiteY112" fmla="*/ 713184 h 1087086"/>
                <a:gd name="connsiteX113" fmla="*/ 37074 w 2260086"/>
                <a:gd name="connsiteY113" fmla="*/ 702707 h 1087086"/>
                <a:gd name="connsiteX114" fmla="*/ 38257 w 2260086"/>
                <a:gd name="connsiteY114" fmla="*/ 701984 h 1087086"/>
                <a:gd name="connsiteX115" fmla="*/ 38122 w 2260086"/>
                <a:gd name="connsiteY115" fmla="*/ 693535 h 1087086"/>
                <a:gd name="connsiteX116" fmla="*/ 36182 w 2260086"/>
                <a:gd name="connsiteY116" fmla="*/ 693985 h 1087086"/>
                <a:gd name="connsiteX117" fmla="*/ 14214 w 2260086"/>
                <a:gd name="connsiteY117" fmla="*/ 701754 h 1087086"/>
                <a:gd name="connsiteX118" fmla="*/ 12309 w 2260086"/>
                <a:gd name="connsiteY118" fmla="*/ 660797 h 1087086"/>
                <a:gd name="connsiteX119" fmla="*/ 940997 w 2260086"/>
                <a:gd name="connsiteY119" fmla="*/ 205502 h 1087086"/>
                <a:gd name="connsiteX120" fmla="*/ 1441059 w 2260086"/>
                <a:gd name="connsiteY120" fmla="*/ 39767 h 1087086"/>
                <a:gd name="connsiteX121" fmla="*/ 1541072 w 2260086"/>
                <a:gd name="connsiteY121" fmla="*/ 19764 h 1087086"/>
                <a:gd name="connsiteX122" fmla="*/ 1560122 w 2260086"/>
                <a:gd name="connsiteY122" fmla="*/ 16907 h 1087086"/>
                <a:gd name="connsiteX123" fmla="*/ 1622987 w 2260086"/>
                <a:gd name="connsiteY123" fmla="*/ 8334 h 1087086"/>
                <a:gd name="connsiteX124" fmla="*/ 1645847 w 2260086"/>
                <a:gd name="connsiteY124" fmla="*/ 7382 h 1087086"/>
                <a:gd name="connsiteX125" fmla="*/ 1700139 w 2260086"/>
                <a:gd name="connsiteY125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46775 w 2260086"/>
                <a:gd name="connsiteY64" fmla="*/ 413146 h 1087086"/>
                <a:gd name="connsiteX65" fmla="*/ 1398197 w 2260086"/>
                <a:gd name="connsiteY65" fmla="*/ 429339 h 1087086"/>
                <a:gd name="connsiteX66" fmla="*/ 1163882 w 2260086"/>
                <a:gd name="connsiteY66" fmla="*/ 512206 h 1087086"/>
                <a:gd name="connsiteX67" fmla="*/ 627625 w 2260086"/>
                <a:gd name="connsiteY67" fmla="*/ 758435 h 1087086"/>
                <a:gd name="connsiteX68" fmla="*/ 38980 w 2260086"/>
                <a:gd name="connsiteY68" fmla="*/ 1074182 h 1087086"/>
                <a:gd name="connsiteX69" fmla="*/ 7547 w 2260086"/>
                <a:gd name="connsiteY69" fmla="*/ 1086564 h 1087086"/>
                <a:gd name="connsiteX70" fmla="*/ 3737 w 2260086"/>
                <a:gd name="connsiteY70" fmla="*/ 1060847 h 1087086"/>
                <a:gd name="connsiteX71" fmla="*/ 12310 w 2260086"/>
                <a:gd name="connsiteY71" fmla="*/ 1056084 h 1087086"/>
                <a:gd name="connsiteX72" fmla="*/ 21924 w 2260086"/>
                <a:gd name="connsiteY72" fmla="*/ 1046471 h 1087086"/>
                <a:gd name="connsiteX73" fmla="*/ 16953 w 2260086"/>
                <a:gd name="connsiteY73" fmla="*/ 1049416 h 1087086"/>
                <a:gd name="connsiteX74" fmla="*/ 6594 w 2260086"/>
                <a:gd name="connsiteY74" fmla="*/ 1052274 h 1087086"/>
                <a:gd name="connsiteX75" fmla="*/ 1832 w 2260086"/>
                <a:gd name="connsiteY75" fmla="*/ 1047511 h 1087086"/>
                <a:gd name="connsiteX76" fmla="*/ 1832 w 2260086"/>
                <a:gd name="connsiteY76" fmla="*/ 1044654 h 1087086"/>
                <a:gd name="connsiteX77" fmla="*/ 11357 w 2260086"/>
                <a:gd name="connsiteY77" fmla="*/ 1019889 h 1087086"/>
                <a:gd name="connsiteX78" fmla="*/ 20168 w 2260086"/>
                <a:gd name="connsiteY78" fmla="*/ 1009769 h 1087086"/>
                <a:gd name="connsiteX79" fmla="*/ 24706 w 2260086"/>
                <a:gd name="connsiteY79" fmla="*/ 1006233 h 1087086"/>
                <a:gd name="connsiteX80" fmla="*/ 23382 w 2260086"/>
                <a:gd name="connsiteY80" fmla="*/ 1006554 h 1087086"/>
                <a:gd name="connsiteX81" fmla="*/ 12309 w 2260086"/>
                <a:gd name="connsiteY81" fmla="*/ 1009411 h 1087086"/>
                <a:gd name="connsiteX82" fmla="*/ 3737 w 2260086"/>
                <a:gd name="connsiteY82" fmla="*/ 1006554 h 1087086"/>
                <a:gd name="connsiteX83" fmla="*/ 3737 w 2260086"/>
                <a:gd name="connsiteY83" fmla="*/ 1004649 h 1087086"/>
                <a:gd name="connsiteX84" fmla="*/ 12309 w 2260086"/>
                <a:gd name="connsiteY84" fmla="*/ 960834 h 1087086"/>
                <a:gd name="connsiteX85" fmla="*/ 16120 w 2260086"/>
                <a:gd name="connsiteY85" fmla="*/ 957023 h 1087086"/>
                <a:gd name="connsiteX86" fmla="*/ 17072 w 2260086"/>
                <a:gd name="connsiteY86" fmla="*/ 920829 h 1087086"/>
                <a:gd name="connsiteX87" fmla="*/ 23841 w 2260086"/>
                <a:gd name="connsiteY87" fmla="*/ 914857 h 1087086"/>
                <a:gd name="connsiteX88" fmla="*/ 12309 w 2260086"/>
                <a:gd name="connsiteY88" fmla="*/ 917019 h 1087086"/>
                <a:gd name="connsiteX89" fmla="*/ 17072 w 2260086"/>
                <a:gd name="connsiteY89" fmla="*/ 883682 h 1087086"/>
                <a:gd name="connsiteX90" fmla="*/ 38979 w 2260086"/>
                <a:gd name="connsiteY90" fmla="*/ 865585 h 1087086"/>
                <a:gd name="connsiteX91" fmla="*/ 40854 w 2260086"/>
                <a:gd name="connsiteY91" fmla="*/ 864302 h 1087086"/>
                <a:gd name="connsiteX92" fmla="*/ 40744 w 2260086"/>
                <a:gd name="connsiteY92" fmla="*/ 857449 h 1087086"/>
                <a:gd name="connsiteX93" fmla="*/ 32311 w 2260086"/>
                <a:gd name="connsiteY93" fmla="*/ 860822 h 1087086"/>
                <a:gd name="connsiteX94" fmla="*/ 10404 w 2260086"/>
                <a:gd name="connsiteY94" fmla="*/ 871299 h 1087086"/>
                <a:gd name="connsiteX95" fmla="*/ 10404 w 2260086"/>
                <a:gd name="connsiteY95" fmla="*/ 838914 h 1087086"/>
                <a:gd name="connsiteX96" fmla="*/ 10467 w 2260086"/>
                <a:gd name="connsiteY96" fmla="*/ 838851 h 1087086"/>
                <a:gd name="connsiteX97" fmla="*/ 8500 w 2260086"/>
                <a:gd name="connsiteY97" fmla="*/ 838914 h 1087086"/>
                <a:gd name="connsiteX98" fmla="*/ 4690 w 2260086"/>
                <a:gd name="connsiteY98" fmla="*/ 833199 h 1087086"/>
                <a:gd name="connsiteX99" fmla="*/ 4690 w 2260086"/>
                <a:gd name="connsiteY99" fmla="*/ 811291 h 1087086"/>
                <a:gd name="connsiteX100" fmla="*/ 14215 w 2260086"/>
                <a:gd name="connsiteY100" fmla="*/ 800814 h 1087086"/>
                <a:gd name="connsiteX101" fmla="*/ 29455 w 2260086"/>
                <a:gd name="connsiteY101" fmla="*/ 785574 h 1087086"/>
                <a:gd name="connsiteX102" fmla="*/ 30407 w 2260086"/>
                <a:gd name="connsiteY102" fmla="*/ 786526 h 1087086"/>
                <a:gd name="connsiteX103" fmla="*/ 39548 w 2260086"/>
                <a:gd name="connsiteY103" fmla="*/ 782678 h 1087086"/>
                <a:gd name="connsiteX104" fmla="*/ 39509 w 2260086"/>
                <a:gd name="connsiteY104" fmla="*/ 780243 h 1087086"/>
                <a:gd name="connsiteX105" fmla="*/ 37075 w 2260086"/>
                <a:gd name="connsiteY105" fmla="*/ 781764 h 1087086"/>
                <a:gd name="connsiteX106" fmla="*/ 31360 w 2260086"/>
                <a:gd name="connsiteY106" fmla="*/ 784621 h 1087086"/>
                <a:gd name="connsiteX107" fmla="*/ 11357 w 2260086"/>
                <a:gd name="connsiteY107" fmla="*/ 788431 h 1087086"/>
                <a:gd name="connsiteX108" fmla="*/ 10881 w 2260086"/>
                <a:gd name="connsiteY108" fmla="*/ 768667 h 1087086"/>
                <a:gd name="connsiteX109" fmla="*/ 13943 w 2260086"/>
                <a:gd name="connsiteY109" fmla="*/ 757951 h 1087086"/>
                <a:gd name="connsiteX110" fmla="*/ 13262 w 2260086"/>
                <a:gd name="connsiteY110" fmla="*/ 757951 h 1087086"/>
                <a:gd name="connsiteX111" fmla="*/ 23739 w 2260086"/>
                <a:gd name="connsiteY111" fmla="*/ 713184 h 1087086"/>
                <a:gd name="connsiteX112" fmla="*/ 37074 w 2260086"/>
                <a:gd name="connsiteY112" fmla="*/ 702707 h 1087086"/>
                <a:gd name="connsiteX113" fmla="*/ 38257 w 2260086"/>
                <a:gd name="connsiteY113" fmla="*/ 701984 h 1087086"/>
                <a:gd name="connsiteX114" fmla="*/ 38122 w 2260086"/>
                <a:gd name="connsiteY114" fmla="*/ 693535 h 1087086"/>
                <a:gd name="connsiteX115" fmla="*/ 36182 w 2260086"/>
                <a:gd name="connsiteY115" fmla="*/ 693985 h 1087086"/>
                <a:gd name="connsiteX116" fmla="*/ 14214 w 2260086"/>
                <a:gd name="connsiteY116" fmla="*/ 701754 h 1087086"/>
                <a:gd name="connsiteX117" fmla="*/ 12309 w 2260086"/>
                <a:gd name="connsiteY117" fmla="*/ 660797 h 1087086"/>
                <a:gd name="connsiteX118" fmla="*/ 940997 w 2260086"/>
                <a:gd name="connsiteY118" fmla="*/ 205502 h 1087086"/>
                <a:gd name="connsiteX119" fmla="*/ 1441059 w 2260086"/>
                <a:gd name="connsiteY119" fmla="*/ 39767 h 1087086"/>
                <a:gd name="connsiteX120" fmla="*/ 1541072 w 2260086"/>
                <a:gd name="connsiteY120" fmla="*/ 19764 h 1087086"/>
                <a:gd name="connsiteX121" fmla="*/ 1560122 w 2260086"/>
                <a:gd name="connsiteY121" fmla="*/ 16907 h 1087086"/>
                <a:gd name="connsiteX122" fmla="*/ 1622987 w 2260086"/>
                <a:gd name="connsiteY122" fmla="*/ 8334 h 1087086"/>
                <a:gd name="connsiteX123" fmla="*/ 1645847 w 2260086"/>
                <a:gd name="connsiteY123" fmla="*/ 7382 h 1087086"/>
                <a:gd name="connsiteX124" fmla="*/ 1700139 w 2260086"/>
                <a:gd name="connsiteY124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398197 w 2260086"/>
                <a:gd name="connsiteY64" fmla="*/ 429339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50663 w 2260086"/>
                <a:gd name="connsiteY64" fmla="*/ 409352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50663 w 2260086"/>
                <a:gd name="connsiteY64" fmla="*/ 409352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450663 w 2260086"/>
                <a:gd name="connsiteY63" fmla="*/ 409352 h 1087086"/>
                <a:gd name="connsiteX64" fmla="*/ 1163882 w 2260086"/>
                <a:gd name="connsiteY64" fmla="*/ 512206 h 1087086"/>
                <a:gd name="connsiteX65" fmla="*/ 627625 w 2260086"/>
                <a:gd name="connsiteY65" fmla="*/ 758435 h 1087086"/>
                <a:gd name="connsiteX66" fmla="*/ 38980 w 2260086"/>
                <a:gd name="connsiteY66" fmla="*/ 1074182 h 1087086"/>
                <a:gd name="connsiteX67" fmla="*/ 7547 w 2260086"/>
                <a:gd name="connsiteY67" fmla="*/ 1086564 h 1087086"/>
                <a:gd name="connsiteX68" fmla="*/ 3737 w 2260086"/>
                <a:gd name="connsiteY68" fmla="*/ 1060847 h 1087086"/>
                <a:gd name="connsiteX69" fmla="*/ 12310 w 2260086"/>
                <a:gd name="connsiteY69" fmla="*/ 1056084 h 1087086"/>
                <a:gd name="connsiteX70" fmla="*/ 21924 w 2260086"/>
                <a:gd name="connsiteY70" fmla="*/ 1046471 h 1087086"/>
                <a:gd name="connsiteX71" fmla="*/ 16953 w 2260086"/>
                <a:gd name="connsiteY71" fmla="*/ 1049416 h 1087086"/>
                <a:gd name="connsiteX72" fmla="*/ 6594 w 2260086"/>
                <a:gd name="connsiteY72" fmla="*/ 1052274 h 1087086"/>
                <a:gd name="connsiteX73" fmla="*/ 1832 w 2260086"/>
                <a:gd name="connsiteY73" fmla="*/ 1047511 h 1087086"/>
                <a:gd name="connsiteX74" fmla="*/ 1832 w 2260086"/>
                <a:gd name="connsiteY74" fmla="*/ 1044654 h 1087086"/>
                <a:gd name="connsiteX75" fmla="*/ 11357 w 2260086"/>
                <a:gd name="connsiteY75" fmla="*/ 1019889 h 1087086"/>
                <a:gd name="connsiteX76" fmla="*/ 20168 w 2260086"/>
                <a:gd name="connsiteY76" fmla="*/ 1009769 h 1087086"/>
                <a:gd name="connsiteX77" fmla="*/ 24706 w 2260086"/>
                <a:gd name="connsiteY77" fmla="*/ 1006233 h 1087086"/>
                <a:gd name="connsiteX78" fmla="*/ 23382 w 2260086"/>
                <a:gd name="connsiteY78" fmla="*/ 1006554 h 1087086"/>
                <a:gd name="connsiteX79" fmla="*/ 12309 w 2260086"/>
                <a:gd name="connsiteY79" fmla="*/ 1009411 h 1087086"/>
                <a:gd name="connsiteX80" fmla="*/ 3737 w 2260086"/>
                <a:gd name="connsiteY80" fmla="*/ 1006554 h 1087086"/>
                <a:gd name="connsiteX81" fmla="*/ 3737 w 2260086"/>
                <a:gd name="connsiteY81" fmla="*/ 1004649 h 1087086"/>
                <a:gd name="connsiteX82" fmla="*/ 12309 w 2260086"/>
                <a:gd name="connsiteY82" fmla="*/ 960834 h 1087086"/>
                <a:gd name="connsiteX83" fmla="*/ 16120 w 2260086"/>
                <a:gd name="connsiteY83" fmla="*/ 957023 h 1087086"/>
                <a:gd name="connsiteX84" fmla="*/ 17072 w 2260086"/>
                <a:gd name="connsiteY84" fmla="*/ 920829 h 1087086"/>
                <a:gd name="connsiteX85" fmla="*/ 23841 w 2260086"/>
                <a:gd name="connsiteY85" fmla="*/ 914857 h 1087086"/>
                <a:gd name="connsiteX86" fmla="*/ 12309 w 2260086"/>
                <a:gd name="connsiteY86" fmla="*/ 917019 h 1087086"/>
                <a:gd name="connsiteX87" fmla="*/ 17072 w 2260086"/>
                <a:gd name="connsiteY87" fmla="*/ 883682 h 1087086"/>
                <a:gd name="connsiteX88" fmla="*/ 38979 w 2260086"/>
                <a:gd name="connsiteY88" fmla="*/ 865585 h 1087086"/>
                <a:gd name="connsiteX89" fmla="*/ 40854 w 2260086"/>
                <a:gd name="connsiteY89" fmla="*/ 864302 h 1087086"/>
                <a:gd name="connsiteX90" fmla="*/ 40744 w 2260086"/>
                <a:gd name="connsiteY90" fmla="*/ 857449 h 1087086"/>
                <a:gd name="connsiteX91" fmla="*/ 32311 w 2260086"/>
                <a:gd name="connsiteY91" fmla="*/ 860822 h 1087086"/>
                <a:gd name="connsiteX92" fmla="*/ 10404 w 2260086"/>
                <a:gd name="connsiteY92" fmla="*/ 871299 h 1087086"/>
                <a:gd name="connsiteX93" fmla="*/ 10404 w 2260086"/>
                <a:gd name="connsiteY93" fmla="*/ 838914 h 1087086"/>
                <a:gd name="connsiteX94" fmla="*/ 10467 w 2260086"/>
                <a:gd name="connsiteY94" fmla="*/ 838851 h 1087086"/>
                <a:gd name="connsiteX95" fmla="*/ 8500 w 2260086"/>
                <a:gd name="connsiteY95" fmla="*/ 838914 h 1087086"/>
                <a:gd name="connsiteX96" fmla="*/ 4690 w 2260086"/>
                <a:gd name="connsiteY96" fmla="*/ 833199 h 1087086"/>
                <a:gd name="connsiteX97" fmla="*/ 4690 w 2260086"/>
                <a:gd name="connsiteY97" fmla="*/ 811291 h 1087086"/>
                <a:gd name="connsiteX98" fmla="*/ 14215 w 2260086"/>
                <a:gd name="connsiteY98" fmla="*/ 800814 h 1087086"/>
                <a:gd name="connsiteX99" fmla="*/ 29455 w 2260086"/>
                <a:gd name="connsiteY99" fmla="*/ 785574 h 1087086"/>
                <a:gd name="connsiteX100" fmla="*/ 30407 w 2260086"/>
                <a:gd name="connsiteY100" fmla="*/ 786526 h 1087086"/>
                <a:gd name="connsiteX101" fmla="*/ 39548 w 2260086"/>
                <a:gd name="connsiteY101" fmla="*/ 782678 h 1087086"/>
                <a:gd name="connsiteX102" fmla="*/ 39509 w 2260086"/>
                <a:gd name="connsiteY102" fmla="*/ 780243 h 1087086"/>
                <a:gd name="connsiteX103" fmla="*/ 37075 w 2260086"/>
                <a:gd name="connsiteY103" fmla="*/ 781764 h 1087086"/>
                <a:gd name="connsiteX104" fmla="*/ 31360 w 2260086"/>
                <a:gd name="connsiteY104" fmla="*/ 784621 h 1087086"/>
                <a:gd name="connsiteX105" fmla="*/ 11357 w 2260086"/>
                <a:gd name="connsiteY105" fmla="*/ 788431 h 1087086"/>
                <a:gd name="connsiteX106" fmla="*/ 10881 w 2260086"/>
                <a:gd name="connsiteY106" fmla="*/ 768667 h 1087086"/>
                <a:gd name="connsiteX107" fmla="*/ 13943 w 2260086"/>
                <a:gd name="connsiteY107" fmla="*/ 757951 h 1087086"/>
                <a:gd name="connsiteX108" fmla="*/ 13262 w 2260086"/>
                <a:gd name="connsiteY108" fmla="*/ 757951 h 1087086"/>
                <a:gd name="connsiteX109" fmla="*/ 23739 w 2260086"/>
                <a:gd name="connsiteY109" fmla="*/ 713184 h 1087086"/>
                <a:gd name="connsiteX110" fmla="*/ 37074 w 2260086"/>
                <a:gd name="connsiteY110" fmla="*/ 702707 h 1087086"/>
                <a:gd name="connsiteX111" fmla="*/ 38257 w 2260086"/>
                <a:gd name="connsiteY111" fmla="*/ 701984 h 1087086"/>
                <a:gd name="connsiteX112" fmla="*/ 38122 w 2260086"/>
                <a:gd name="connsiteY112" fmla="*/ 693535 h 1087086"/>
                <a:gd name="connsiteX113" fmla="*/ 36182 w 2260086"/>
                <a:gd name="connsiteY113" fmla="*/ 693985 h 1087086"/>
                <a:gd name="connsiteX114" fmla="*/ 14214 w 2260086"/>
                <a:gd name="connsiteY114" fmla="*/ 701754 h 1087086"/>
                <a:gd name="connsiteX115" fmla="*/ 12309 w 2260086"/>
                <a:gd name="connsiteY115" fmla="*/ 660797 h 1087086"/>
                <a:gd name="connsiteX116" fmla="*/ 940997 w 2260086"/>
                <a:gd name="connsiteY116" fmla="*/ 205502 h 1087086"/>
                <a:gd name="connsiteX117" fmla="*/ 1441059 w 2260086"/>
                <a:gd name="connsiteY117" fmla="*/ 39767 h 1087086"/>
                <a:gd name="connsiteX118" fmla="*/ 1541072 w 2260086"/>
                <a:gd name="connsiteY118" fmla="*/ 19764 h 1087086"/>
                <a:gd name="connsiteX119" fmla="*/ 1560122 w 2260086"/>
                <a:gd name="connsiteY119" fmla="*/ 16907 h 1087086"/>
                <a:gd name="connsiteX120" fmla="*/ 1622987 w 2260086"/>
                <a:gd name="connsiteY120" fmla="*/ 8334 h 1087086"/>
                <a:gd name="connsiteX121" fmla="*/ 1645847 w 2260086"/>
                <a:gd name="connsiteY121" fmla="*/ 7382 h 1087086"/>
                <a:gd name="connsiteX122" fmla="*/ 1700139 w 2260086"/>
                <a:gd name="connsiteY122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163882 w 2260086"/>
                <a:gd name="connsiteY63" fmla="*/ 512206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286301 w 2260086"/>
                <a:gd name="connsiteY63" fmla="*/ 462239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286301 w 2260086"/>
                <a:gd name="connsiteY63" fmla="*/ 462239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89194 w 2260086"/>
                <a:gd name="connsiteY8" fmla="*/ 92965 h 1087086"/>
                <a:gd name="connsiteX9" fmla="*/ 2038927 w 2260086"/>
                <a:gd name="connsiteY9" fmla="*/ 80705 h 1087086"/>
                <a:gd name="connsiteX10" fmla="*/ 2039942 w 2260086"/>
                <a:gd name="connsiteY10" fmla="*/ 80954 h 1087086"/>
                <a:gd name="connsiteX11" fmla="*/ 2039110 w 2260086"/>
                <a:gd name="connsiteY11" fmla="*/ 80724 h 1087086"/>
                <a:gd name="connsiteX12" fmla="*/ 2038927 w 2260086"/>
                <a:gd name="connsiteY12" fmla="*/ 80705 h 1087086"/>
                <a:gd name="connsiteX13" fmla="*/ 1700139 w 2260086"/>
                <a:gd name="connsiteY13" fmla="*/ 3572 h 1087086"/>
                <a:gd name="connsiteX14" fmla="*/ 1792532 w 2260086"/>
                <a:gd name="connsiteY14" fmla="*/ 3572 h 1087086"/>
                <a:gd name="connsiteX15" fmla="*/ 1842062 w 2260086"/>
                <a:gd name="connsiteY15" fmla="*/ 6429 h 1087086"/>
                <a:gd name="connsiteX16" fmla="*/ 1864922 w 2260086"/>
                <a:gd name="connsiteY16" fmla="*/ 7382 h 1087086"/>
                <a:gd name="connsiteX17" fmla="*/ 1880162 w 2260086"/>
                <a:gd name="connsiteY17" fmla="*/ 10239 h 1087086"/>
                <a:gd name="connsiteX18" fmla="*/ 1898259 w 2260086"/>
                <a:gd name="connsiteY18" fmla="*/ 11192 h 1087086"/>
                <a:gd name="connsiteX19" fmla="*/ 1942075 w 2260086"/>
                <a:gd name="connsiteY19" fmla="*/ 18812 h 1087086"/>
                <a:gd name="connsiteX20" fmla="*/ 1955409 w 2260086"/>
                <a:gd name="connsiteY20" fmla="*/ 19764 h 1087086"/>
                <a:gd name="connsiteX21" fmla="*/ 2186867 w 2260086"/>
                <a:gd name="connsiteY21" fmla="*/ 91202 h 1087086"/>
                <a:gd name="connsiteX22" fmla="*/ 2250685 w 2260086"/>
                <a:gd name="connsiteY22" fmla="*/ 121682 h 1087086"/>
                <a:gd name="connsiteX23" fmla="*/ 2258304 w 2260086"/>
                <a:gd name="connsiteY23" fmla="*/ 132159 h 1087086"/>
                <a:gd name="connsiteX24" fmla="*/ 2243064 w 2260086"/>
                <a:gd name="connsiteY24" fmla="*/ 138827 h 1087086"/>
                <a:gd name="connsiteX25" fmla="*/ 2218300 w 2260086"/>
                <a:gd name="connsiteY25" fmla="*/ 134064 h 1087086"/>
                <a:gd name="connsiteX26" fmla="*/ 2198297 w 2260086"/>
                <a:gd name="connsiteY26" fmla="*/ 128349 h 1087086"/>
                <a:gd name="connsiteX27" fmla="*/ 2184010 w 2260086"/>
                <a:gd name="connsiteY27" fmla="*/ 122634 h 1087086"/>
                <a:gd name="connsiteX28" fmla="*/ 2170674 w 2260086"/>
                <a:gd name="connsiteY28" fmla="*/ 118189 h 1087086"/>
                <a:gd name="connsiteX29" fmla="*/ 2178294 w 2260086"/>
                <a:gd name="connsiteY29" fmla="*/ 121681 h 1087086"/>
                <a:gd name="connsiteX30" fmla="*/ 2196392 w 2260086"/>
                <a:gd name="connsiteY30" fmla="*/ 128349 h 1087086"/>
                <a:gd name="connsiteX31" fmla="*/ 2215442 w 2260086"/>
                <a:gd name="connsiteY31" fmla="*/ 140731 h 1087086"/>
                <a:gd name="connsiteX32" fmla="*/ 2186867 w 2260086"/>
                <a:gd name="connsiteY32" fmla="*/ 150256 h 1087086"/>
                <a:gd name="connsiteX33" fmla="*/ 2175979 w 2260086"/>
                <a:gd name="connsiteY33" fmla="*/ 149349 h 1087086"/>
                <a:gd name="connsiteX34" fmla="*/ 2182105 w 2260086"/>
                <a:gd name="connsiteY34" fmla="*/ 152161 h 1087086"/>
                <a:gd name="connsiteX35" fmla="*/ 2149720 w 2260086"/>
                <a:gd name="connsiteY35" fmla="*/ 156924 h 1087086"/>
                <a:gd name="connsiteX36" fmla="*/ 2128765 w 2260086"/>
                <a:gd name="connsiteY36" fmla="*/ 156924 h 1087086"/>
                <a:gd name="connsiteX37" fmla="*/ 2111355 w 2260086"/>
                <a:gd name="connsiteY37" fmla="*/ 153322 h 1087086"/>
                <a:gd name="connsiteX38" fmla="*/ 2108738 w 2260086"/>
                <a:gd name="connsiteY38" fmla="*/ 156329 h 1087086"/>
                <a:gd name="connsiteX39" fmla="*/ 2128765 w 2260086"/>
                <a:gd name="connsiteY39" fmla="*/ 159781 h 1087086"/>
                <a:gd name="connsiteX40" fmla="*/ 2144005 w 2260086"/>
                <a:gd name="connsiteY40" fmla="*/ 167401 h 1087086"/>
                <a:gd name="connsiteX41" fmla="*/ 2139242 w 2260086"/>
                <a:gd name="connsiteY41" fmla="*/ 180736 h 1087086"/>
                <a:gd name="connsiteX42" fmla="*/ 2116501 w 2260086"/>
                <a:gd name="connsiteY42" fmla="*/ 182165 h 1087086"/>
                <a:gd name="connsiteX43" fmla="*/ 2115194 w 2260086"/>
                <a:gd name="connsiteY43" fmla="*/ 181910 h 1087086"/>
                <a:gd name="connsiteX44" fmla="*/ 2116382 w 2260086"/>
                <a:gd name="connsiteY44" fmla="*/ 182642 h 1087086"/>
                <a:gd name="connsiteX45" fmla="*/ 2083044 w 2260086"/>
                <a:gd name="connsiteY45" fmla="*/ 193119 h 1087086"/>
                <a:gd name="connsiteX46" fmla="*/ 2075572 w 2260086"/>
                <a:gd name="connsiteY46" fmla="*/ 194434 h 1087086"/>
                <a:gd name="connsiteX47" fmla="*/ 2072387 w 2260086"/>
                <a:gd name="connsiteY47" fmla="*/ 198093 h 1087086"/>
                <a:gd name="connsiteX48" fmla="*/ 2083044 w 2260086"/>
                <a:gd name="connsiteY48" fmla="*/ 202644 h 1087086"/>
                <a:gd name="connsiteX49" fmla="*/ 2081139 w 2260086"/>
                <a:gd name="connsiteY49" fmla="*/ 215979 h 1087086"/>
                <a:gd name="connsiteX50" fmla="*/ 2063994 w 2260086"/>
                <a:gd name="connsiteY50" fmla="*/ 219789 h 1087086"/>
                <a:gd name="connsiteX51" fmla="*/ 2054448 w 2260086"/>
                <a:gd name="connsiteY51" fmla="*/ 218704 h 1087086"/>
                <a:gd name="connsiteX52" fmla="*/ 2025013 w 2260086"/>
                <a:gd name="connsiteY52" fmla="*/ 252523 h 1087086"/>
                <a:gd name="connsiteX53" fmla="*/ 2030657 w 2260086"/>
                <a:gd name="connsiteY53" fmla="*/ 258961 h 1087086"/>
                <a:gd name="connsiteX54" fmla="*/ 2023989 w 2260086"/>
                <a:gd name="connsiteY54" fmla="*/ 268366 h 1087086"/>
                <a:gd name="connsiteX55" fmla="*/ 2015893 w 2260086"/>
                <a:gd name="connsiteY55" fmla="*/ 270390 h 1087086"/>
                <a:gd name="connsiteX56" fmla="*/ 2012915 w 2260086"/>
                <a:gd name="connsiteY56" fmla="*/ 269296 h 1087086"/>
                <a:gd name="connsiteX57" fmla="*/ 2019227 w 2260086"/>
                <a:gd name="connsiteY57" fmla="*/ 275034 h 1087086"/>
                <a:gd name="connsiteX58" fmla="*/ 2004940 w 2260086"/>
                <a:gd name="connsiteY58" fmla="*/ 285512 h 1087086"/>
                <a:gd name="connsiteX59" fmla="*/ 1995327 w 2260086"/>
                <a:gd name="connsiteY59" fmla="*/ 283219 h 1087086"/>
                <a:gd name="connsiteX60" fmla="*/ 1989261 w 2260086"/>
                <a:gd name="connsiteY60" fmla="*/ 284303 h 1087086"/>
                <a:gd name="connsiteX61" fmla="*/ 1993510 w 2260086"/>
                <a:gd name="connsiteY61" fmla="*/ 285511 h 1087086"/>
                <a:gd name="connsiteX62" fmla="*/ 1286301 w 2260086"/>
                <a:gd name="connsiteY62" fmla="*/ 462239 h 1087086"/>
                <a:gd name="connsiteX63" fmla="*/ 627625 w 2260086"/>
                <a:gd name="connsiteY63" fmla="*/ 758435 h 1087086"/>
                <a:gd name="connsiteX64" fmla="*/ 38980 w 2260086"/>
                <a:gd name="connsiteY64" fmla="*/ 1074182 h 1087086"/>
                <a:gd name="connsiteX65" fmla="*/ 7547 w 2260086"/>
                <a:gd name="connsiteY65" fmla="*/ 1086564 h 1087086"/>
                <a:gd name="connsiteX66" fmla="*/ 3737 w 2260086"/>
                <a:gd name="connsiteY66" fmla="*/ 1060847 h 1087086"/>
                <a:gd name="connsiteX67" fmla="*/ 12310 w 2260086"/>
                <a:gd name="connsiteY67" fmla="*/ 1056084 h 1087086"/>
                <a:gd name="connsiteX68" fmla="*/ 21924 w 2260086"/>
                <a:gd name="connsiteY68" fmla="*/ 1046471 h 1087086"/>
                <a:gd name="connsiteX69" fmla="*/ 16953 w 2260086"/>
                <a:gd name="connsiteY69" fmla="*/ 1049416 h 1087086"/>
                <a:gd name="connsiteX70" fmla="*/ 6594 w 2260086"/>
                <a:gd name="connsiteY70" fmla="*/ 1052274 h 1087086"/>
                <a:gd name="connsiteX71" fmla="*/ 1832 w 2260086"/>
                <a:gd name="connsiteY71" fmla="*/ 1047511 h 1087086"/>
                <a:gd name="connsiteX72" fmla="*/ 1832 w 2260086"/>
                <a:gd name="connsiteY72" fmla="*/ 1044654 h 1087086"/>
                <a:gd name="connsiteX73" fmla="*/ 11357 w 2260086"/>
                <a:gd name="connsiteY73" fmla="*/ 1019889 h 1087086"/>
                <a:gd name="connsiteX74" fmla="*/ 20168 w 2260086"/>
                <a:gd name="connsiteY74" fmla="*/ 1009769 h 1087086"/>
                <a:gd name="connsiteX75" fmla="*/ 24706 w 2260086"/>
                <a:gd name="connsiteY75" fmla="*/ 1006233 h 1087086"/>
                <a:gd name="connsiteX76" fmla="*/ 23382 w 2260086"/>
                <a:gd name="connsiteY76" fmla="*/ 1006554 h 1087086"/>
                <a:gd name="connsiteX77" fmla="*/ 12309 w 2260086"/>
                <a:gd name="connsiteY77" fmla="*/ 1009411 h 1087086"/>
                <a:gd name="connsiteX78" fmla="*/ 3737 w 2260086"/>
                <a:gd name="connsiteY78" fmla="*/ 1006554 h 1087086"/>
                <a:gd name="connsiteX79" fmla="*/ 3737 w 2260086"/>
                <a:gd name="connsiteY79" fmla="*/ 1004649 h 1087086"/>
                <a:gd name="connsiteX80" fmla="*/ 12309 w 2260086"/>
                <a:gd name="connsiteY80" fmla="*/ 960834 h 1087086"/>
                <a:gd name="connsiteX81" fmla="*/ 16120 w 2260086"/>
                <a:gd name="connsiteY81" fmla="*/ 957023 h 1087086"/>
                <a:gd name="connsiteX82" fmla="*/ 17072 w 2260086"/>
                <a:gd name="connsiteY82" fmla="*/ 920829 h 1087086"/>
                <a:gd name="connsiteX83" fmla="*/ 23841 w 2260086"/>
                <a:gd name="connsiteY83" fmla="*/ 914857 h 1087086"/>
                <a:gd name="connsiteX84" fmla="*/ 12309 w 2260086"/>
                <a:gd name="connsiteY84" fmla="*/ 917019 h 1087086"/>
                <a:gd name="connsiteX85" fmla="*/ 17072 w 2260086"/>
                <a:gd name="connsiteY85" fmla="*/ 883682 h 1087086"/>
                <a:gd name="connsiteX86" fmla="*/ 38979 w 2260086"/>
                <a:gd name="connsiteY86" fmla="*/ 865585 h 1087086"/>
                <a:gd name="connsiteX87" fmla="*/ 40854 w 2260086"/>
                <a:gd name="connsiteY87" fmla="*/ 864302 h 1087086"/>
                <a:gd name="connsiteX88" fmla="*/ 40744 w 2260086"/>
                <a:gd name="connsiteY88" fmla="*/ 857449 h 1087086"/>
                <a:gd name="connsiteX89" fmla="*/ 32311 w 2260086"/>
                <a:gd name="connsiteY89" fmla="*/ 860822 h 1087086"/>
                <a:gd name="connsiteX90" fmla="*/ 10404 w 2260086"/>
                <a:gd name="connsiteY90" fmla="*/ 871299 h 1087086"/>
                <a:gd name="connsiteX91" fmla="*/ 10404 w 2260086"/>
                <a:gd name="connsiteY91" fmla="*/ 838914 h 1087086"/>
                <a:gd name="connsiteX92" fmla="*/ 10467 w 2260086"/>
                <a:gd name="connsiteY92" fmla="*/ 838851 h 1087086"/>
                <a:gd name="connsiteX93" fmla="*/ 8500 w 2260086"/>
                <a:gd name="connsiteY93" fmla="*/ 838914 h 1087086"/>
                <a:gd name="connsiteX94" fmla="*/ 4690 w 2260086"/>
                <a:gd name="connsiteY94" fmla="*/ 833199 h 1087086"/>
                <a:gd name="connsiteX95" fmla="*/ 4690 w 2260086"/>
                <a:gd name="connsiteY95" fmla="*/ 811291 h 1087086"/>
                <a:gd name="connsiteX96" fmla="*/ 14215 w 2260086"/>
                <a:gd name="connsiteY96" fmla="*/ 800814 h 1087086"/>
                <a:gd name="connsiteX97" fmla="*/ 29455 w 2260086"/>
                <a:gd name="connsiteY97" fmla="*/ 785574 h 1087086"/>
                <a:gd name="connsiteX98" fmla="*/ 30407 w 2260086"/>
                <a:gd name="connsiteY98" fmla="*/ 786526 h 1087086"/>
                <a:gd name="connsiteX99" fmla="*/ 39548 w 2260086"/>
                <a:gd name="connsiteY99" fmla="*/ 782678 h 1087086"/>
                <a:gd name="connsiteX100" fmla="*/ 39509 w 2260086"/>
                <a:gd name="connsiteY100" fmla="*/ 780243 h 1087086"/>
                <a:gd name="connsiteX101" fmla="*/ 37075 w 2260086"/>
                <a:gd name="connsiteY101" fmla="*/ 781764 h 1087086"/>
                <a:gd name="connsiteX102" fmla="*/ 31360 w 2260086"/>
                <a:gd name="connsiteY102" fmla="*/ 784621 h 1087086"/>
                <a:gd name="connsiteX103" fmla="*/ 11357 w 2260086"/>
                <a:gd name="connsiteY103" fmla="*/ 788431 h 1087086"/>
                <a:gd name="connsiteX104" fmla="*/ 10881 w 2260086"/>
                <a:gd name="connsiteY104" fmla="*/ 768667 h 1087086"/>
                <a:gd name="connsiteX105" fmla="*/ 13943 w 2260086"/>
                <a:gd name="connsiteY105" fmla="*/ 757951 h 1087086"/>
                <a:gd name="connsiteX106" fmla="*/ 13262 w 2260086"/>
                <a:gd name="connsiteY106" fmla="*/ 757951 h 1087086"/>
                <a:gd name="connsiteX107" fmla="*/ 23739 w 2260086"/>
                <a:gd name="connsiteY107" fmla="*/ 713184 h 1087086"/>
                <a:gd name="connsiteX108" fmla="*/ 37074 w 2260086"/>
                <a:gd name="connsiteY108" fmla="*/ 702707 h 1087086"/>
                <a:gd name="connsiteX109" fmla="*/ 38257 w 2260086"/>
                <a:gd name="connsiteY109" fmla="*/ 701984 h 1087086"/>
                <a:gd name="connsiteX110" fmla="*/ 38122 w 2260086"/>
                <a:gd name="connsiteY110" fmla="*/ 693535 h 1087086"/>
                <a:gd name="connsiteX111" fmla="*/ 36182 w 2260086"/>
                <a:gd name="connsiteY111" fmla="*/ 693985 h 1087086"/>
                <a:gd name="connsiteX112" fmla="*/ 14214 w 2260086"/>
                <a:gd name="connsiteY112" fmla="*/ 701754 h 1087086"/>
                <a:gd name="connsiteX113" fmla="*/ 12309 w 2260086"/>
                <a:gd name="connsiteY113" fmla="*/ 660797 h 1087086"/>
                <a:gd name="connsiteX114" fmla="*/ 940997 w 2260086"/>
                <a:gd name="connsiteY114" fmla="*/ 205502 h 1087086"/>
                <a:gd name="connsiteX115" fmla="*/ 1441059 w 2260086"/>
                <a:gd name="connsiteY115" fmla="*/ 39767 h 1087086"/>
                <a:gd name="connsiteX116" fmla="*/ 1541072 w 2260086"/>
                <a:gd name="connsiteY116" fmla="*/ 19764 h 1087086"/>
                <a:gd name="connsiteX117" fmla="*/ 1560122 w 2260086"/>
                <a:gd name="connsiteY117" fmla="*/ 16907 h 1087086"/>
                <a:gd name="connsiteX118" fmla="*/ 1622987 w 2260086"/>
                <a:gd name="connsiteY118" fmla="*/ 8334 h 1087086"/>
                <a:gd name="connsiteX119" fmla="*/ 1645847 w 2260086"/>
                <a:gd name="connsiteY119" fmla="*/ 7382 h 1087086"/>
                <a:gd name="connsiteX120" fmla="*/ 1700139 w 2260086"/>
                <a:gd name="connsiteY120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38927 w 2260086"/>
                <a:gd name="connsiteY6" fmla="*/ 80705 h 1087086"/>
                <a:gd name="connsiteX7" fmla="*/ 2039942 w 2260086"/>
                <a:gd name="connsiteY7" fmla="*/ 80954 h 1087086"/>
                <a:gd name="connsiteX8" fmla="*/ 2039110 w 2260086"/>
                <a:gd name="connsiteY8" fmla="*/ 80724 h 1087086"/>
                <a:gd name="connsiteX9" fmla="*/ 2038927 w 2260086"/>
                <a:gd name="connsiteY9" fmla="*/ 80705 h 1087086"/>
                <a:gd name="connsiteX10" fmla="*/ 1700139 w 2260086"/>
                <a:gd name="connsiteY10" fmla="*/ 3572 h 1087086"/>
                <a:gd name="connsiteX11" fmla="*/ 1792532 w 2260086"/>
                <a:gd name="connsiteY11" fmla="*/ 3572 h 1087086"/>
                <a:gd name="connsiteX12" fmla="*/ 1842062 w 2260086"/>
                <a:gd name="connsiteY12" fmla="*/ 6429 h 1087086"/>
                <a:gd name="connsiteX13" fmla="*/ 1864922 w 2260086"/>
                <a:gd name="connsiteY13" fmla="*/ 7382 h 1087086"/>
                <a:gd name="connsiteX14" fmla="*/ 1880162 w 2260086"/>
                <a:gd name="connsiteY14" fmla="*/ 10239 h 1087086"/>
                <a:gd name="connsiteX15" fmla="*/ 1898259 w 2260086"/>
                <a:gd name="connsiteY15" fmla="*/ 11192 h 1087086"/>
                <a:gd name="connsiteX16" fmla="*/ 1942075 w 2260086"/>
                <a:gd name="connsiteY16" fmla="*/ 18812 h 1087086"/>
                <a:gd name="connsiteX17" fmla="*/ 1955409 w 2260086"/>
                <a:gd name="connsiteY17" fmla="*/ 19764 h 1087086"/>
                <a:gd name="connsiteX18" fmla="*/ 2186867 w 2260086"/>
                <a:gd name="connsiteY18" fmla="*/ 91202 h 1087086"/>
                <a:gd name="connsiteX19" fmla="*/ 2250685 w 2260086"/>
                <a:gd name="connsiteY19" fmla="*/ 121682 h 1087086"/>
                <a:gd name="connsiteX20" fmla="*/ 2258304 w 2260086"/>
                <a:gd name="connsiteY20" fmla="*/ 132159 h 1087086"/>
                <a:gd name="connsiteX21" fmla="*/ 2243064 w 2260086"/>
                <a:gd name="connsiteY21" fmla="*/ 138827 h 1087086"/>
                <a:gd name="connsiteX22" fmla="*/ 2218300 w 2260086"/>
                <a:gd name="connsiteY22" fmla="*/ 134064 h 1087086"/>
                <a:gd name="connsiteX23" fmla="*/ 2198297 w 2260086"/>
                <a:gd name="connsiteY23" fmla="*/ 128349 h 1087086"/>
                <a:gd name="connsiteX24" fmla="*/ 2184010 w 2260086"/>
                <a:gd name="connsiteY24" fmla="*/ 122634 h 1087086"/>
                <a:gd name="connsiteX25" fmla="*/ 2170674 w 2260086"/>
                <a:gd name="connsiteY25" fmla="*/ 118189 h 1087086"/>
                <a:gd name="connsiteX26" fmla="*/ 2178294 w 2260086"/>
                <a:gd name="connsiteY26" fmla="*/ 121681 h 1087086"/>
                <a:gd name="connsiteX27" fmla="*/ 2196392 w 2260086"/>
                <a:gd name="connsiteY27" fmla="*/ 128349 h 1087086"/>
                <a:gd name="connsiteX28" fmla="*/ 2215442 w 2260086"/>
                <a:gd name="connsiteY28" fmla="*/ 140731 h 1087086"/>
                <a:gd name="connsiteX29" fmla="*/ 2186867 w 2260086"/>
                <a:gd name="connsiteY29" fmla="*/ 150256 h 1087086"/>
                <a:gd name="connsiteX30" fmla="*/ 2175979 w 2260086"/>
                <a:gd name="connsiteY30" fmla="*/ 149349 h 1087086"/>
                <a:gd name="connsiteX31" fmla="*/ 2182105 w 2260086"/>
                <a:gd name="connsiteY31" fmla="*/ 152161 h 1087086"/>
                <a:gd name="connsiteX32" fmla="*/ 2149720 w 2260086"/>
                <a:gd name="connsiteY32" fmla="*/ 156924 h 1087086"/>
                <a:gd name="connsiteX33" fmla="*/ 2128765 w 2260086"/>
                <a:gd name="connsiteY33" fmla="*/ 156924 h 1087086"/>
                <a:gd name="connsiteX34" fmla="*/ 2111355 w 2260086"/>
                <a:gd name="connsiteY34" fmla="*/ 153322 h 1087086"/>
                <a:gd name="connsiteX35" fmla="*/ 2108738 w 2260086"/>
                <a:gd name="connsiteY35" fmla="*/ 156329 h 1087086"/>
                <a:gd name="connsiteX36" fmla="*/ 2128765 w 2260086"/>
                <a:gd name="connsiteY36" fmla="*/ 159781 h 1087086"/>
                <a:gd name="connsiteX37" fmla="*/ 2144005 w 2260086"/>
                <a:gd name="connsiteY37" fmla="*/ 167401 h 1087086"/>
                <a:gd name="connsiteX38" fmla="*/ 2139242 w 2260086"/>
                <a:gd name="connsiteY38" fmla="*/ 180736 h 1087086"/>
                <a:gd name="connsiteX39" fmla="*/ 2116501 w 2260086"/>
                <a:gd name="connsiteY39" fmla="*/ 182165 h 1087086"/>
                <a:gd name="connsiteX40" fmla="*/ 2115194 w 2260086"/>
                <a:gd name="connsiteY40" fmla="*/ 181910 h 1087086"/>
                <a:gd name="connsiteX41" fmla="*/ 2116382 w 2260086"/>
                <a:gd name="connsiteY41" fmla="*/ 182642 h 1087086"/>
                <a:gd name="connsiteX42" fmla="*/ 2083044 w 2260086"/>
                <a:gd name="connsiteY42" fmla="*/ 193119 h 1087086"/>
                <a:gd name="connsiteX43" fmla="*/ 2075572 w 2260086"/>
                <a:gd name="connsiteY43" fmla="*/ 194434 h 1087086"/>
                <a:gd name="connsiteX44" fmla="*/ 2072387 w 2260086"/>
                <a:gd name="connsiteY44" fmla="*/ 198093 h 1087086"/>
                <a:gd name="connsiteX45" fmla="*/ 2083044 w 2260086"/>
                <a:gd name="connsiteY45" fmla="*/ 202644 h 1087086"/>
                <a:gd name="connsiteX46" fmla="*/ 2081139 w 2260086"/>
                <a:gd name="connsiteY46" fmla="*/ 215979 h 1087086"/>
                <a:gd name="connsiteX47" fmla="*/ 2063994 w 2260086"/>
                <a:gd name="connsiteY47" fmla="*/ 219789 h 1087086"/>
                <a:gd name="connsiteX48" fmla="*/ 2054448 w 2260086"/>
                <a:gd name="connsiteY48" fmla="*/ 218704 h 1087086"/>
                <a:gd name="connsiteX49" fmla="*/ 2025013 w 2260086"/>
                <a:gd name="connsiteY49" fmla="*/ 252523 h 1087086"/>
                <a:gd name="connsiteX50" fmla="*/ 2030657 w 2260086"/>
                <a:gd name="connsiteY50" fmla="*/ 258961 h 1087086"/>
                <a:gd name="connsiteX51" fmla="*/ 2023989 w 2260086"/>
                <a:gd name="connsiteY51" fmla="*/ 268366 h 1087086"/>
                <a:gd name="connsiteX52" fmla="*/ 2015893 w 2260086"/>
                <a:gd name="connsiteY52" fmla="*/ 270390 h 1087086"/>
                <a:gd name="connsiteX53" fmla="*/ 2012915 w 2260086"/>
                <a:gd name="connsiteY53" fmla="*/ 269296 h 1087086"/>
                <a:gd name="connsiteX54" fmla="*/ 2019227 w 2260086"/>
                <a:gd name="connsiteY54" fmla="*/ 275034 h 1087086"/>
                <a:gd name="connsiteX55" fmla="*/ 2004940 w 2260086"/>
                <a:gd name="connsiteY55" fmla="*/ 285512 h 1087086"/>
                <a:gd name="connsiteX56" fmla="*/ 1995327 w 2260086"/>
                <a:gd name="connsiteY56" fmla="*/ 283219 h 1087086"/>
                <a:gd name="connsiteX57" fmla="*/ 1989261 w 2260086"/>
                <a:gd name="connsiteY57" fmla="*/ 284303 h 1087086"/>
                <a:gd name="connsiteX58" fmla="*/ 1993510 w 2260086"/>
                <a:gd name="connsiteY58" fmla="*/ 285511 h 1087086"/>
                <a:gd name="connsiteX59" fmla="*/ 1286301 w 2260086"/>
                <a:gd name="connsiteY59" fmla="*/ 462239 h 1087086"/>
                <a:gd name="connsiteX60" fmla="*/ 627625 w 2260086"/>
                <a:gd name="connsiteY60" fmla="*/ 758435 h 1087086"/>
                <a:gd name="connsiteX61" fmla="*/ 38980 w 2260086"/>
                <a:gd name="connsiteY61" fmla="*/ 1074182 h 1087086"/>
                <a:gd name="connsiteX62" fmla="*/ 7547 w 2260086"/>
                <a:gd name="connsiteY62" fmla="*/ 1086564 h 1087086"/>
                <a:gd name="connsiteX63" fmla="*/ 3737 w 2260086"/>
                <a:gd name="connsiteY63" fmla="*/ 1060847 h 1087086"/>
                <a:gd name="connsiteX64" fmla="*/ 12310 w 2260086"/>
                <a:gd name="connsiteY64" fmla="*/ 1056084 h 1087086"/>
                <a:gd name="connsiteX65" fmla="*/ 21924 w 2260086"/>
                <a:gd name="connsiteY65" fmla="*/ 1046471 h 1087086"/>
                <a:gd name="connsiteX66" fmla="*/ 16953 w 2260086"/>
                <a:gd name="connsiteY66" fmla="*/ 1049416 h 1087086"/>
                <a:gd name="connsiteX67" fmla="*/ 6594 w 2260086"/>
                <a:gd name="connsiteY67" fmla="*/ 1052274 h 1087086"/>
                <a:gd name="connsiteX68" fmla="*/ 1832 w 2260086"/>
                <a:gd name="connsiteY68" fmla="*/ 1047511 h 1087086"/>
                <a:gd name="connsiteX69" fmla="*/ 1832 w 2260086"/>
                <a:gd name="connsiteY69" fmla="*/ 1044654 h 1087086"/>
                <a:gd name="connsiteX70" fmla="*/ 11357 w 2260086"/>
                <a:gd name="connsiteY70" fmla="*/ 1019889 h 1087086"/>
                <a:gd name="connsiteX71" fmla="*/ 20168 w 2260086"/>
                <a:gd name="connsiteY71" fmla="*/ 1009769 h 1087086"/>
                <a:gd name="connsiteX72" fmla="*/ 24706 w 2260086"/>
                <a:gd name="connsiteY72" fmla="*/ 1006233 h 1087086"/>
                <a:gd name="connsiteX73" fmla="*/ 23382 w 2260086"/>
                <a:gd name="connsiteY73" fmla="*/ 1006554 h 1087086"/>
                <a:gd name="connsiteX74" fmla="*/ 12309 w 2260086"/>
                <a:gd name="connsiteY74" fmla="*/ 1009411 h 1087086"/>
                <a:gd name="connsiteX75" fmla="*/ 3737 w 2260086"/>
                <a:gd name="connsiteY75" fmla="*/ 1006554 h 1087086"/>
                <a:gd name="connsiteX76" fmla="*/ 3737 w 2260086"/>
                <a:gd name="connsiteY76" fmla="*/ 1004649 h 1087086"/>
                <a:gd name="connsiteX77" fmla="*/ 12309 w 2260086"/>
                <a:gd name="connsiteY77" fmla="*/ 960834 h 1087086"/>
                <a:gd name="connsiteX78" fmla="*/ 16120 w 2260086"/>
                <a:gd name="connsiteY78" fmla="*/ 957023 h 1087086"/>
                <a:gd name="connsiteX79" fmla="*/ 17072 w 2260086"/>
                <a:gd name="connsiteY79" fmla="*/ 920829 h 1087086"/>
                <a:gd name="connsiteX80" fmla="*/ 23841 w 2260086"/>
                <a:gd name="connsiteY80" fmla="*/ 914857 h 1087086"/>
                <a:gd name="connsiteX81" fmla="*/ 12309 w 2260086"/>
                <a:gd name="connsiteY81" fmla="*/ 917019 h 1087086"/>
                <a:gd name="connsiteX82" fmla="*/ 17072 w 2260086"/>
                <a:gd name="connsiteY82" fmla="*/ 883682 h 1087086"/>
                <a:gd name="connsiteX83" fmla="*/ 38979 w 2260086"/>
                <a:gd name="connsiteY83" fmla="*/ 865585 h 1087086"/>
                <a:gd name="connsiteX84" fmla="*/ 40854 w 2260086"/>
                <a:gd name="connsiteY84" fmla="*/ 864302 h 1087086"/>
                <a:gd name="connsiteX85" fmla="*/ 40744 w 2260086"/>
                <a:gd name="connsiteY85" fmla="*/ 857449 h 1087086"/>
                <a:gd name="connsiteX86" fmla="*/ 32311 w 2260086"/>
                <a:gd name="connsiteY86" fmla="*/ 860822 h 1087086"/>
                <a:gd name="connsiteX87" fmla="*/ 10404 w 2260086"/>
                <a:gd name="connsiteY87" fmla="*/ 871299 h 1087086"/>
                <a:gd name="connsiteX88" fmla="*/ 10404 w 2260086"/>
                <a:gd name="connsiteY88" fmla="*/ 838914 h 1087086"/>
                <a:gd name="connsiteX89" fmla="*/ 10467 w 2260086"/>
                <a:gd name="connsiteY89" fmla="*/ 838851 h 1087086"/>
                <a:gd name="connsiteX90" fmla="*/ 8500 w 2260086"/>
                <a:gd name="connsiteY90" fmla="*/ 838914 h 1087086"/>
                <a:gd name="connsiteX91" fmla="*/ 4690 w 2260086"/>
                <a:gd name="connsiteY91" fmla="*/ 833199 h 1087086"/>
                <a:gd name="connsiteX92" fmla="*/ 4690 w 2260086"/>
                <a:gd name="connsiteY92" fmla="*/ 811291 h 1087086"/>
                <a:gd name="connsiteX93" fmla="*/ 14215 w 2260086"/>
                <a:gd name="connsiteY93" fmla="*/ 800814 h 1087086"/>
                <a:gd name="connsiteX94" fmla="*/ 29455 w 2260086"/>
                <a:gd name="connsiteY94" fmla="*/ 785574 h 1087086"/>
                <a:gd name="connsiteX95" fmla="*/ 30407 w 2260086"/>
                <a:gd name="connsiteY95" fmla="*/ 786526 h 1087086"/>
                <a:gd name="connsiteX96" fmla="*/ 39548 w 2260086"/>
                <a:gd name="connsiteY96" fmla="*/ 782678 h 1087086"/>
                <a:gd name="connsiteX97" fmla="*/ 39509 w 2260086"/>
                <a:gd name="connsiteY97" fmla="*/ 780243 h 1087086"/>
                <a:gd name="connsiteX98" fmla="*/ 37075 w 2260086"/>
                <a:gd name="connsiteY98" fmla="*/ 781764 h 1087086"/>
                <a:gd name="connsiteX99" fmla="*/ 31360 w 2260086"/>
                <a:gd name="connsiteY99" fmla="*/ 784621 h 1087086"/>
                <a:gd name="connsiteX100" fmla="*/ 11357 w 2260086"/>
                <a:gd name="connsiteY100" fmla="*/ 788431 h 1087086"/>
                <a:gd name="connsiteX101" fmla="*/ 10881 w 2260086"/>
                <a:gd name="connsiteY101" fmla="*/ 768667 h 1087086"/>
                <a:gd name="connsiteX102" fmla="*/ 13943 w 2260086"/>
                <a:gd name="connsiteY102" fmla="*/ 757951 h 1087086"/>
                <a:gd name="connsiteX103" fmla="*/ 13262 w 2260086"/>
                <a:gd name="connsiteY103" fmla="*/ 757951 h 1087086"/>
                <a:gd name="connsiteX104" fmla="*/ 23739 w 2260086"/>
                <a:gd name="connsiteY104" fmla="*/ 713184 h 1087086"/>
                <a:gd name="connsiteX105" fmla="*/ 37074 w 2260086"/>
                <a:gd name="connsiteY105" fmla="*/ 702707 h 1087086"/>
                <a:gd name="connsiteX106" fmla="*/ 38257 w 2260086"/>
                <a:gd name="connsiteY106" fmla="*/ 701984 h 1087086"/>
                <a:gd name="connsiteX107" fmla="*/ 38122 w 2260086"/>
                <a:gd name="connsiteY107" fmla="*/ 693535 h 1087086"/>
                <a:gd name="connsiteX108" fmla="*/ 36182 w 2260086"/>
                <a:gd name="connsiteY108" fmla="*/ 693985 h 1087086"/>
                <a:gd name="connsiteX109" fmla="*/ 14214 w 2260086"/>
                <a:gd name="connsiteY109" fmla="*/ 701754 h 1087086"/>
                <a:gd name="connsiteX110" fmla="*/ 12309 w 2260086"/>
                <a:gd name="connsiteY110" fmla="*/ 660797 h 1087086"/>
                <a:gd name="connsiteX111" fmla="*/ 940997 w 2260086"/>
                <a:gd name="connsiteY111" fmla="*/ 205502 h 1087086"/>
                <a:gd name="connsiteX112" fmla="*/ 1441059 w 2260086"/>
                <a:gd name="connsiteY112" fmla="*/ 39767 h 1087086"/>
                <a:gd name="connsiteX113" fmla="*/ 1541072 w 2260086"/>
                <a:gd name="connsiteY113" fmla="*/ 19764 h 1087086"/>
                <a:gd name="connsiteX114" fmla="*/ 1560122 w 2260086"/>
                <a:gd name="connsiteY114" fmla="*/ 16907 h 1087086"/>
                <a:gd name="connsiteX115" fmla="*/ 1622987 w 2260086"/>
                <a:gd name="connsiteY115" fmla="*/ 8334 h 1087086"/>
                <a:gd name="connsiteX116" fmla="*/ 1645847 w 2260086"/>
                <a:gd name="connsiteY116" fmla="*/ 7382 h 1087086"/>
                <a:gd name="connsiteX117" fmla="*/ 1700139 w 2260086"/>
                <a:gd name="connsiteY11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27062 w 2260086"/>
                <a:gd name="connsiteY4" fmla="*/ 103286 h 1087086"/>
                <a:gd name="connsiteX5" fmla="*/ 2038927 w 2260086"/>
                <a:gd name="connsiteY5" fmla="*/ 80705 h 1087086"/>
                <a:gd name="connsiteX6" fmla="*/ 2039942 w 2260086"/>
                <a:gd name="connsiteY6" fmla="*/ 80954 h 1087086"/>
                <a:gd name="connsiteX7" fmla="*/ 2039110 w 2260086"/>
                <a:gd name="connsiteY7" fmla="*/ 80724 h 1087086"/>
                <a:gd name="connsiteX8" fmla="*/ 2038927 w 2260086"/>
                <a:gd name="connsiteY8" fmla="*/ 80705 h 1087086"/>
                <a:gd name="connsiteX9" fmla="*/ 1700139 w 2260086"/>
                <a:gd name="connsiteY9" fmla="*/ 3572 h 1087086"/>
                <a:gd name="connsiteX10" fmla="*/ 1792532 w 2260086"/>
                <a:gd name="connsiteY10" fmla="*/ 3572 h 1087086"/>
                <a:gd name="connsiteX11" fmla="*/ 1842062 w 2260086"/>
                <a:gd name="connsiteY11" fmla="*/ 6429 h 1087086"/>
                <a:gd name="connsiteX12" fmla="*/ 1864922 w 2260086"/>
                <a:gd name="connsiteY12" fmla="*/ 7382 h 1087086"/>
                <a:gd name="connsiteX13" fmla="*/ 1880162 w 2260086"/>
                <a:gd name="connsiteY13" fmla="*/ 10239 h 1087086"/>
                <a:gd name="connsiteX14" fmla="*/ 1898259 w 2260086"/>
                <a:gd name="connsiteY14" fmla="*/ 11192 h 1087086"/>
                <a:gd name="connsiteX15" fmla="*/ 1942075 w 2260086"/>
                <a:gd name="connsiteY15" fmla="*/ 18812 h 1087086"/>
                <a:gd name="connsiteX16" fmla="*/ 1955409 w 2260086"/>
                <a:gd name="connsiteY16" fmla="*/ 19764 h 1087086"/>
                <a:gd name="connsiteX17" fmla="*/ 2186867 w 2260086"/>
                <a:gd name="connsiteY17" fmla="*/ 91202 h 1087086"/>
                <a:gd name="connsiteX18" fmla="*/ 2250685 w 2260086"/>
                <a:gd name="connsiteY18" fmla="*/ 121682 h 1087086"/>
                <a:gd name="connsiteX19" fmla="*/ 2258304 w 2260086"/>
                <a:gd name="connsiteY19" fmla="*/ 132159 h 1087086"/>
                <a:gd name="connsiteX20" fmla="*/ 2243064 w 2260086"/>
                <a:gd name="connsiteY20" fmla="*/ 138827 h 1087086"/>
                <a:gd name="connsiteX21" fmla="*/ 2218300 w 2260086"/>
                <a:gd name="connsiteY21" fmla="*/ 134064 h 1087086"/>
                <a:gd name="connsiteX22" fmla="*/ 2198297 w 2260086"/>
                <a:gd name="connsiteY22" fmla="*/ 128349 h 1087086"/>
                <a:gd name="connsiteX23" fmla="*/ 2184010 w 2260086"/>
                <a:gd name="connsiteY23" fmla="*/ 122634 h 1087086"/>
                <a:gd name="connsiteX24" fmla="*/ 2170674 w 2260086"/>
                <a:gd name="connsiteY24" fmla="*/ 118189 h 1087086"/>
                <a:gd name="connsiteX25" fmla="*/ 2178294 w 2260086"/>
                <a:gd name="connsiteY25" fmla="*/ 121681 h 1087086"/>
                <a:gd name="connsiteX26" fmla="*/ 2196392 w 2260086"/>
                <a:gd name="connsiteY26" fmla="*/ 128349 h 1087086"/>
                <a:gd name="connsiteX27" fmla="*/ 2215442 w 2260086"/>
                <a:gd name="connsiteY27" fmla="*/ 140731 h 1087086"/>
                <a:gd name="connsiteX28" fmla="*/ 2186867 w 2260086"/>
                <a:gd name="connsiteY28" fmla="*/ 150256 h 1087086"/>
                <a:gd name="connsiteX29" fmla="*/ 2175979 w 2260086"/>
                <a:gd name="connsiteY29" fmla="*/ 149349 h 1087086"/>
                <a:gd name="connsiteX30" fmla="*/ 2182105 w 2260086"/>
                <a:gd name="connsiteY30" fmla="*/ 152161 h 1087086"/>
                <a:gd name="connsiteX31" fmla="*/ 2149720 w 2260086"/>
                <a:gd name="connsiteY31" fmla="*/ 156924 h 1087086"/>
                <a:gd name="connsiteX32" fmla="*/ 2128765 w 2260086"/>
                <a:gd name="connsiteY32" fmla="*/ 156924 h 1087086"/>
                <a:gd name="connsiteX33" fmla="*/ 2111355 w 2260086"/>
                <a:gd name="connsiteY33" fmla="*/ 153322 h 1087086"/>
                <a:gd name="connsiteX34" fmla="*/ 2108738 w 2260086"/>
                <a:gd name="connsiteY34" fmla="*/ 156329 h 1087086"/>
                <a:gd name="connsiteX35" fmla="*/ 2128765 w 2260086"/>
                <a:gd name="connsiteY35" fmla="*/ 159781 h 1087086"/>
                <a:gd name="connsiteX36" fmla="*/ 2144005 w 2260086"/>
                <a:gd name="connsiteY36" fmla="*/ 167401 h 1087086"/>
                <a:gd name="connsiteX37" fmla="*/ 2139242 w 2260086"/>
                <a:gd name="connsiteY37" fmla="*/ 180736 h 1087086"/>
                <a:gd name="connsiteX38" fmla="*/ 2116501 w 2260086"/>
                <a:gd name="connsiteY38" fmla="*/ 182165 h 1087086"/>
                <a:gd name="connsiteX39" fmla="*/ 2115194 w 2260086"/>
                <a:gd name="connsiteY39" fmla="*/ 181910 h 1087086"/>
                <a:gd name="connsiteX40" fmla="*/ 2116382 w 2260086"/>
                <a:gd name="connsiteY40" fmla="*/ 182642 h 1087086"/>
                <a:gd name="connsiteX41" fmla="*/ 2083044 w 2260086"/>
                <a:gd name="connsiteY41" fmla="*/ 193119 h 1087086"/>
                <a:gd name="connsiteX42" fmla="*/ 2075572 w 2260086"/>
                <a:gd name="connsiteY42" fmla="*/ 194434 h 1087086"/>
                <a:gd name="connsiteX43" fmla="*/ 2072387 w 2260086"/>
                <a:gd name="connsiteY43" fmla="*/ 198093 h 1087086"/>
                <a:gd name="connsiteX44" fmla="*/ 2083044 w 2260086"/>
                <a:gd name="connsiteY44" fmla="*/ 202644 h 1087086"/>
                <a:gd name="connsiteX45" fmla="*/ 2081139 w 2260086"/>
                <a:gd name="connsiteY45" fmla="*/ 215979 h 1087086"/>
                <a:gd name="connsiteX46" fmla="*/ 2063994 w 2260086"/>
                <a:gd name="connsiteY46" fmla="*/ 219789 h 1087086"/>
                <a:gd name="connsiteX47" fmla="*/ 2054448 w 2260086"/>
                <a:gd name="connsiteY47" fmla="*/ 218704 h 1087086"/>
                <a:gd name="connsiteX48" fmla="*/ 2025013 w 2260086"/>
                <a:gd name="connsiteY48" fmla="*/ 252523 h 1087086"/>
                <a:gd name="connsiteX49" fmla="*/ 2030657 w 2260086"/>
                <a:gd name="connsiteY49" fmla="*/ 258961 h 1087086"/>
                <a:gd name="connsiteX50" fmla="*/ 2023989 w 2260086"/>
                <a:gd name="connsiteY50" fmla="*/ 268366 h 1087086"/>
                <a:gd name="connsiteX51" fmla="*/ 2015893 w 2260086"/>
                <a:gd name="connsiteY51" fmla="*/ 270390 h 1087086"/>
                <a:gd name="connsiteX52" fmla="*/ 2012915 w 2260086"/>
                <a:gd name="connsiteY52" fmla="*/ 269296 h 1087086"/>
                <a:gd name="connsiteX53" fmla="*/ 2019227 w 2260086"/>
                <a:gd name="connsiteY53" fmla="*/ 275034 h 1087086"/>
                <a:gd name="connsiteX54" fmla="*/ 2004940 w 2260086"/>
                <a:gd name="connsiteY54" fmla="*/ 285512 h 1087086"/>
                <a:gd name="connsiteX55" fmla="*/ 1995327 w 2260086"/>
                <a:gd name="connsiteY55" fmla="*/ 283219 h 1087086"/>
                <a:gd name="connsiteX56" fmla="*/ 1989261 w 2260086"/>
                <a:gd name="connsiteY56" fmla="*/ 284303 h 1087086"/>
                <a:gd name="connsiteX57" fmla="*/ 1993510 w 2260086"/>
                <a:gd name="connsiteY57" fmla="*/ 285511 h 1087086"/>
                <a:gd name="connsiteX58" fmla="*/ 1286301 w 2260086"/>
                <a:gd name="connsiteY58" fmla="*/ 462239 h 1087086"/>
                <a:gd name="connsiteX59" fmla="*/ 627625 w 2260086"/>
                <a:gd name="connsiteY59" fmla="*/ 758435 h 1087086"/>
                <a:gd name="connsiteX60" fmla="*/ 38980 w 2260086"/>
                <a:gd name="connsiteY60" fmla="*/ 1074182 h 1087086"/>
                <a:gd name="connsiteX61" fmla="*/ 7547 w 2260086"/>
                <a:gd name="connsiteY61" fmla="*/ 1086564 h 1087086"/>
                <a:gd name="connsiteX62" fmla="*/ 3737 w 2260086"/>
                <a:gd name="connsiteY62" fmla="*/ 1060847 h 1087086"/>
                <a:gd name="connsiteX63" fmla="*/ 12310 w 2260086"/>
                <a:gd name="connsiteY63" fmla="*/ 1056084 h 1087086"/>
                <a:gd name="connsiteX64" fmla="*/ 21924 w 2260086"/>
                <a:gd name="connsiteY64" fmla="*/ 1046471 h 1087086"/>
                <a:gd name="connsiteX65" fmla="*/ 16953 w 2260086"/>
                <a:gd name="connsiteY65" fmla="*/ 1049416 h 1087086"/>
                <a:gd name="connsiteX66" fmla="*/ 6594 w 2260086"/>
                <a:gd name="connsiteY66" fmla="*/ 1052274 h 1087086"/>
                <a:gd name="connsiteX67" fmla="*/ 1832 w 2260086"/>
                <a:gd name="connsiteY67" fmla="*/ 1047511 h 1087086"/>
                <a:gd name="connsiteX68" fmla="*/ 1832 w 2260086"/>
                <a:gd name="connsiteY68" fmla="*/ 1044654 h 1087086"/>
                <a:gd name="connsiteX69" fmla="*/ 11357 w 2260086"/>
                <a:gd name="connsiteY69" fmla="*/ 1019889 h 1087086"/>
                <a:gd name="connsiteX70" fmla="*/ 20168 w 2260086"/>
                <a:gd name="connsiteY70" fmla="*/ 1009769 h 1087086"/>
                <a:gd name="connsiteX71" fmla="*/ 24706 w 2260086"/>
                <a:gd name="connsiteY71" fmla="*/ 1006233 h 1087086"/>
                <a:gd name="connsiteX72" fmla="*/ 23382 w 2260086"/>
                <a:gd name="connsiteY72" fmla="*/ 1006554 h 1087086"/>
                <a:gd name="connsiteX73" fmla="*/ 12309 w 2260086"/>
                <a:gd name="connsiteY73" fmla="*/ 1009411 h 1087086"/>
                <a:gd name="connsiteX74" fmla="*/ 3737 w 2260086"/>
                <a:gd name="connsiteY74" fmla="*/ 1006554 h 1087086"/>
                <a:gd name="connsiteX75" fmla="*/ 3737 w 2260086"/>
                <a:gd name="connsiteY75" fmla="*/ 1004649 h 1087086"/>
                <a:gd name="connsiteX76" fmla="*/ 12309 w 2260086"/>
                <a:gd name="connsiteY76" fmla="*/ 960834 h 1087086"/>
                <a:gd name="connsiteX77" fmla="*/ 16120 w 2260086"/>
                <a:gd name="connsiteY77" fmla="*/ 957023 h 1087086"/>
                <a:gd name="connsiteX78" fmla="*/ 17072 w 2260086"/>
                <a:gd name="connsiteY78" fmla="*/ 920829 h 1087086"/>
                <a:gd name="connsiteX79" fmla="*/ 23841 w 2260086"/>
                <a:gd name="connsiteY79" fmla="*/ 914857 h 1087086"/>
                <a:gd name="connsiteX80" fmla="*/ 12309 w 2260086"/>
                <a:gd name="connsiteY80" fmla="*/ 917019 h 1087086"/>
                <a:gd name="connsiteX81" fmla="*/ 17072 w 2260086"/>
                <a:gd name="connsiteY81" fmla="*/ 883682 h 1087086"/>
                <a:gd name="connsiteX82" fmla="*/ 38979 w 2260086"/>
                <a:gd name="connsiteY82" fmla="*/ 865585 h 1087086"/>
                <a:gd name="connsiteX83" fmla="*/ 40854 w 2260086"/>
                <a:gd name="connsiteY83" fmla="*/ 864302 h 1087086"/>
                <a:gd name="connsiteX84" fmla="*/ 40744 w 2260086"/>
                <a:gd name="connsiteY84" fmla="*/ 857449 h 1087086"/>
                <a:gd name="connsiteX85" fmla="*/ 32311 w 2260086"/>
                <a:gd name="connsiteY85" fmla="*/ 860822 h 1087086"/>
                <a:gd name="connsiteX86" fmla="*/ 10404 w 2260086"/>
                <a:gd name="connsiteY86" fmla="*/ 871299 h 1087086"/>
                <a:gd name="connsiteX87" fmla="*/ 10404 w 2260086"/>
                <a:gd name="connsiteY87" fmla="*/ 838914 h 1087086"/>
                <a:gd name="connsiteX88" fmla="*/ 10467 w 2260086"/>
                <a:gd name="connsiteY88" fmla="*/ 838851 h 1087086"/>
                <a:gd name="connsiteX89" fmla="*/ 8500 w 2260086"/>
                <a:gd name="connsiteY89" fmla="*/ 838914 h 1087086"/>
                <a:gd name="connsiteX90" fmla="*/ 4690 w 2260086"/>
                <a:gd name="connsiteY90" fmla="*/ 833199 h 1087086"/>
                <a:gd name="connsiteX91" fmla="*/ 4690 w 2260086"/>
                <a:gd name="connsiteY91" fmla="*/ 811291 h 1087086"/>
                <a:gd name="connsiteX92" fmla="*/ 14215 w 2260086"/>
                <a:gd name="connsiteY92" fmla="*/ 800814 h 1087086"/>
                <a:gd name="connsiteX93" fmla="*/ 29455 w 2260086"/>
                <a:gd name="connsiteY93" fmla="*/ 785574 h 1087086"/>
                <a:gd name="connsiteX94" fmla="*/ 30407 w 2260086"/>
                <a:gd name="connsiteY94" fmla="*/ 786526 h 1087086"/>
                <a:gd name="connsiteX95" fmla="*/ 39548 w 2260086"/>
                <a:gd name="connsiteY95" fmla="*/ 782678 h 1087086"/>
                <a:gd name="connsiteX96" fmla="*/ 39509 w 2260086"/>
                <a:gd name="connsiteY96" fmla="*/ 780243 h 1087086"/>
                <a:gd name="connsiteX97" fmla="*/ 37075 w 2260086"/>
                <a:gd name="connsiteY97" fmla="*/ 781764 h 1087086"/>
                <a:gd name="connsiteX98" fmla="*/ 31360 w 2260086"/>
                <a:gd name="connsiteY98" fmla="*/ 784621 h 1087086"/>
                <a:gd name="connsiteX99" fmla="*/ 11357 w 2260086"/>
                <a:gd name="connsiteY99" fmla="*/ 788431 h 1087086"/>
                <a:gd name="connsiteX100" fmla="*/ 10881 w 2260086"/>
                <a:gd name="connsiteY100" fmla="*/ 768667 h 1087086"/>
                <a:gd name="connsiteX101" fmla="*/ 13943 w 2260086"/>
                <a:gd name="connsiteY101" fmla="*/ 757951 h 1087086"/>
                <a:gd name="connsiteX102" fmla="*/ 13262 w 2260086"/>
                <a:gd name="connsiteY102" fmla="*/ 757951 h 1087086"/>
                <a:gd name="connsiteX103" fmla="*/ 23739 w 2260086"/>
                <a:gd name="connsiteY103" fmla="*/ 713184 h 1087086"/>
                <a:gd name="connsiteX104" fmla="*/ 37074 w 2260086"/>
                <a:gd name="connsiteY104" fmla="*/ 702707 h 1087086"/>
                <a:gd name="connsiteX105" fmla="*/ 38257 w 2260086"/>
                <a:gd name="connsiteY105" fmla="*/ 701984 h 1087086"/>
                <a:gd name="connsiteX106" fmla="*/ 38122 w 2260086"/>
                <a:gd name="connsiteY106" fmla="*/ 693535 h 1087086"/>
                <a:gd name="connsiteX107" fmla="*/ 36182 w 2260086"/>
                <a:gd name="connsiteY107" fmla="*/ 693985 h 1087086"/>
                <a:gd name="connsiteX108" fmla="*/ 14214 w 2260086"/>
                <a:gd name="connsiteY108" fmla="*/ 701754 h 1087086"/>
                <a:gd name="connsiteX109" fmla="*/ 12309 w 2260086"/>
                <a:gd name="connsiteY109" fmla="*/ 660797 h 1087086"/>
                <a:gd name="connsiteX110" fmla="*/ 940997 w 2260086"/>
                <a:gd name="connsiteY110" fmla="*/ 205502 h 1087086"/>
                <a:gd name="connsiteX111" fmla="*/ 1441059 w 2260086"/>
                <a:gd name="connsiteY111" fmla="*/ 39767 h 1087086"/>
                <a:gd name="connsiteX112" fmla="*/ 1541072 w 2260086"/>
                <a:gd name="connsiteY112" fmla="*/ 19764 h 1087086"/>
                <a:gd name="connsiteX113" fmla="*/ 1560122 w 2260086"/>
                <a:gd name="connsiteY113" fmla="*/ 16907 h 1087086"/>
                <a:gd name="connsiteX114" fmla="*/ 1622987 w 2260086"/>
                <a:gd name="connsiteY114" fmla="*/ 8334 h 1087086"/>
                <a:gd name="connsiteX115" fmla="*/ 1645847 w 2260086"/>
                <a:gd name="connsiteY115" fmla="*/ 7382 h 1087086"/>
                <a:gd name="connsiteX116" fmla="*/ 1700139 w 2260086"/>
                <a:gd name="connsiteY116" fmla="*/ 3572 h 1087086"/>
                <a:gd name="connsiteX0" fmla="*/ 2144096 w 2260086"/>
                <a:gd name="connsiteY0" fmla="*/ 108789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038927 w 2260086"/>
                <a:gd name="connsiteY4" fmla="*/ 80705 h 1087086"/>
                <a:gd name="connsiteX5" fmla="*/ 2039942 w 2260086"/>
                <a:gd name="connsiteY5" fmla="*/ 80954 h 1087086"/>
                <a:gd name="connsiteX6" fmla="*/ 2039110 w 2260086"/>
                <a:gd name="connsiteY6" fmla="*/ 80724 h 1087086"/>
                <a:gd name="connsiteX7" fmla="*/ 2038927 w 2260086"/>
                <a:gd name="connsiteY7" fmla="*/ 80705 h 1087086"/>
                <a:gd name="connsiteX8" fmla="*/ 1700139 w 2260086"/>
                <a:gd name="connsiteY8" fmla="*/ 3572 h 1087086"/>
                <a:gd name="connsiteX9" fmla="*/ 1792532 w 2260086"/>
                <a:gd name="connsiteY9" fmla="*/ 3572 h 1087086"/>
                <a:gd name="connsiteX10" fmla="*/ 1842062 w 2260086"/>
                <a:gd name="connsiteY10" fmla="*/ 6429 h 1087086"/>
                <a:gd name="connsiteX11" fmla="*/ 1864922 w 2260086"/>
                <a:gd name="connsiteY11" fmla="*/ 7382 h 1087086"/>
                <a:gd name="connsiteX12" fmla="*/ 1880162 w 2260086"/>
                <a:gd name="connsiteY12" fmla="*/ 10239 h 1087086"/>
                <a:gd name="connsiteX13" fmla="*/ 1898259 w 2260086"/>
                <a:gd name="connsiteY13" fmla="*/ 11192 h 1087086"/>
                <a:gd name="connsiteX14" fmla="*/ 1942075 w 2260086"/>
                <a:gd name="connsiteY14" fmla="*/ 18812 h 1087086"/>
                <a:gd name="connsiteX15" fmla="*/ 1955409 w 2260086"/>
                <a:gd name="connsiteY15" fmla="*/ 19764 h 1087086"/>
                <a:gd name="connsiteX16" fmla="*/ 2186867 w 2260086"/>
                <a:gd name="connsiteY16" fmla="*/ 91202 h 1087086"/>
                <a:gd name="connsiteX17" fmla="*/ 2250685 w 2260086"/>
                <a:gd name="connsiteY17" fmla="*/ 121682 h 1087086"/>
                <a:gd name="connsiteX18" fmla="*/ 2258304 w 2260086"/>
                <a:gd name="connsiteY18" fmla="*/ 132159 h 1087086"/>
                <a:gd name="connsiteX19" fmla="*/ 2243064 w 2260086"/>
                <a:gd name="connsiteY19" fmla="*/ 138827 h 1087086"/>
                <a:gd name="connsiteX20" fmla="*/ 2218300 w 2260086"/>
                <a:gd name="connsiteY20" fmla="*/ 134064 h 1087086"/>
                <a:gd name="connsiteX21" fmla="*/ 2198297 w 2260086"/>
                <a:gd name="connsiteY21" fmla="*/ 128349 h 1087086"/>
                <a:gd name="connsiteX22" fmla="*/ 2184010 w 2260086"/>
                <a:gd name="connsiteY22" fmla="*/ 122634 h 1087086"/>
                <a:gd name="connsiteX23" fmla="*/ 2170674 w 2260086"/>
                <a:gd name="connsiteY23" fmla="*/ 118189 h 1087086"/>
                <a:gd name="connsiteX24" fmla="*/ 2178294 w 2260086"/>
                <a:gd name="connsiteY24" fmla="*/ 121681 h 1087086"/>
                <a:gd name="connsiteX25" fmla="*/ 2196392 w 2260086"/>
                <a:gd name="connsiteY25" fmla="*/ 128349 h 1087086"/>
                <a:gd name="connsiteX26" fmla="*/ 2215442 w 2260086"/>
                <a:gd name="connsiteY26" fmla="*/ 140731 h 1087086"/>
                <a:gd name="connsiteX27" fmla="*/ 2186867 w 2260086"/>
                <a:gd name="connsiteY27" fmla="*/ 150256 h 1087086"/>
                <a:gd name="connsiteX28" fmla="*/ 2175979 w 2260086"/>
                <a:gd name="connsiteY28" fmla="*/ 149349 h 1087086"/>
                <a:gd name="connsiteX29" fmla="*/ 2182105 w 2260086"/>
                <a:gd name="connsiteY29" fmla="*/ 152161 h 1087086"/>
                <a:gd name="connsiteX30" fmla="*/ 2149720 w 2260086"/>
                <a:gd name="connsiteY30" fmla="*/ 156924 h 1087086"/>
                <a:gd name="connsiteX31" fmla="*/ 2128765 w 2260086"/>
                <a:gd name="connsiteY31" fmla="*/ 156924 h 1087086"/>
                <a:gd name="connsiteX32" fmla="*/ 2111355 w 2260086"/>
                <a:gd name="connsiteY32" fmla="*/ 153322 h 1087086"/>
                <a:gd name="connsiteX33" fmla="*/ 2108738 w 2260086"/>
                <a:gd name="connsiteY33" fmla="*/ 156329 h 1087086"/>
                <a:gd name="connsiteX34" fmla="*/ 2128765 w 2260086"/>
                <a:gd name="connsiteY34" fmla="*/ 159781 h 1087086"/>
                <a:gd name="connsiteX35" fmla="*/ 2144005 w 2260086"/>
                <a:gd name="connsiteY35" fmla="*/ 167401 h 1087086"/>
                <a:gd name="connsiteX36" fmla="*/ 2139242 w 2260086"/>
                <a:gd name="connsiteY36" fmla="*/ 180736 h 1087086"/>
                <a:gd name="connsiteX37" fmla="*/ 2116501 w 2260086"/>
                <a:gd name="connsiteY37" fmla="*/ 182165 h 1087086"/>
                <a:gd name="connsiteX38" fmla="*/ 2115194 w 2260086"/>
                <a:gd name="connsiteY38" fmla="*/ 181910 h 1087086"/>
                <a:gd name="connsiteX39" fmla="*/ 2116382 w 2260086"/>
                <a:gd name="connsiteY39" fmla="*/ 182642 h 1087086"/>
                <a:gd name="connsiteX40" fmla="*/ 2083044 w 2260086"/>
                <a:gd name="connsiteY40" fmla="*/ 193119 h 1087086"/>
                <a:gd name="connsiteX41" fmla="*/ 2075572 w 2260086"/>
                <a:gd name="connsiteY41" fmla="*/ 194434 h 1087086"/>
                <a:gd name="connsiteX42" fmla="*/ 2072387 w 2260086"/>
                <a:gd name="connsiteY42" fmla="*/ 198093 h 1087086"/>
                <a:gd name="connsiteX43" fmla="*/ 2083044 w 2260086"/>
                <a:gd name="connsiteY43" fmla="*/ 202644 h 1087086"/>
                <a:gd name="connsiteX44" fmla="*/ 2081139 w 2260086"/>
                <a:gd name="connsiteY44" fmla="*/ 215979 h 1087086"/>
                <a:gd name="connsiteX45" fmla="*/ 2063994 w 2260086"/>
                <a:gd name="connsiteY45" fmla="*/ 219789 h 1087086"/>
                <a:gd name="connsiteX46" fmla="*/ 2054448 w 2260086"/>
                <a:gd name="connsiteY46" fmla="*/ 218704 h 1087086"/>
                <a:gd name="connsiteX47" fmla="*/ 2025013 w 2260086"/>
                <a:gd name="connsiteY47" fmla="*/ 252523 h 1087086"/>
                <a:gd name="connsiteX48" fmla="*/ 2030657 w 2260086"/>
                <a:gd name="connsiteY48" fmla="*/ 258961 h 1087086"/>
                <a:gd name="connsiteX49" fmla="*/ 2023989 w 2260086"/>
                <a:gd name="connsiteY49" fmla="*/ 268366 h 1087086"/>
                <a:gd name="connsiteX50" fmla="*/ 2015893 w 2260086"/>
                <a:gd name="connsiteY50" fmla="*/ 270390 h 1087086"/>
                <a:gd name="connsiteX51" fmla="*/ 2012915 w 2260086"/>
                <a:gd name="connsiteY51" fmla="*/ 269296 h 1087086"/>
                <a:gd name="connsiteX52" fmla="*/ 2019227 w 2260086"/>
                <a:gd name="connsiteY52" fmla="*/ 275034 h 1087086"/>
                <a:gd name="connsiteX53" fmla="*/ 2004940 w 2260086"/>
                <a:gd name="connsiteY53" fmla="*/ 285512 h 1087086"/>
                <a:gd name="connsiteX54" fmla="*/ 1995327 w 2260086"/>
                <a:gd name="connsiteY54" fmla="*/ 283219 h 1087086"/>
                <a:gd name="connsiteX55" fmla="*/ 1989261 w 2260086"/>
                <a:gd name="connsiteY55" fmla="*/ 284303 h 1087086"/>
                <a:gd name="connsiteX56" fmla="*/ 1993510 w 2260086"/>
                <a:gd name="connsiteY56" fmla="*/ 285511 h 1087086"/>
                <a:gd name="connsiteX57" fmla="*/ 1286301 w 2260086"/>
                <a:gd name="connsiteY57" fmla="*/ 462239 h 1087086"/>
                <a:gd name="connsiteX58" fmla="*/ 627625 w 2260086"/>
                <a:gd name="connsiteY58" fmla="*/ 758435 h 1087086"/>
                <a:gd name="connsiteX59" fmla="*/ 38980 w 2260086"/>
                <a:gd name="connsiteY59" fmla="*/ 1074182 h 1087086"/>
                <a:gd name="connsiteX60" fmla="*/ 7547 w 2260086"/>
                <a:gd name="connsiteY60" fmla="*/ 1086564 h 1087086"/>
                <a:gd name="connsiteX61" fmla="*/ 3737 w 2260086"/>
                <a:gd name="connsiteY61" fmla="*/ 1060847 h 1087086"/>
                <a:gd name="connsiteX62" fmla="*/ 12310 w 2260086"/>
                <a:gd name="connsiteY62" fmla="*/ 1056084 h 1087086"/>
                <a:gd name="connsiteX63" fmla="*/ 21924 w 2260086"/>
                <a:gd name="connsiteY63" fmla="*/ 1046471 h 1087086"/>
                <a:gd name="connsiteX64" fmla="*/ 16953 w 2260086"/>
                <a:gd name="connsiteY64" fmla="*/ 1049416 h 1087086"/>
                <a:gd name="connsiteX65" fmla="*/ 6594 w 2260086"/>
                <a:gd name="connsiteY65" fmla="*/ 1052274 h 1087086"/>
                <a:gd name="connsiteX66" fmla="*/ 1832 w 2260086"/>
                <a:gd name="connsiteY66" fmla="*/ 1047511 h 1087086"/>
                <a:gd name="connsiteX67" fmla="*/ 1832 w 2260086"/>
                <a:gd name="connsiteY67" fmla="*/ 1044654 h 1087086"/>
                <a:gd name="connsiteX68" fmla="*/ 11357 w 2260086"/>
                <a:gd name="connsiteY68" fmla="*/ 1019889 h 1087086"/>
                <a:gd name="connsiteX69" fmla="*/ 20168 w 2260086"/>
                <a:gd name="connsiteY69" fmla="*/ 1009769 h 1087086"/>
                <a:gd name="connsiteX70" fmla="*/ 24706 w 2260086"/>
                <a:gd name="connsiteY70" fmla="*/ 1006233 h 1087086"/>
                <a:gd name="connsiteX71" fmla="*/ 23382 w 2260086"/>
                <a:gd name="connsiteY71" fmla="*/ 1006554 h 1087086"/>
                <a:gd name="connsiteX72" fmla="*/ 12309 w 2260086"/>
                <a:gd name="connsiteY72" fmla="*/ 1009411 h 1087086"/>
                <a:gd name="connsiteX73" fmla="*/ 3737 w 2260086"/>
                <a:gd name="connsiteY73" fmla="*/ 1006554 h 1087086"/>
                <a:gd name="connsiteX74" fmla="*/ 3737 w 2260086"/>
                <a:gd name="connsiteY74" fmla="*/ 1004649 h 1087086"/>
                <a:gd name="connsiteX75" fmla="*/ 12309 w 2260086"/>
                <a:gd name="connsiteY75" fmla="*/ 960834 h 1087086"/>
                <a:gd name="connsiteX76" fmla="*/ 16120 w 2260086"/>
                <a:gd name="connsiteY76" fmla="*/ 957023 h 1087086"/>
                <a:gd name="connsiteX77" fmla="*/ 17072 w 2260086"/>
                <a:gd name="connsiteY77" fmla="*/ 920829 h 1087086"/>
                <a:gd name="connsiteX78" fmla="*/ 23841 w 2260086"/>
                <a:gd name="connsiteY78" fmla="*/ 914857 h 1087086"/>
                <a:gd name="connsiteX79" fmla="*/ 12309 w 2260086"/>
                <a:gd name="connsiteY79" fmla="*/ 917019 h 1087086"/>
                <a:gd name="connsiteX80" fmla="*/ 17072 w 2260086"/>
                <a:gd name="connsiteY80" fmla="*/ 883682 h 1087086"/>
                <a:gd name="connsiteX81" fmla="*/ 38979 w 2260086"/>
                <a:gd name="connsiteY81" fmla="*/ 865585 h 1087086"/>
                <a:gd name="connsiteX82" fmla="*/ 40854 w 2260086"/>
                <a:gd name="connsiteY82" fmla="*/ 864302 h 1087086"/>
                <a:gd name="connsiteX83" fmla="*/ 40744 w 2260086"/>
                <a:gd name="connsiteY83" fmla="*/ 857449 h 1087086"/>
                <a:gd name="connsiteX84" fmla="*/ 32311 w 2260086"/>
                <a:gd name="connsiteY84" fmla="*/ 860822 h 1087086"/>
                <a:gd name="connsiteX85" fmla="*/ 10404 w 2260086"/>
                <a:gd name="connsiteY85" fmla="*/ 871299 h 1087086"/>
                <a:gd name="connsiteX86" fmla="*/ 10404 w 2260086"/>
                <a:gd name="connsiteY86" fmla="*/ 838914 h 1087086"/>
                <a:gd name="connsiteX87" fmla="*/ 10467 w 2260086"/>
                <a:gd name="connsiteY87" fmla="*/ 838851 h 1087086"/>
                <a:gd name="connsiteX88" fmla="*/ 8500 w 2260086"/>
                <a:gd name="connsiteY88" fmla="*/ 838914 h 1087086"/>
                <a:gd name="connsiteX89" fmla="*/ 4690 w 2260086"/>
                <a:gd name="connsiteY89" fmla="*/ 833199 h 1087086"/>
                <a:gd name="connsiteX90" fmla="*/ 4690 w 2260086"/>
                <a:gd name="connsiteY90" fmla="*/ 811291 h 1087086"/>
                <a:gd name="connsiteX91" fmla="*/ 14215 w 2260086"/>
                <a:gd name="connsiteY91" fmla="*/ 800814 h 1087086"/>
                <a:gd name="connsiteX92" fmla="*/ 29455 w 2260086"/>
                <a:gd name="connsiteY92" fmla="*/ 785574 h 1087086"/>
                <a:gd name="connsiteX93" fmla="*/ 30407 w 2260086"/>
                <a:gd name="connsiteY93" fmla="*/ 786526 h 1087086"/>
                <a:gd name="connsiteX94" fmla="*/ 39548 w 2260086"/>
                <a:gd name="connsiteY94" fmla="*/ 782678 h 1087086"/>
                <a:gd name="connsiteX95" fmla="*/ 39509 w 2260086"/>
                <a:gd name="connsiteY95" fmla="*/ 780243 h 1087086"/>
                <a:gd name="connsiteX96" fmla="*/ 37075 w 2260086"/>
                <a:gd name="connsiteY96" fmla="*/ 781764 h 1087086"/>
                <a:gd name="connsiteX97" fmla="*/ 31360 w 2260086"/>
                <a:gd name="connsiteY97" fmla="*/ 784621 h 1087086"/>
                <a:gd name="connsiteX98" fmla="*/ 11357 w 2260086"/>
                <a:gd name="connsiteY98" fmla="*/ 788431 h 1087086"/>
                <a:gd name="connsiteX99" fmla="*/ 10881 w 2260086"/>
                <a:gd name="connsiteY99" fmla="*/ 768667 h 1087086"/>
                <a:gd name="connsiteX100" fmla="*/ 13943 w 2260086"/>
                <a:gd name="connsiteY100" fmla="*/ 757951 h 1087086"/>
                <a:gd name="connsiteX101" fmla="*/ 13262 w 2260086"/>
                <a:gd name="connsiteY101" fmla="*/ 757951 h 1087086"/>
                <a:gd name="connsiteX102" fmla="*/ 23739 w 2260086"/>
                <a:gd name="connsiteY102" fmla="*/ 713184 h 1087086"/>
                <a:gd name="connsiteX103" fmla="*/ 37074 w 2260086"/>
                <a:gd name="connsiteY103" fmla="*/ 702707 h 1087086"/>
                <a:gd name="connsiteX104" fmla="*/ 38257 w 2260086"/>
                <a:gd name="connsiteY104" fmla="*/ 701984 h 1087086"/>
                <a:gd name="connsiteX105" fmla="*/ 38122 w 2260086"/>
                <a:gd name="connsiteY105" fmla="*/ 693535 h 1087086"/>
                <a:gd name="connsiteX106" fmla="*/ 36182 w 2260086"/>
                <a:gd name="connsiteY106" fmla="*/ 693985 h 1087086"/>
                <a:gd name="connsiteX107" fmla="*/ 14214 w 2260086"/>
                <a:gd name="connsiteY107" fmla="*/ 701754 h 1087086"/>
                <a:gd name="connsiteX108" fmla="*/ 12309 w 2260086"/>
                <a:gd name="connsiteY108" fmla="*/ 660797 h 1087086"/>
                <a:gd name="connsiteX109" fmla="*/ 940997 w 2260086"/>
                <a:gd name="connsiteY109" fmla="*/ 205502 h 1087086"/>
                <a:gd name="connsiteX110" fmla="*/ 1441059 w 2260086"/>
                <a:gd name="connsiteY110" fmla="*/ 39767 h 1087086"/>
                <a:gd name="connsiteX111" fmla="*/ 1541072 w 2260086"/>
                <a:gd name="connsiteY111" fmla="*/ 19764 h 1087086"/>
                <a:gd name="connsiteX112" fmla="*/ 1560122 w 2260086"/>
                <a:gd name="connsiteY112" fmla="*/ 16907 h 1087086"/>
                <a:gd name="connsiteX113" fmla="*/ 1622987 w 2260086"/>
                <a:gd name="connsiteY113" fmla="*/ 8334 h 1087086"/>
                <a:gd name="connsiteX114" fmla="*/ 1645847 w 2260086"/>
                <a:gd name="connsiteY114" fmla="*/ 7382 h 1087086"/>
                <a:gd name="connsiteX115" fmla="*/ 1700139 w 2260086"/>
                <a:gd name="connsiteY115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178294 w 2260086"/>
                <a:gd name="connsiteY23" fmla="*/ 121681 h 1087086"/>
                <a:gd name="connsiteX24" fmla="*/ 2196392 w 2260086"/>
                <a:gd name="connsiteY24" fmla="*/ 128349 h 1087086"/>
                <a:gd name="connsiteX25" fmla="*/ 2215442 w 2260086"/>
                <a:gd name="connsiteY25" fmla="*/ 140731 h 1087086"/>
                <a:gd name="connsiteX26" fmla="*/ 2186867 w 2260086"/>
                <a:gd name="connsiteY26" fmla="*/ 150256 h 1087086"/>
                <a:gd name="connsiteX27" fmla="*/ 2175979 w 2260086"/>
                <a:gd name="connsiteY27" fmla="*/ 149349 h 1087086"/>
                <a:gd name="connsiteX28" fmla="*/ 2182105 w 2260086"/>
                <a:gd name="connsiteY28" fmla="*/ 152161 h 1087086"/>
                <a:gd name="connsiteX29" fmla="*/ 2149720 w 2260086"/>
                <a:gd name="connsiteY29" fmla="*/ 156924 h 1087086"/>
                <a:gd name="connsiteX30" fmla="*/ 2128765 w 2260086"/>
                <a:gd name="connsiteY30" fmla="*/ 156924 h 1087086"/>
                <a:gd name="connsiteX31" fmla="*/ 2111355 w 2260086"/>
                <a:gd name="connsiteY31" fmla="*/ 153322 h 1087086"/>
                <a:gd name="connsiteX32" fmla="*/ 2108738 w 2260086"/>
                <a:gd name="connsiteY32" fmla="*/ 156329 h 1087086"/>
                <a:gd name="connsiteX33" fmla="*/ 2128765 w 2260086"/>
                <a:gd name="connsiteY33" fmla="*/ 159781 h 1087086"/>
                <a:gd name="connsiteX34" fmla="*/ 2144005 w 2260086"/>
                <a:gd name="connsiteY34" fmla="*/ 167401 h 1087086"/>
                <a:gd name="connsiteX35" fmla="*/ 2139242 w 2260086"/>
                <a:gd name="connsiteY35" fmla="*/ 180736 h 1087086"/>
                <a:gd name="connsiteX36" fmla="*/ 2116501 w 2260086"/>
                <a:gd name="connsiteY36" fmla="*/ 182165 h 1087086"/>
                <a:gd name="connsiteX37" fmla="*/ 2115194 w 2260086"/>
                <a:gd name="connsiteY37" fmla="*/ 181910 h 1087086"/>
                <a:gd name="connsiteX38" fmla="*/ 2116382 w 2260086"/>
                <a:gd name="connsiteY38" fmla="*/ 182642 h 1087086"/>
                <a:gd name="connsiteX39" fmla="*/ 2083044 w 2260086"/>
                <a:gd name="connsiteY39" fmla="*/ 193119 h 1087086"/>
                <a:gd name="connsiteX40" fmla="*/ 2075572 w 2260086"/>
                <a:gd name="connsiteY40" fmla="*/ 194434 h 1087086"/>
                <a:gd name="connsiteX41" fmla="*/ 2072387 w 2260086"/>
                <a:gd name="connsiteY41" fmla="*/ 198093 h 1087086"/>
                <a:gd name="connsiteX42" fmla="*/ 2083044 w 2260086"/>
                <a:gd name="connsiteY42" fmla="*/ 202644 h 1087086"/>
                <a:gd name="connsiteX43" fmla="*/ 2081139 w 2260086"/>
                <a:gd name="connsiteY43" fmla="*/ 215979 h 1087086"/>
                <a:gd name="connsiteX44" fmla="*/ 2063994 w 2260086"/>
                <a:gd name="connsiteY44" fmla="*/ 219789 h 1087086"/>
                <a:gd name="connsiteX45" fmla="*/ 2054448 w 2260086"/>
                <a:gd name="connsiteY45" fmla="*/ 218704 h 1087086"/>
                <a:gd name="connsiteX46" fmla="*/ 2025013 w 2260086"/>
                <a:gd name="connsiteY46" fmla="*/ 252523 h 1087086"/>
                <a:gd name="connsiteX47" fmla="*/ 2030657 w 2260086"/>
                <a:gd name="connsiteY47" fmla="*/ 258961 h 1087086"/>
                <a:gd name="connsiteX48" fmla="*/ 2023989 w 2260086"/>
                <a:gd name="connsiteY48" fmla="*/ 268366 h 1087086"/>
                <a:gd name="connsiteX49" fmla="*/ 2015893 w 2260086"/>
                <a:gd name="connsiteY49" fmla="*/ 270390 h 1087086"/>
                <a:gd name="connsiteX50" fmla="*/ 2012915 w 2260086"/>
                <a:gd name="connsiteY50" fmla="*/ 269296 h 1087086"/>
                <a:gd name="connsiteX51" fmla="*/ 2019227 w 2260086"/>
                <a:gd name="connsiteY51" fmla="*/ 275034 h 1087086"/>
                <a:gd name="connsiteX52" fmla="*/ 2004940 w 2260086"/>
                <a:gd name="connsiteY52" fmla="*/ 285512 h 1087086"/>
                <a:gd name="connsiteX53" fmla="*/ 1995327 w 2260086"/>
                <a:gd name="connsiteY53" fmla="*/ 283219 h 1087086"/>
                <a:gd name="connsiteX54" fmla="*/ 1989261 w 2260086"/>
                <a:gd name="connsiteY54" fmla="*/ 284303 h 1087086"/>
                <a:gd name="connsiteX55" fmla="*/ 1993510 w 2260086"/>
                <a:gd name="connsiteY55" fmla="*/ 285511 h 1087086"/>
                <a:gd name="connsiteX56" fmla="*/ 1286301 w 2260086"/>
                <a:gd name="connsiteY56" fmla="*/ 462239 h 1087086"/>
                <a:gd name="connsiteX57" fmla="*/ 627625 w 2260086"/>
                <a:gd name="connsiteY57" fmla="*/ 758435 h 1087086"/>
                <a:gd name="connsiteX58" fmla="*/ 38980 w 2260086"/>
                <a:gd name="connsiteY58" fmla="*/ 1074182 h 1087086"/>
                <a:gd name="connsiteX59" fmla="*/ 7547 w 2260086"/>
                <a:gd name="connsiteY59" fmla="*/ 1086564 h 1087086"/>
                <a:gd name="connsiteX60" fmla="*/ 3737 w 2260086"/>
                <a:gd name="connsiteY60" fmla="*/ 1060847 h 1087086"/>
                <a:gd name="connsiteX61" fmla="*/ 12310 w 2260086"/>
                <a:gd name="connsiteY61" fmla="*/ 1056084 h 1087086"/>
                <a:gd name="connsiteX62" fmla="*/ 21924 w 2260086"/>
                <a:gd name="connsiteY62" fmla="*/ 1046471 h 1087086"/>
                <a:gd name="connsiteX63" fmla="*/ 16953 w 2260086"/>
                <a:gd name="connsiteY63" fmla="*/ 1049416 h 1087086"/>
                <a:gd name="connsiteX64" fmla="*/ 6594 w 2260086"/>
                <a:gd name="connsiteY64" fmla="*/ 1052274 h 1087086"/>
                <a:gd name="connsiteX65" fmla="*/ 1832 w 2260086"/>
                <a:gd name="connsiteY65" fmla="*/ 1047511 h 1087086"/>
                <a:gd name="connsiteX66" fmla="*/ 1832 w 2260086"/>
                <a:gd name="connsiteY66" fmla="*/ 1044654 h 1087086"/>
                <a:gd name="connsiteX67" fmla="*/ 11357 w 2260086"/>
                <a:gd name="connsiteY67" fmla="*/ 1019889 h 1087086"/>
                <a:gd name="connsiteX68" fmla="*/ 20168 w 2260086"/>
                <a:gd name="connsiteY68" fmla="*/ 1009769 h 1087086"/>
                <a:gd name="connsiteX69" fmla="*/ 24706 w 2260086"/>
                <a:gd name="connsiteY69" fmla="*/ 1006233 h 1087086"/>
                <a:gd name="connsiteX70" fmla="*/ 23382 w 2260086"/>
                <a:gd name="connsiteY70" fmla="*/ 1006554 h 1087086"/>
                <a:gd name="connsiteX71" fmla="*/ 12309 w 2260086"/>
                <a:gd name="connsiteY71" fmla="*/ 1009411 h 1087086"/>
                <a:gd name="connsiteX72" fmla="*/ 3737 w 2260086"/>
                <a:gd name="connsiteY72" fmla="*/ 1006554 h 1087086"/>
                <a:gd name="connsiteX73" fmla="*/ 3737 w 2260086"/>
                <a:gd name="connsiteY73" fmla="*/ 1004649 h 1087086"/>
                <a:gd name="connsiteX74" fmla="*/ 12309 w 2260086"/>
                <a:gd name="connsiteY74" fmla="*/ 960834 h 1087086"/>
                <a:gd name="connsiteX75" fmla="*/ 16120 w 2260086"/>
                <a:gd name="connsiteY75" fmla="*/ 957023 h 1087086"/>
                <a:gd name="connsiteX76" fmla="*/ 17072 w 2260086"/>
                <a:gd name="connsiteY76" fmla="*/ 920829 h 1087086"/>
                <a:gd name="connsiteX77" fmla="*/ 23841 w 2260086"/>
                <a:gd name="connsiteY77" fmla="*/ 914857 h 1087086"/>
                <a:gd name="connsiteX78" fmla="*/ 12309 w 2260086"/>
                <a:gd name="connsiteY78" fmla="*/ 917019 h 1087086"/>
                <a:gd name="connsiteX79" fmla="*/ 17072 w 2260086"/>
                <a:gd name="connsiteY79" fmla="*/ 883682 h 1087086"/>
                <a:gd name="connsiteX80" fmla="*/ 38979 w 2260086"/>
                <a:gd name="connsiteY80" fmla="*/ 865585 h 1087086"/>
                <a:gd name="connsiteX81" fmla="*/ 40854 w 2260086"/>
                <a:gd name="connsiteY81" fmla="*/ 864302 h 1087086"/>
                <a:gd name="connsiteX82" fmla="*/ 40744 w 2260086"/>
                <a:gd name="connsiteY82" fmla="*/ 857449 h 1087086"/>
                <a:gd name="connsiteX83" fmla="*/ 32311 w 2260086"/>
                <a:gd name="connsiteY83" fmla="*/ 860822 h 1087086"/>
                <a:gd name="connsiteX84" fmla="*/ 10404 w 2260086"/>
                <a:gd name="connsiteY84" fmla="*/ 871299 h 1087086"/>
                <a:gd name="connsiteX85" fmla="*/ 10404 w 2260086"/>
                <a:gd name="connsiteY85" fmla="*/ 838914 h 1087086"/>
                <a:gd name="connsiteX86" fmla="*/ 10467 w 2260086"/>
                <a:gd name="connsiteY86" fmla="*/ 838851 h 1087086"/>
                <a:gd name="connsiteX87" fmla="*/ 8500 w 2260086"/>
                <a:gd name="connsiteY87" fmla="*/ 838914 h 1087086"/>
                <a:gd name="connsiteX88" fmla="*/ 4690 w 2260086"/>
                <a:gd name="connsiteY88" fmla="*/ 833199 h 1087086"/>
                <a:gd name="connsiteX89" fmla="*/ 4690 w 2260086"/>
                <a:gd name="connsiteY89" fmla="*/ 811291 h 1087086"/>
                <a:gd name="connsiteX90" fmla="*/ 14215 w 2260086"/>
                <a:gd name="connsiteY90" fmla="*/ 800814 h 1087086"/>
                <a:gd name="connsiteX91" fmla="*/ 29455 w 2260086"/>
                <a:gd name="connsiteY91" fmla="*/ 785574 h 1087086"/>
                <a:gd name="connsiteX92" fmla="*/ 30407 w 2260086"/>
                <a:gd name="connsiteY92" fmla="*/ 786526 h 1087086"/>
                <a:gd name="connsiteX93" fmla="*/ 39548 w 2260086"/>
                <a:gd name="connsiteY93" fmla="*/ 782678 h 1087086"/>
                <a:gd name="connsiteX94" fmla="*/ 39509 w 2260086"/>
                <a:gd name="connsiteY94" fmla="*/ 780243 h 1087086"/>
                <a:gd name="connsiteX95" fmla="*/ 37075 w 2260086"/>
                <a:gd name="connsiteY95" fmla="*/ 781764 h 1087086"/>
                <a:gd name="connsiteX96" fmla="*/ 31360 w 2260086"/>
                <a:gd name="connsiteY96" fmla="*/ 784621 h 1087086"/>
                <a:gd name="connsiteX97" fmla="*/ 11357 w 2260086"/>
                <a:gd name="connsiteY97" fmla="*/ 788431 h 1087086"/>
                <a:gd name="connsiteX98" fmla="*/ 10881 w 2260086"/>
                <a:gd name="connsiteY98" fmla="*/ 768667 h 1087086"/>
                <a:gd name="connsiteX99" fmla="*/ 13943 w 2260086"/>
                <a:gd name="connsiteY99" fmla="*/ 757951 h 1087086"/>
                <a:gd name="connsiteX100" fmla="*/ 13262 w 2260086"/>
                <a:gd name="connsiteY100" fmla="*/ 757951 h 1087086"/>
                <a:gd name="connsiteX101" fmla="*/ 23739 w 2260086"/>
                <a:gd name="connsiteY101" fmla="*/ 713184 h 1087086"/>
                <a:gd name="connsiteX102" fmla="*/ 37074 w 2260086"/>
                <a:gd name="connsiteY102" fmla="*/ 702707 h 1087086"/>
                <a:gd name="connsiteX103" fmla="*/ 38257 w 2260086"/>
                <a:gd name="connsiteY103" fmla="*/ 701984 h 1087086"/>
                <a:gd name="connsiteX104" fmla="*/ 38122 w 2260086"/>
                <a:gd name="connsiteY104" fmla="*/ 693535 h 1087086"/>
                <a:gd name="connsiteX105" fmla="*/ 36182 w 2260086"/>
                <a:gd name="connsiteY105" fmla="*/ 693985 h 1087086"/>
                <a:gd name="connsiteX106" fmla="*/ 14214 w 2260086"/>
                <a:gd name="connsiteY106" fmla="*/ 701754 h 1087086"/>
                <a:gd name="connsiteX107" fmla="*/ 12309 w 2260086"/>
                <a:gd name="connsiteY107" fmla="*/ 660797 h 1087086"/>
                <a:gd name="connsiteX108" fmla="*/ 940997 w 2260086"/>
                <a:gd name="connsiteY108" fmla="*/ 205502 h 1087086"/>
                <a:gd name="connsiteX109" fmla="*/ 1441059 w 2260086"/>
                <a:gd name="connsiteY109" fmla="*/ 39767 h 1087086"/>
                <a:gd name="connsiteX110" fmla="*/ 1541072 w 2260086"/>
                <a:gd name="connsiteY110" fmla="*/ 19764 h 1087086"/>
                <a:gd name="connsiteX111" fmla="*/ 1560122 w 2260086"/>
                <a:gd name="connsiteY111" fmla="*/ 16907 h 1087086"/>
                <a:gd name="connsiteX112" fmla="*/ 1622987 w 2260086"/>
                <a:gd name="connsiteY112" fmla="*/ 8334 h 1087086"/>
                <a:gd name="connsiteX113" fmla="*/ 1645847 w 2260086"/>
                <a:gd name="connsiteY113" fmla="*/ 7382 h 1087086"/>
                <a:gd name="connsiteX114" fmla="*/ 1700139 w 2260086"/>
                <a:gd name="connsiteY114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178294 w 2260086"/>
                <a:gd name="connsiteY23" fmla="*/ 121681 h 1087086"/>
                <a:gd name="connsiteX24" fmla="*/ 2215442 w 2260086"/>
                <a:gd name="connsiteY24" fmla="*/ 140731 h 1087086"/>
                <a:gd name="connsiteX25" fmla="*/ 2186867 w 2260086"/>
                <a:gd name="connsiteY25" fmla="*/ 150256 h 1087086"/>
                <a:gd name="connsiteX26" fmla="*/ 2175979 w 2260086"/>
                <a:gd name="connsiteY26" fmla="*/ 149349 h 1087086"/>
                <a:gd name="connsiteX27" fmla="*/ 2182105 w 2260086"/>
                <a:gd name="connsiteY27" fmla="*/ 152161 h 1087086"/>
                <a:gd name="connsiteX28" fmla="*/ 2149720 w 2260086"/>
                <a:gd name="connsiteY28" fmla="*/ 156924 h 1087086"/>
                <a:gd name="connsiteX29" fmla="*/ 2128765 w 2260086"/>
                <a:gd name="connsiteY29" fmla="*/ 156924 h 1087086"/>
                <a:gd name="connsiteX30" fmla="*/ 2111355 w 2260086"/>
                <a:gd name="connsiteY30" fmla="*/ 153322 h 1087086"/>
                <a:gd name="connsiteX31" fmla="*/ 2108738 w 2260086"/>
                <a:gd name="connsiteY31" fmla="*/ 156329 h 1087086"/>
                <a:gd name="connsiteX32" fmla="*/ 2128765 w 2260086"/>
                <a:gd name="connsiteY32" fmla="*/ 159781 h 1087086"/>
                <a:gd name="connsiteX33" fmla="*/ 2144005 w 2260086"/>
                <a:gd name="connsiteY33" fmla="*/ 167401 h 1087086"/>
                <a:gd name="connsiteX34" fmla="*/ 2139242 w 2260086"/>
                <a:gd name="connsiteY34" fmla="*/ 180736 h 1087086"/>
                <a:gd name="connsiteX35" fmla="*/ 2116501 w 2260086"/>
                <a:gd name="connsiteY35" fmla="*/ 182165 h 1087086"/>
                <a:gd name="connsiteX36" fmla="*/ 2115194 w 2260086"/>
                <a:gd name="connsiteY36" fmla="*/ 181910 h 1087086"/>
                <a:gd name="connsiteX37" fmla="*/ 2116382 w 2260086"/>
                <a:gd name="connsiteY37" fmla="*/ 182642 h 1087086"/>
                <a:gd name="connsiteX38" fmla="*/ 2083044 w 2260086"/>
                <a:gd name="connsiteY38" fmla="*/ 193119 h 1087086"/>
                <a:gd name="connsiteX39" fmla="*/ 2075572 w 2260086"/>
                <a:gd name="connsiteY39" fmla="*/ 194434 h 1087086"/>
                <a:gd name="connsiteX40" fmla="*/ 2072387 w 2260086"/>
                <a:gd name="connsiteY40" fmla="*/ 198093 h 1087086"/>
                <a:gd name="connsiteX41" fmla="*/ 2083044 w 2260086"/>
                <a:gd name="connsiteY41" fmla="*/ 202644 h 1087086"/>
                <a:gd name="connsiteX42" fmla="*/ 2081139 w 2260086"/>
                <a:gd name="connsiteY42" fmla="*/ 215979 h 1087086"/>
                <a:gd name="connsiteX43" fmla="*/ 2063994 w 2260086"/>
                <a:gd name="connsiteY43" fmla="*/ 219789 h 1087086"/>
                <a:gd name="connsiteX44" fmla="*/ 2054448 w 2260086"/>
                <a:gd name="connsiteY44" fmla="*/ 218704 h 1087086"/>
                <a:gd name="connsiteX45" fmla="*/ 2025013 w 2260086"/>
                <a:gd name="connsiteY45" fmla="*/ 252523 h 1087086"/>
                <a:gd name="connsiteX46" fmla="*/ 2030657 w 2260086"/>
                <a:gd name="connsiteY46" fmla="*/ 258961 h 1087086"/>
                <a:gd name="connsiteX47" fmla="*/ 2023989 w 2260086"/>
                <a:gd name="connsiteY47" fmla="*/ 268366 h 1087086"/>
                <a:gd name="connsiteX48" fmla="*/ 2015893 w 2260086"/>
                <a:gd name="connsiteY48" fmla="*/ 270390 h 1087086"/>
                <a:gd name="connsiteX49" fmla="*/ 2012915 w 2260086"/>
                <a:gd name="connsiteY49" fmla="*/ 269296 h 1087086"/>
                <a:gd name="connsiteX50" fmla="*/ 2019227 w 2260086"/>
                <a:gd name="connsiteY50" fmla="*/ 275034 h 1087086"/>
                <a:gd name="connsiteX51" fmla="*/ 2004940 w 2260086"/>
                <a:gd name="connsiteY51" fmla="*/ 285512 h 1087086"/>
                <a:gd name="connsiteX52" fmla="*/ 1995327 w 2260086"/>
                <a:gd name="connsiteY52" fmla="*/ 283219 h 1087086"/>
                <a:gd name="connsiteX53" fmla="*/ 1989261 w 2260086"/>
                <a:gd name="connsiteY53" fmla="*/ 284303 h 1087086"/>
                <a:gd name="connsiteX54" fmla="*/ 1993510 w 2260086"/>
                <a:gd name="connsiteY54" fmla="*/ 285511 h 1087086"/>
                <a:gd name="connsiteX55" fmla="*/ 1286301 w 2260086"/>
                <a:gd name="connsiteY55" fmla="*/ 462239 h 1087086"/>
                <a:gd name="connsiteX56" fmla="*/ 627625 w 2260086"/>
                <a:gd name="connsiteY56" fmla="*/ 758435 h 1087086"/>
                <a:gd name="connsiteX57" fmla="*/ 38980 w 2260086"/>
                <a:gd name="connsiteY57" fmla="*/ 1074182 h 1087086"/>
                <a:gd name="connsiteX58" fmla="*/ 7547 w 2260086"/>
                <a:gd name="connsiteY58" fmla="*/ 1086564 h 1087086"/>
                <a:gd name="connsiteX59" fmla="*/ 3737 w 2260086"/>
                <a:gd name="connsiteY59" fmla="*/ 1060847 h 1087086"/>
                <a:gd name="connsiteX60" fmla="*/ 12310 w 2260086"/>
                <a:gd name="connsiteY60" fmla="*/ 1056084 h 1087086"/>
                <a:gd name="connsiteX61" fmla="*/ 21924 w 2260086"/>
                <a:gd name="connsiteY61" fmla="*/ 1046471 h 1087086"/>
                <a:gd name="connsiteX62" fmla="*/ 16953 w 2260086"/>
                <a:gd name="connsiteY62" fmla="*/ 1049416 h 1087086"/>
                <a:gd name="connsiteX63" fmla="*/ 6594 w 2260086"/>
                <a:gd name="connsiteY63" fmla="*/ 1052274 h 1087086"/>
                <a:gd name="connsiteX64" fmla="*/ 1832 w 2260086"/>
                <a:gd name="connsiteY64" fmla="*/ 1047511 h 1087086"/>
                <a:gd name="connsiteX65" fmla="*/ 1832 w 2260086"/>
                <a:gd name="connsiteY65" fmla="*/ 1044654 h 1087086"/>
                <a:gd name="connsiteX66" fmla="*/ 11357 w 2260086"/>
                <a:gd name="connsiteY66" fmla="*/ 1019889 h 1087086"/>
                <a:gd name="connsiteX67" fmla="*/ 20168 w 2260086"/>
                <a:gd name="connsiteY67" fmla="*/ 1009769 h 1087086"/>
                <a:gd name="connsiteX68" fmla="*/ 24706 w 2260086"/>
                <a:gd name="connsiteY68" fmla="*/ 1006233 h 1087086"/>
                <a:gd name="connsiteX69" fmla="*/ 23382 w 2260086"/>
                <a:gd name="connsiteY69" fmla="*/ 1006554 h 1087086"/>
                <a:gd name="connsiteX70" fmla="*/ 12309 w 2260086"/>
                <a:gd name="connsiteY70" fmla="*/ 1009411 h 1087086"/>
                <a:gd name="connsiteX71" fmla="*/ 3737 w 2260086"/>
                <a:gd name="connsiteY71" fmla="*/ 1006554 h 1087086"/>
                <a:gd name="connsiteX72" fmla="*/ 3737 w 2260086"/>
                <a:gd name="connsiteY72" fmla="*/ 1004649 h 1087086"/>
                <a:gd name="connsiteX73" fmla="*/ 12309 w 2260086"/>
                <a:gd name="connsiteY73" fmla="*/ 960834 h 1087086"/>
                <a:gd name="connsiteX74" fmla="*/ 16120 w 2260086"/>
                <a:gd name="connsiteY74" fmla="*/ 957023 h 1087086"/>
                <a:gd name="connsiteX75" fmla="*/ 17072 w 2260086"/>
                <a:gd name="connsiteY75" fmla="*/ 920829 h 1087086"/>
                <a:gd name="connsiteX76" fmla="*/ 23841 w 2260086"/>
                <a:gd name="connsiteY76" fmla="*/ 914857 h 1087086"/>
                <a:gd name="connsiteX77" fmla="*/ 12309 w 2260086"/>
                <a:gd name="connsiteY77" fmla="*/ 917019 h 1087086"/>
                <a:gd name="connsiteX78" fmla="*/ 17072 w 2260086"/>
                <a:gd name="connsiteY78" fmla="*/ 883682 h 1087086"/>
                <a:gd name="connsiteX79" fmla="*/ 38979 w 2260086"/>
                <a:gd name="connsiteY79" fmla="*/ 865585 h 1087086"/>
                <a:gd name="connsiteX80" fmla="*/ 40854 w 2260086"/>
                <a:gd name="connsiteY80" fmla="*/ 864302 h 1087086"/>
                <a:gd name="connsiteX81" fmla="*/ 40744 w 2260086"/>
                <a:gd name="connsiteY81" fmla="*/ 857449 h 1087086"/>
                <a:gd name="connsiteX82" fmla="*/ 32311 w 2260086"/>
                <a:gd name="connsiteY82" fmla="*/ 860822 h 1087086"/>
                <a:gd name="connsiteX83" fmla="*/ 10404 w 2260086"/>
                <a:gd name="connsiteY83" fmla="*/ 871299 h 1087086"/>
                <a:gd name="connsiteX84" fmla="*/ 10404 w 2260086"/>
                <a:gd name="connsiteY84" fmla="*/ 838914 h 1087086"/>
                <a:gd name="connsiteX85" fmla="*/ 10467 w 2260086"/>
                <a:gd name="connsiteY85" fmla="*/ 838851 h 1087086"/>
                <a:gd name="connsiteX86" fmla="*/ 8500 w 2260086"/>
                <a:gd name="connsiteY86" fmla="*/ 838914 h 1087086"/>
                <a:gd name="connsiteX87" fmla="*/ 4690 w 2260086"/>
                <a:gd name="connsiteY87" fmla="*/ 833199 h 1087086"/>
                <a:gd name="connsiteX88" fmla="*/ 4690 w 2260086"/>
                <a:gd name="connsiteY88" fmla="*/ 811291 h 1087086"/>
                <a:gd name="connsiteX89" fmla="*/ 14215 w 2260086"/>
                <a:gd name="connsiteY89" fmla="*/ 800814 h 1087086"/>
                <a:gd name="connsiteX90" fmla="*/ 29455 w 2260086"/>
                <a:gd name="connsiteY90" fmla="*/ 785574 h 1087086"/>
                <a:gd name="connsiteX91" fmla="*/ 30407 w 2260086"/>
                <a:gd name="connsiteY91" fmla="*/ 786526 h 1087086"/>
                <a:gd name="connsiteX92" fmla="*/ 39548 w 2260086"/>
                <a:gd name="connsiteY92" fmla="*/ 782678 h 1087086"/>
                <a:gd name="connsiteX93" fmla="*/ 39509 w 2260086"/>
                <a:gd name="connsiteY93" fmla="*/ 780243 h 1087086"/>
                <a:gd name="connsiteX94" fmla="*/ 37075 w 2260086"/>
                <a:gd name="connsiteY94" fmla="*/ 781764 h 1087086"/>
                <a:gd name="connsiteX95" fmla="*/ 31360 w 2260086"/>
                <a:gd name="connsiteY95" fmla="*/ 784621 h 1087086"/>
                <a:gd name="connsiteX96" fmla="*/ 11357 w 2260086"/>
                <a:gd name="connsiteY96" fmla="*/ 788431 h 1087086"/>
                <a:gd name="connsiteX97" fmla="*/ 10881 w 2260086"/>
                <a:gd name="connsiteY97" fmla="*/ 768667 h 1087086"/>
                <a:gd name="connsiteX98" fmla="*/ 13943 w 2260086"/>
                <a:gd name="connsiteY98" fmla="*/ 757951 h 1087086"/>
                <a:gd name="connsiteX99" fmla="*/ 13262 w 2260086"/>
                <a:gd name="connsiteY99" fmla="*/ 757951 h 1087086"/>
                <a:gd name="connsiteX100" fmla="*/ 23739 w 2260086"/>
                <a:gd name="connsiteY100" fmla="*/ 713184 h 1087086"/>
                <a:gd name="connsiteX101" fmla="*/ 37074 w 2260086"/>
                <a:gd name="connsiteY101" fmla="*/ 702707 h 1087086"/>
                <a:gd name="connsiteX102" fmla="*/ 38257 w 2260086"/>
                <a:gd name="connsiteY102" fmla="*/ 701984 h 1087086"/>
                <a:gd name="connsiteX103" fmla="*/ 38122 w 2260086"/>
                <a:gd name="connsiteY103" fmla="*/ 693535 h 1087086"/>
                <a:gd name="connsiteX104" fmla="*/ 36182 w 2260086"/>
                <a:gd name="connsiteY104" fmla="*/ 693985 h 1087086"/>
                <a:gd name="connsiteX105" fmla="*/ 14214 w 2260086"/>
                <a:gd name="connsiteY105" fmla="*/ 701754 h 1087086"/>
                <a:gd name="connsiteX106" fmla="*/ 12309 w 2260086"/>
                <a:gd name="connsiteY106" fmla="*/ 660797 h 1087086"/>
                <a:gd name="connsiteX107" fmla="*/ 940997 w 2260086"/>
                <a:gd name="connsiteY107" fmla="*/ 205502 h 1087086"/>
                <a:gd name="connsiteX108" fmla="*/ 1441059 w 2260086"/>
                <a:gd name="connsiteY108" fmla="*/ 39767 h 1087086"/>
                <a:gd name="connsiteX109" fmla="*/ 1541072 w 2260086"/>
                <a:gd name="connsiteY109" fmla="*/ 19764 h 1087086"/>
                <a:gd name="connsiteX110" fmla="*/ 1560122 w 2260086"/>
                <a:gd name="connsiteY110" fmla="*/ 16907 h 1087086"/>
                <a:gd name="connsiteX111" fmla="*/ 1622987 w 2260086"/>
                <a:gd name="connsiteY111" fmla="*/ 8334 h 1087086"/>
                <a:gd name="connsiteX112" fmla="*/ 1645847 w 2260086"/>
                <a:gd name="connsiteY112" fmla="*/ 7382 h 1087086"/>
                <a:gd name="connsiteX113" fmla="*/ 1700139 w 2260086"/>
                <a:gd name="connsiteY113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215442 w 2260086"/>
                <a:gd name="connsiteY23" fmla="*/ 140731 h 1087086"/>
                <a:gd name="connsiteX24" fmla="*/ 2186867 w 2260086"/>
                <a:gd name="connsiteY24" fmla="*/ 150256 h 1087086"/>
                <a:gd name="connsiteX25" fmla="*/ 2175979 w 2260086"/>
                <a:gd name="connsiteY25" fmla="*/ 149349 h 1087086"/>
                <a:gd name="connsiteX26" fmla="*/ 2182105 w 2260086"/>
                <a:gd name="connsiteY26" fmla="*/ 152161 h 1087086"/>
                <a:gd name="connsiteX27" fmla="*/ 2149720 w 2260086"/>
                <a:gd name="connsiteY27" fmla="*/ 156924 h 1087086"/>
                <a:gd name="connsiteX28" fmla="*/ 2128765 w 2260086"/>
                <a:gd name="connsiteY28" fmla="*/ 156924 h 1087086"/>
                <a:gd name="connsiteX29" fmla="*/ 2111355 w 2260086"/>
                <a:gd name="connsiteY29" fmla="*/ 153322 h 1087086"/>
                <a:gd name="connsiteX30" fmla="*/ 2108738 w 2260086"/>
                <a:gd name="connsiteY30" fmla="*/ 156329 h 1087086"/>
                <a:gd name="connsiteX31" fmla="*/ 2128765 w 2260086"/>
                <a:gd name="connsiteY31" fmla="*/ 159781 h 1087086"/>
                <a:gd name="connsiteX32" fmla="*/ 2144005 w 2260086"/>
                <a:gd name="connsiteY32" fmla="*/ 167401 h 1087086"/>
                <a:gd name="connsiteX33" fmla="*/ 2139242 w 2260086"/>
                <a:gd name="connsiteY33" fmla="*/ 180736 h 1087086"/>
                <a:gd name="connsiteX34" fmla="*/ 2116501 w 2260086"/>
                <a:gd name="connsiteY34" fmla="*/ 182165 h 1087086"/>
                <a:gd name="connsiteX35" fmla="*/ 2115194 w 2260086"/>
                <a:gd name="connsiteY35" fmla="*/ 181910 h 1087086"/>
                <a:gd name="connsiteX36" fmla="*/ 2116382 w 2260086"/>
                <a:gd name="connsiteY36" fmla="*/ 182642 h 1087086"/>
                <a:gd name="connsiteX37" fmla="*/ 2083044 w 2260086"/>
                <a:gd name="connsiteY37" fmla="*/ 193119 h 1087086"/>
                <a:gd name="connsiteX38" fmla="*/ 2075572 w 2260086"/>
                <a:gd name="connsiteY38" fmla="*/ 194434 h 1087086"/>
                <a:gd name="connsiteX39" fmla="*/ 2072387 w 2260086"/>
                <a:gd name="connsiteY39" fmla="*/ 198093 h 1087086"/>
                <a:gd name="connsiteX40" fmla="*/ 2083044 w 2260086"/>
                <a:gd name="connsiteY40" fmla="*/ 202644 h 1087086"/>
                <a:gd name="connsiteX41" fmla="*/ 2081139 w 2260086"/>
                <a:gd name="connsiteY41" fmla="*/ 215979 h 1087086"/>
                <a:gd name="connsiteX42" fmla="*/ 2063994 w 2260086"/>
                <a:gd name="connsiteY42" fmla="*/ 219789 h 1087086"/>
                <a:gd name="connsiteX43" fmla="*/ 2054448 w 2260086"/>
                <a:gd name="connsiteY43" fmla="*/ 218704 h 1087086"/>
                <a:gd name="connsiteX44" fmla="*/ 2025013 w 2260086"/>
                <a:gd name="connsiteY44" fmla="*/ 252523 h 1087086"/>
                <a:gd name="connsiteX45" fmla="*/ 2030657 w 2260086"/>
                <a:gd name="connsiteY45" fmla="*/ 258961 h 1087086"/>
                <a:gd name="connsiteX46" fmla="*/ 2023989 w 2260086"/>
                <a:gd name="connsiteY46" fmla="*/ 268366 h 1087086"/>
                <a:gd name="connsiteX47" fmla="*/ 2015893 w 2260086"/>
                <a:gd name="connsiteY47" fmla="*/ 270390 h 1087086"/>
                <a:gd name="connsiteX48" fmla="*/ 2012915 w 2260086"/>
                <a:gd name="connsiteY48" fmla="*/ 269296 h 1087086"/>
                <a:gd name="connsiteX49" fmla="*/ 2019227 w 2260086"/>
                <a:gd name="connsiteY49" fmla="*/ 275034 h 1087086"/>
                <a:gd name="connsiteX50" fmla="*/ 2004940 w 2260086"/>
                <a:gd name="connsiteY50" fmla="*/ 285512 h 1087086"/>
                <a:gd name="connsiteX51" fmla="*/ 1995327 w 2260086"/>
                <a:gd name="connsiteY51" fmla="*/ 283219 h 1087086"/>
                <a:gd name="connsiteX52" fmla="*/ 1989261 w 2260086"/>
                <a:gd name="connsiteY52" fmla="*/ 284303 h 1087086"/>
                <a:gd name="connsiteX53" fmla="*/ 1993510 w 2260086"/>
                <a:gd name="connsiteY53" fmla="*/ 285511 h 1087086"/>
                <a:gd name="connsiteX54" fmla="*/ 1286301 w 2260086"/>
                <a:gd name="connsiteY54" fmla="*/ 462239 h 1087086"/>
                <a:gd name="connsiteX55" fmla="*/ 627625 w 2260086"/>
                <a:gd name="connsiteY55" fmla="*/ 758435 h 1087086"/>
                <a:gd name="connsiteX56" fmla="*/ 38980 w 2260086"/>
                <a:gd name="connsiteY56" fmla="*/ 1074182 h 1087086"/>
                <a:gd name="connsiteX57" fmla="*/ 7547 w 2260086"/>
                <a:gd name="connsiteY57" fmla="*/ 1086564 h 1087086"/>
                <a:gd name="connsiteX58" fmla="*/ 3737 w 2260086"/>
                <a:gd name="connsiteY58" fmla="*/ 1060847 h 1087086"/>
                <a:gd name="connsiteX59" fmla="*/ 12310 w 2260086"/>
                <a:gd name="connsiteY59" fmla="*/ 1056084 h 1087086"/>
                <a:gd name="connsiteX60" fmla="*/ 21924 w 2260086"/>
                <a:gd name="connsiteY60" fmla="*/ 1046471 h 1087086"/>
                <a:gd name="connsiteX61" fmla="*/ 16953 w 2260086"/>
                <a:gd name="connsiteY61" fmla="*/ 1049416 h 1087086"/>
                <a:gd name="connsiteX62" fmla="*/ 6594 w 2260086"/>
                <a:gd name="connsiteY62" fmla="*/ 1052274 h 1087086"/>
                <a:gd name="connsiteX63" fmla="*/ 1832 w 2260086"/>
                <a:gd name="connsiteY63" fmla="*/ 1047511 h 1087086"/>
                <a:gd name="connsiteX64" fmla="*/ 1832 w 2260086"/>
                <a:gd name="connsiteY64" fmla="*/ 1044654 h 1087086"/>
                <a:gd name="connsiteX65" fmla="*/ 11357 w 2260086"/>
                <a:gd name="connsiteY65" fmla="*/ 1019889 h 1087086"/>
                <a:gd name="connsiteX66" fmla="*/ 20168 w 2260086"/>
                <a:gd name="connsiteY66" fmla="*/ 1009769 h 1087086"/>
                <a:gd name="connsiteX67" fmla="*/ 24706 w 2260086"/>
                <a:gd name="connsiteY67" fmla="*/ 1006233 h 1087086"/>
                <a:gd name="connsiteX68" fmla="*/ 23382 w 2260086"/>
                <a:gd name="connsiteY68" fmla="*/ 1006554 h 1087086"/>
                <a:gd name="connsiteX69" fmla="*/ 12309 w 2260086"/>
                <a:gd name="connsiteY69" fmla="*/ 1009411 h 1087086"/>
                <a:gd name="connsiteX70" fmla="*/ 3737 w 2260086"/>
                <a:gd name="connsiteY70" fmla="*/ 1006554 h 1087086"/>
                <a:gd name="connsiteX71" fmla="*/ 3737 w 2260086"/>
                <a:gd name="connsiteY71" fmla="*/ 1004649 h 1087086"/>
                <a:gd name="connsiteX72" fmla="*/ 12309 w 2260086"/>
                <a:gd name="connsiteY72" fmla="*/ 960834 h 1087086"/>
                <a:gd name="connsiteX73" fmla="*/ 16120 w 2260086"/>
                <a:gd name="connsiteY73" fmla="*/ 957023 h 1087086"/>
                <a:gd name="connsiteX74" fmla="*/ 17072 w 2260086"/>
                <a:gd name="connsiteY74" fmla="*/ 920829 h 1087086"/>
                <a:gd name="connsiteX75" fmla="*/ 23841 w 2260086"/>
                <a:gd name="connsiteY75" fmla="*/ 914857 h 1087086"/>
                <a:gd name="connsiteX76" fmla="*/ 12309 w 2260086"/>
                <a:gd name="connsiteY76" fmla="*/ 917019 h 1087086"/>
                <a:gd name="connsiteX77" fmla="*/ 17072 w 2260086"/>
                <a:gd name="connsiteY77" fmla="*/ 883682 h 1087086"/>
                <a:gd name="connsiteX78" fmla="*/ 38979 w 2260086"/>
                <a:gd name="connsiteY78" fmla="*/ 865585 h 1087086"/>
                <a:gd name="connsiteX79" fmla="*/ 40854 w 2260086"/>
                <a:gd name="connsiteY79" fmla="*/ 864302 h 1087086"/>
                <a:gd name="connsiteX80" fmla="*/ 40744 w 2260086"/>
                <a:gd name="connsiteY80" fmla="*/ 857449 h 1087086"/>
                <a:gd name="connsiteX81" fmla="*/ 32311 w 2260086"/>
                <a:gd name="connsiteY81" fmla="*/ 860822 h 1087086"/>
                <a:gd name="connsiteX82" fmla="*/ 10404 w 2260086"/>
                <a:gd name="connsiteY82" fmla="*/ 871299 h 1087086"/>
                <a:gd name="connsiteX83" fmla="*/ 10404 w 2260086"/>
                <a:gd name="connsiteY83" fmla="*/ 838914 h 1087086"/>
                <a:gd name="connsiteX84" fmla="*/ 10467 w 2260086"/>
                <a:gd name="connsiteY84" fmla="*/ 838851 h 1087086"/>
                <a:gd name="connsiteX85" fmla="*/ 8500 w 2260086"/>
                <a:gd name="connsiteY85" fmla="*/ 838914 h 1087086"/>
                <a:gd name="connsiteX86" fmla="*/ 4690 w 2260086"/>
                <a:gd name="connsiteY86" fmla="*/ 833199 h 1087086"/>
                <a:gd name="connsiteX87" fmla="*/ 4690 w 2260086"/>
                <a:gd name="connsiteY87" fmla="*/ 811291 h 1087086"/>
                <a:gd name="connsiteX88" fmla="*/ 14215 w 2260086"/>
                <a:gd name="connsiteY88" fmla="*/ 800814 h 1087086"/>
                <a:gd name="connsiteX89" fmla="*/ 29455 w 2260086"/>
                <a:gd name="connsiteY89" fmla="*/ 785574 h 1087086"/>
                <a:gd name="connsiteX90" fmla="*/ 30407 w 2260086"/>
                <a:gd name="connsiteY90" fmla="*/ 786526 h 1087086"/>
                <a:gd name="connsiteX91" fmla="*/ 39548 w 2260086"/>
                <a:gd name="connsiteY91" fmla="*/ 782678 h 1087086"/>
                <a:gd name="connsiteX92" fmla="*/ 39509 w 2260086"/>
                <a:gd name="connsiteY92" fmla="*/ 780243 h 1087086"/>
                <a:gd name="connsiteX93" fmla="*/ 37075 w 2260086"/>
                <a:gd name="connsiteY93" fmla="*/ 781764 h 1087086"/>
                <a:gd name="connsiteX94" fmla="*/ 31360 w 2260086"/>
                <a:gd name="connsiteY94" fmla="*/ 784621 h 1087086"/>
                <a:gd name="connsiteX95" fmla="*/ 11357 w 2260086"/>
                <a:gd name="connsiteY95" fmla="*/ 788431 h 1087086"/>
                <a:gd name="connsiteX96" fmla="*/ 10881 w 2260086"/>
                <a:gd name="connsiteY96" fmla="*/ 768667 h 1087086"/>
                <a:gd name="connsiteX97" fmla="*/ 13943 w 2260086"/>
                <a:gd name="connsiteY97" fmla="*/ 757951 h 1087086"/>
                <a:gd name="connsiteX98" fmla="*/ 13262 w 2260086"/>
                <a:gd name="connsiteY98" fmla="*/ 757951 h 1087086"/>
                <a:gd name="connsiteX99" fmla="*/ 23739 w 2260086"/>
                <a:gd name="connsiteY99" fmla="*/ 713184 h 1087086"/>
                <a:gd name="connsiteX100" fmla="*/ 37074 w 2260086"/>
                <a:gd name="connsiteY100" fmla="*/ 702707 h 1087086"/>
                <a:gd name="connsiteX101" fmla="*/ 38257 w 2260086"/>
                <a:gd name="connsiteY101" fmla="*/ 701984 h 1087086"/>
                <a:gd name="connsiteX102" fmla="*/ 38122 w 2260086"/>
                <a:gd name="connsiteY102" fmla="*/ 693535 h 1087086"/>
                <a:gd name="connsiteX103" fmla="*/ 36182 w 2260086"/>
                <a:gd name="connsiteY103" fmla="*/ 693985 h 1087086"/>
                <a:gd name="connsiteX104" fmla="*/ 14214 w 2260086"/>
                <a:gd name="connsiteY104" fmla="*/ 701754 h 1087086"/>
                <a:gd name="connsiteX105" fmla="*/ 12309 w 2260086"/>
                <a:gd name="connsiteY105" fmla="*/ 660797 h 1087086"/>
                <a:gd name="connsiteX106" fmla="*/ 940997 w 2260086"/>
                <a:gd name="connsiteY106" fmla="*/ 205502 h 1087086"/>
                <a:gd name="connsiteX107" fmla="*/ 1441059 w 2260086"/>
                <a:gd name="connsiteY107" fmla="*/ 39767 h 1087086"/>
                <a:gd name="connsiteX108" fmla="*/ 1541072 w 2260086"/>
                <a:gd name="connsiteY108" fmla="*/ 19764 h 1087086"/>
                <a:gd name="connsiteX109" fmla="*/ 1560122 w 2260086"/>
                <a:gd name="connsiteY109" fmla="*/ 16907 h 1087086"/>
                <a:gd name="connsiteX110" fmla="*/ 1622987 w 2260086"/>
                <a:gd name="connsiteY110" fmla="*/ 8334 h 1087086"/>
                <a:gd name="connsiteX111" fmla="*/ 1645847 w 2260086"/>
                <a:gd name="connsiteY111" fmla="*/ 7382 h 1087086"/>
                <a:gd name="connsiteX112" fmla="*/ 1700139 w 2260086"/>
                <a:gd name="connsiteY112" fmla="*/ 3572 h 1087086"/>
                <a:gd name="connsiteX0" fmla="*/ 2038927 w 2260086"/>
                <a:gd name="connsiteY0" fmla="*/ 80705 h 1087086"/>
                <a:gd name="connsiteX1" fmla="*/ 2039942 w 2260086"/>
                <a:gd name="connsiteY1" fmla="*/ 80954 h 1087086"/>
                <a:gd name="connsiteX2" fmla="*/ 2039110 w 2260086"/>
                <a:gd name="connsiteY2" fmla="*/ 80724 h 1087086"/>
                <a:gd name="connsiteX3" fmla="*/ 2038927 w 2260086"/>
                <a:gd name="connsiteY3" fmla="*/ 80705 h 1087086"/>
                <a:gd name="connsiteX4" fmla="*/ 1700139 w 2260086"/>
                <a:gd name="connsiteY4" fmla="*/ 3572 h 1087086"/>
                <a:gd name="connsiteX5" fmla="*/ 1792532 w 2260086"/>
                <a:gd name="connsiteY5" fmla="*/ 3572 h 1087086"/>
                <a:gd name="connsiteX6" fmla="*/ 1842062 w 2260086"/>
                <a:gd name="connsiteY6" fmla="*/ 6429 h 1087086"/>
                <a:gd name="connsiteX7" fmla="*/ 1864922 w 2260086"/>
                <a:gd name="connsiteY7" fmla="*/ 7382 h 1087086"/>
                <a:gd name="connsiteX8" fmla="*/ 1880162 w 2260086"/>
                <a:gd name="connsiteY8" fmla="*/ 10239 h 1087086"/>
                <a:gd name="connsiteX9" fmla="*/ 1898259 w 2260086"/>
                <a:gd name="connsiteY9" fmla="*/ 11192 h 1087086"/>
                <a:gd name="connsiteX10" fmla="*/ 1942075 w 2260086"/>
                <a:gd name="connsiteY10" fmla="*/ 18812 h 1087086"/>
                <a:gd name="connsiteX11" fmla="*/ 1955409 w 2260086"/>
                <a:gd name="connsiteY11" fmla="*/ 19764 h 1087086"/>
                <a:gd name="connsiteX12" fmla="*/ 2186867 w 2260086"/>
                <a:gd name="connsiteY12" fmla="*/ 91202 h 1087086"/>
                <a:gd name="connsiteX13" fmla="*/ 2250685 w 2260086"/>
                <a:gd name="connsiteY13" fmla="*/ 121682 h 1087086"/>
                <a:gd name="connsiteX14" fmla="*/ 2258304 w 2260086"/>
                <a:gd name="connsiteY14" fmla="*/ 132159 h 1087086"/>
                <a:gd name="connsiteX15" fmla="*/ 2243064 w 2260086"/>
                <a:gd name="connsiteY15" fmla="*/ 138827 h 1087086"/>
                <a:gd name="connsiteX16" fmla="*/ 2218300 w 2260086"/>
                <a:gd name="connsiteY16" fmla="*/ 134064 h 1087086"/>
                <a:gd name="connsiteX17" fmla="*/ 2198297 w 2260086"/>
                <a:gd name="connsiteY17" fmla="*/ 128349 h 1087086"/>
                <a:gd name="connsiteX18" fmla="*/ 2184010 w 2260086"/>
                <a:gd name="connsiteY18" fmla="*/ 122634 h 1087086"/>
                <a:gd name="connsiteX19" fmla="*/ 2170674 w 2260086"/>
                <a:gd name="connsiteY19" fmla="*/ 118189 h 1087086"/>
                <a:gd name="connsiteX20" fmla="*/ 2215442 w 2260086"/>
                <a:gd name="connsiteY20" fmla="*/ 140731 h 1087086"/>
                <a:gd name="connsiteX21" fmla="*/ 2186867 w 2260086"/>
                <a:gd name="connsiteY21" fmla="*/ 150256 h 1087086"/>
                <a:gd name="connsiteX22" fmla="*/ 2175979 w 2260086"/>
                <a:gd name="connsiteY22" fmla="*/ 149349 h 1087086"/>
                <a:gd name="connsiteX23" fmla="*/ 2182105 w 2260086"/>
                <a:gd name="connsiteY23" fmla="*/ 152161 h 1087086"/>
                <a:gd name="connsiteX24" fmla="*/ 2149720 w 2260086"/>
                <a:gd name="connsiteY24" fmla="*/ 156924 h 1087086"/>
                <a:gd name="connsiteX25" fmla="*/ 2128765 w 2260086"/>
                <a:gd name="connsiteY25" fmla="*/ 156924 h 1087086"/>
                <a:gd name="connsiteX26" fmla="*/ 2111355 w 2260086"/>
                <a:gd name="connsiteY26" fmla="*/ 153322 h 1087086"/>
                <a:gd name="connsiteX27" fmla="*/ 2108738 w 2260086"/>
                <a:gd name="connsiteY27" fmla="*/ 156329 h 1087086"/>
                <a:gd name="connsiteX28" fmla="*/ 2128765 w 2260086"/>
                <a:gd name="connsiteY28" fmla="*/ 159781 h 1087086"/>
                <a:gd name="connsiteX29" fmla="*/ 2144005 w 2260086"/>
                <a:gd name="connsiteY29" fmla="*/ 167401 h 1087086"/>
                <a:gd name="connsiteX30" fmla="*/ 2139242 w 2260086"/>
                <a:gd name="connsiteY30" fmla="*/ 180736 h 1087086"/>
                <a:gd name="connsiteX31" fmla="*/ 2116501 w 2260086"/>
                <a:gd name="connsiteY31" fmla="*/ 182165 h 1087086"/>
                <a:gd name="connsiteX32" fmla="*/ 2115194 w 2260086"/>
                <a:gd name="connsiteY32" fmla="*/ 181910 h 1087086"/>
                <a:gd name="connsiteX33" fmla="*/ 2116382 w 2260086"/>
                <a:gd name="connsiteY33" fmla="*/ 182642 h 1087086"/>
                <a:gd name="connsiteX34" fmla="*/ 2083044 w 2260086"/>
                <a:gd name="connsiteY34" fmla="*/ 193119 h 1087086"/>
                <a:gd name="connsiteX35" fmla="*/ 2075572 w 2260086"/>
                <a:gd name="connsiteY35" fmla="*/ 194434 h 1087086"/>
                <a:gd name="connsiteX36" fmla="*/ 2072387 w 2260086"/>
                <a:gd name="connsiteY36" fmla="*/ 198093 h 1087086"/>
                <a:gd name="connsiteX37" fmla="*/ 2083044 w 2260086"/>
                <a:gd name="connsiteY37" fmla="*/ 202644 h 1087086"/>
                <a:gd name="connsiteX38" fmla="*/ 2081139 w 2260086"/>
                <a:gd name="connsiteY38" fmla="*/ 215979 h 1087086"/>
                <a:gd name="connsiteX39" fmla="*/ 2063994 w 2260086"/>
                <a:gd name="connsiteY39" fmla="*/ 219789 h 1087086"/>
                <a:gd name="connsiteX40" fmla="*/ 2054448 w 2260086"/>
                <a:gd name="connsiteY40" fmla="*/ 218704 h 1087086"/>
                <a:gd name="connsiteX41" fmla="*/ 2025013 w 2260086"/>
                <a:gd name="connsiteY41" fmla="*/ 252523 h 1087086"/>
                <a:gd name="connsiteX42" fmla="*/ 2030657 w 2260086"/>
                <a:gd name="connsiteY42" fmla="*/ 258961 h 1087086"/>
                <a:gd name="connsiteX43" fmla="*/ 2023989 w 2260086"/>
                <a:gd name="connsiteY43" fmla="*/ 268366 h 1087086"/>
                <a:gd name="connsiteX44" fmla="*/ 2015893 w 2260086"/>
                <a:gd name="connsiteY44" fmla="*/ 270390 h 1087086"/>
                <a:gd name="connsiteX45" fmla="*/ 2012915 w 2260086"/>
                <a:gd name="connsiteY45" fmla="*/ 269296 h 1087086"/>
                <a:gd name="connsiteX46" fmla="*/ 2019227 w 2260086"/>
                <a:gd name="connsiteY46" fmla="*/ 275034 h 1087086"/>
                <a:gd name="connsiteX47" fmla="*/ 2004940 w 2260086"/>
                <a:gd name="connsiteY47" fmla="*/ 285512 h 1087086"/>
                <a:gd name="connsiteX48" fmla="*/ 1995327 w 2260086"/>
                <a:gd name="connsiteY48" fmla="*/ 283219 h 1087086"/>
                <a:gd name="connsiteX49" fmla="*/ 1989261 w 2260086"/>
                <a:gd name="connsiteY49" fmla="*/ 284303 h 1087086"/>
                <a:gd name="connsiteX50" fmla="*/ 1993510 w 2260086"/>
                <a:gd name="connsiteY50" fmla="*/ 285511 h 1087086"/>
                <a:gd name="connsiteX51" fmla="*/ 1286301 w 2260086"/>
                <a:gd name="connsiteY51" fmla="*/ 462239 h 1087086"/>
                <a:gd name="connsiteX52" fmla="*/ 627625 w 2260086"/>
                <a:gd name="connsiteY52" fmla="*/ 758435 h 1087086"/>
                <a:gd name="connsiteX53" fmla="*/ 38980 w 2260086"/>
                <a:gd name="connsiteY53" fmla="*/ 1074182 h 1087086"/>
                <a:gd name="connsiteX54" fmla="*/ 7547 w 2260086"/>
                <a:gd name="connsiteY54" fmla="*/ 1086564 h 1087086"/>
                <a:gd name="connsiteX55" fmla="*/ 3737 w 2260086"/>
                <a:gd name="connsiteY55" fmla="*/ 1060847 h 1087086"/>
                <a:gd name="connsiteX56" fmla="*/ 12310 w 2260086"/>
                <a:gd name="connsiteY56" fmla="*/ 1056084 h 1087086"/>
                <a:gd name="connsiteX57" fmla="*/ 21924 w 2260086"/>
                <a:gd name="connsiteY57" fmla="*/ 1046471 h 1087086"/>
                <a:gd name="connsiteX58" fmla="*/ 16953 w 2260086"/>
                <a:gd name="connsiteY58" fmla="*/ 1049416 h 1087086"/>
                <a:gd name="connsiteX59" fmla="*/ 6594 w 2260086"/>
                <a:gd name="connsiteY59" fmla="*/ 1052274 h 1087086"/>
                <a:gd name="connsiteX60" fmla="*/ 1832 w 2260086"/>
                <a:gd name="connsiteY60" fmla="*/ 1047511 h 1087086"/>
                <a:gd name="connsiteX61" fmla="*/ 1832 w 2260086"/>
                <a:gd name="connsiteY61" fmla="*/ 1044654 h 1087086"/>
                <a:gd name="connsiteX62" fmla="*/ 11357 w 2260086"/>
                <a:gd name="connsiteY62" fmla="*/ 1019889 h 1087086"/>
                <a:gd name="connsiteX63" fmla="*/ 20168 w 2260086"/>
                <a:gd name="connsiteY63" fmla="*/ 1009769 h 1087086"/>
                <a:gd name="connsiteX64" fmla="*/ 24706 w 2260086"/>
                <a:gd name="connsiteY64" fmla="*/ 1006233 h 1087086"/>
                <a:gd name="connsiteX65" fmla="*/ 23382 w 2260086"/>
                <a:gd name="connsiteY65" fmla="*/ 1006554 h 1087086"/>
                <a:gd name="connsiteX66" fmla="*/ 12309 w 2260086"/>
                <a:gd name="connsiteY66" fmla="*/ 1009411 h 1087086"/>
                <a:gd name="connsiteX67" fmla="*/ 3737 w 2260086"/>
                <a:gd name="connsiteY67" fmla="*/ 1006554 h 1087086"/>
                <a:gd name="connsiteX68" fmla="*/ 3737 w 2260086"/>
                <a:gd name="connsiteY68" fmla="*/ 1004649 h 1087086"/>
                <a:gd name="connsiteX69" fmla="*/ 12309 w 2260086"/>
                <a:gd name="connsiteY69" fmla="*/ 960834 h 1087086"/>
                <a:gd name="connsiteX70" fmla="*/ 16120 w 2260086"/>
                <a:gd name="connsiteY70" fmla="*/ 957023 h 1087086"/>
                <a:gd name="connsiteX71" fmla="*/ 17072 w 2260086"/>
                <a:gd name="connsiteY71" fmla="*/ 920829 h 1087086"/>
                <a:gd name="connsiteX72" fmla="*/ 23841 w 2260086"/>
                <a:gd name="connsiteY72" fmla="*/ 914857 h 1087086"/>
                <a:gd name="connsiteX73" fmla="*/ 12309 w 2260086"/>
                <a:gd name="connsiteY73" fmla="*/ 917019 h 1087086"/>
                <a:gd name="connsiteX74" fmla="*/ 17072 w 2260086"/>
                <a:gd name="connsiteY74" fmla="*/ 883682 h 1087086"/>
                <a:gd name="connsiteX75" fmla="*/ 38979 w 2260086"/>
                <a:gd name="connsiteY75" fmla="*/ 865585 h 1087086"/>
                <a:gd name="connsiteX76" fmla="*/ 40854 w 2260086"/>
                <a:gd name="connsiteY76" fmla="*/ 864302 h 1087086"/>
                <a:gd name="connsiteX77" fmla="*/ 40744 w 2260086"/>
                <a:gd name="connsiteY77" fmla="*/ 857449 h 1087086"/>
                <a:gd name="connsiteX78" fmla="*/ 32311 w 2260086"/>
                <a:gd name="connsiteY78" fmla="*/ 860822 h 1087086"/>
                <a:gd name="connsiteX79" fmla="*/ 10404 w 2260086"/>
                <a:gd name="connsiteY79" fmla="*/ 871299 h 1087086"/>
                <a:gd name="connsiteX80" fmla="*/ 10404 w 2260086"/>
                <a:gd name="connsiteY80" fmla="*/ 838914 h 1087086"/>
                <a:gd name="connsiteX81" fmla="*/ 10467 w 2260086"/>
                <a:gd name="connsiteY81" fmla="*/ 838851 h 1087086"/>
                <a:gd name="connsiteX82" fmla="*/ 8500 w 2260086"/>
                <a:gd name="connsiteY82" fmla="*/ 838914 h 1087086"/>
                <a:gd name="connsiteX83" fmla="*/ 4690 w 2260086"/>
                <a:gd name="connsiteY83" fmla="*/ 833199 h 1087086"/>
                <a:gd name="connsiteX84" fmla="*/ 4690 w 2260086"/>
                <a:gd name="connsiteY84" fmla="*/ 811291 h 1087086"/>
                <a:gd name="connsiteX85" fmla="*/ 14215 w 2260086"/>
                <a:gd name="connsiteY85" fmla="*/ 800814 h 1087086"/>
                <a:gd name="connsiteX86" fmla="*/ 29455 w 2260086"/>
                <a:gd name="connsiteY86" fmla="*/ 785574 h 1087086"/>
                <a:gd name="connsiteX87" fmla="*/ 30407 w 2260086"/>
                <a:gd name="connsiteY87" fmla="*/ 786526 h 1087086"/>
                <a:gd name="connsiteX88" fmla="*/ 39548 w 2260086"/>
                <a:gd name="connsiteY88" fmla="*/ 782678 h 1087086"/>
                <a:gd name="connsiteX89" fmla="*/ 39509 w 2260086"/>
                <a:gd name="connsiteY89" fmla="*/ 780243 h 1087086"/>
                <a:gd name="connsiteX90" fmla="*/ 37075 w 2260086"/>
                <a:gd name="connsiteY90" fmla="*/ 781764 h 1087086"/>
                <a:gd name="connsiteX91" fmla="*/ 31360 w 2260086"/>
                <a:gd name="connsiteY91" fmla="*/ 784621 h 1087086"/>
                <a:gd name="connsiteX92" fmla="*/ 11357 w 2260086"/>
                <a:gd name="connsiteY92" fmla="*/ 788431 h 1087086"/>
                <a:gd name="connsiteX93" fmla="*/ 10881 w 2260086"/>
                <a:gd name="connsiteY93" fmla="*/ 768667 h 1087086"/>
                <a:gd name="connsiteX94" fmla="*/ 13943 w 2260086"/>
                <a:gd name="connsiteY94" fmla="*/ 757951 h 1087086"/>
                <a:gd name="connsiteX95" fmla="*/ 13262 w 2260086"/>
                <a:gd name="connsiteY95" fmla="*/ 757951 h 1087086"/>
                <a:gd name="connsiteX96" fmla="*/ 23739 w 2260086"/>
                <a:gd name="connsiteY96" fmla="*/ 713184 h 1087086"/>
                <a:gd name="connsiteX97" fmla="*/ 37074 w 2260086"/>
                <a:gd name="connsiteY97" fmla="*/ 702707 h 1087086"/>
                <a:gd name="connsiteX98" fmla="*/ 38257 w 2260086"/>
                <a:gd name="connsiteY98" fmla="*/ 701984 h 1087086"/>
                <a:gd name="connsiteX99" fmla="*/ 38122 w 2260086"/>
                <a:gd name="connsiteY99" fmla="*/ 693535 h 1087086"/>
                <a:gd name="connsiteX100" fmla="*/ 36182 w 2260086"/>
                <a:gd name="connsiteY100" fmla="*/ 693985 h 1087086"/>
                <a:gd name="connsiteX101" fmla="*/ 14214 w 2260086"/>
                <a:gd name="connsiteY101" fmla="*/ 701754 h 1087086"/>
                <a:gd name="connsiteX102" fmla="*/ 12309 w 2260086"/>
                <a:gd name="connsiteY102" fmla="*/ 660797 h 1087086"/>
                <a:gd name="connsiteX103" fmla="*/ 940997 w 2260086"/>
                <a:gd name="connsiteY103" fmla="*/ 205502 h 1087086"/>
                <a:gd name="connsiteX104" fmla="*/ 1441059 w 2260086"/>
                <a:gd name="connsiteY104" fmla="*/ 39767 h 1087086"/>
                <a:gd name="connsiteX105" fmla="*/ 1541072 w 2260086"/>
                <a:gd name="connsiteY105" fmla="*/ 19764 h 1087086"/>
                <a:gd name="connsiteX106" fmla="*/ 1560122 w 2260086"/>
                <a:gd name="connsiteY106" fmla="*/ 16907 h 1087086"/>
                <a:gd name="connsiteX107" fmla="*/ 1622987 w 2260086"/>
                <a:gd name="connsiteY107" fmla="*/ 8334 h 1087086"/>
                <a:gd name="connsiteX108" fmla="*/ 1645847 w 2260086"/>
                <a:gd name="connsiteY108" fmla="*/ 7382 h 1087086"/>
                <a:gd name="connsiteX109" fmla="*/ 1700139 w 2260086"/>
                <a:gd name="connsiteY109" fmla="*/ 3572 h 1087086"/>
                <a:gd name="connsiteX0" fmla="*/ 2039110 w 2260086"/>
                <a:gd name="connsiteY0" fmla="*/ 80724 h 1087086"/>
                <a:gd name="connsiteX1" fmla="*/ 2039942 w 2260086"/>
                <a:gd name="connsiteY1" fmla="*/ 80954 h 1087086"/>
                <a:gd name="connsiteX2" fmla="*/ 2039110 w 2260086"/>
                <a:gd name="connsiteY2" fmla="*/ 80724 h 1087086"/>
                <a:gd name="connsiteX3" fmla="*/ 1700139 w 2260086"/>
                <a:gd name="connsiteY3" fmla="*/ 3572 h 1087086"/>
                <a:gd name="connsiteX4" fmla="*/ 1792532 w 2260086"/>
                <a:gd name="connsiteY4" fmla="*/ 3572 h 1087086"/>
                <a:gd name="connsiteX5" fmla="*/ 1842062 w 2260086"/>
                <a:gd name="connsiteY5" fmla="*/ 6429 h 1087086"/>
                <a:gd name="connsiteX6" fmla="*/ 1864922 w 2260086"/>
                <a:gd name="connsiteY6" fmla="*/ 7382 h 1087086"/>
                <a:gd name="connsiteX7" fmla="*/ 1880162 w 2260086"/>
                <a:gd name="connsiteY7" fmla="*/ 10239 h 1087086"/>
                <a:gd name="connsiteX8" fmla="*/ 1898259 w 2260086"/>
                <a:gd name="connsiteY8" fmla="*/ 11192 h 1087086"/>
                <a:gd name="connsiteX9" fmla="*/ 1942075 w 2260086"/>
                <a:gd name="connsiteY9" fmla="*/ 18812 h 1087086"/>
                <a:gd name="connsiteX10" fmla="*/ 1955409 w 2260086"/>
                <a:gd name="connsiteY10" fmla="*/ 19764 h 1087086"/>
                <a:gd name="connsiteX11" fmla="*/ 2186867 w 2260086"/>
                <a:gd name="connsiteY11" fmla="*/ 91202 h 1087086"/>
                <a:gd name="connsiteX12" fmla="*/ 2250685 w 2260086"/>
                <a:gd name="connsiteY12" fmla="*/ 121682 h 1087086"/>
                <a:gd name="connsiteX13" fmla="*/ 2258304 w 2260086"/>
                <a:gd name="connsiteY13" fmla="*/ 132159 h 1087086"/>
                <a:gd name="connsiteX14" fmla="*/ 2243064 w 2260086"/>
                <a:gd name="connsiteY14" fmla="*/ 138827 h 1087086"/>
                <a:gd name="connsiteX15" fmla="*/ 2218300 w 2260086"/>
                <a:gd name="connsiteY15" fmla="*/ 134064 h 1087086"/>
                <a:gd name="connsiteX16" fmla="*/ 2198297 w 2260086"/>
                <a:gd name="connsiteY16" fmla="*/ 128349 h 1087086"/>
                <a:gd name="connsiteX17" fmla="*/ 2184010 w 2260086"/>
                <a:gd name="connsiteY17" fmla="*/ 122634 h 1087086"/>
                <a:gd name="connsiteX18" fmla="*/ 2170674 w 2260086"/>
                <a:gd name="connsiteY18" fmla="*/ 118189 h 1087086"/>
                <a:gd name="connsiteX19" fmla="*/ 2215442 w 2260086"/>
                <a:gd name="connsiteY19" fmla="*/ 140731 h 1087086"/>
                <a:gd name="connsiteX20" fmla="*/ 2186867 w 2260086"/>
                <a:gd name="connsiteY20" fmla="*/ 150256 h 1087086"/>
                <a:gd name="connsiteX21" fmla="*/ 2175979 w 2260086"/>
                <a:gd name="connsiteY21" fmla="*/ 149349 h 1087086"/>
                <a:gd name="connsiteX22" fmla="*/ 2182105 w 2260086"/>
                <a:gd name="connsiteY22" fmla="*/ 152161 h 1087086"/>
                <a:gd name="connsiteX23" fmla="*/ 2149720 w 2260086"/>
                <a:gd name="connsiteY23" fmla="*/ 156924 h 1087086"/>
                <a:gd name="connsiteX24" fmla="*/ 2128765 w 2260086"/>
                <a:gd name="connsiteY24" fmla="*/ 156924 h 1087086"/>
                <a:gd name="connsiteX25" fmla="*/ 2111355 w 2260086"/>
                <a:gd name="connsiteY25" fmla="*/ 153322 h 1087086"/>
                <a:gd name="connsiteX26" fmla="*/ 2108738 w 2260086"/>
                <a:gd name="connsiteY26" fmla="*/ 156329 h 1087086"/>
                <a:gd name="connsiteX27" fmla="*/ 2128765 w 2260086"/>
                <a:gd name="connsiteY27" fmla="*/ 159781 h 1087086"/>
                <a:gd name="connsiteX28" fmla="*/ 2144005 w 2260086"/>
                <a:gd name="connsiteY28" fmla="*/ 167401 h 1087086"/>
                <a:gd name="connsiteX29" fmla="*/ 2139242 w 2260086"/>
                <a:gd name="connsiteY29" fmla="*/ 180736 h 1087086"/>
                <a:gd name="connsiteX30" fmla="*/ 2116501 w 2260086"/>
                <a:gd name="connsiteY30" fmla="*/ 182165 h 1087086"/>
                <a:gd name="connsiteX31" fmla="*/ 2115194 w 2260086"/>
                <a:gd name="connsiteY31" fmla="*/ 181910 h 1087086"/>
                <a:gd name="connsiteX32" fmla="*/ 2116382 w 2260086"/>
                <a:gd name="connsiteY32" fmla="*/ 182642 h 1087086"/>
                <a:gd name="connsiteX33" fmla="*/ 2083044 w 2260086"/>
                <a:gd name="connsiteY33" fmla="*/ 193119 h 1087086"/>
                <a:gd name="connsiteX34" fmla="*/ 2075572 w 2260086"/>
                <a:gd name="connsiteY34" fmla="*/ 194434 h 1087086"/>
                <a:gd name="connsiteX35" fmla="*/ 2072387 w 2260086"/>
                <a:gd name="connsiteY35" fmla="*/ 198093 h 1087086"/>
                <a:gd name="connsiteX36" fmla="*/ 2083044 w 2260086"/>
                <a:gd name="connsiteY36" fmla="*/ 202644 h 1087086"/>
                <a:gd name="connsiteX37" fmla="*/ 2081139 w 2260086"/>
                <a:gd name="connsiteY37" fmla="*/ 215979 h 1087086"/>
                <a:gd name="connsiteX38" fmla="*/ 2063994 w 2260086"/>
                <a:gd name="connsiteY38" fmla="*/ 219789 h 1087086"/>
                <a:gd name="connsiteX39" fmla="*/ 2054448 w 2260086"/>
                <a:gd name="connsiteY39" fmla="*/ 218704 h 1087086"/>
                <a:gd name="connsiteX40" fmla="*/ 2025013 w 2260086"/>
                <a:gd name="connsiteY40" fmla="*/ 252523 h 1087086"/>
                <a:gd name="connsiteX41" fmla="*/ 2030657 w 2260086"/>
                <a:gd name="connsiteY41" fmla="*/ 258961 h 1087086"/>
                <a:gd name="connsiteX42" fmla="*/ 2023989 w 2260086"/>
                <a:gd name="connsiteY42" fmla="*/ 268366 h 1087086"/>
                <a:gd name="connsiteX43" fmla="*/ 2015893 w 2260086"/>
                <a:gd name="connsiteY43" fmla="*/ 270390 h 1087086"/>
                <a:gd name="connsiteX44" fmla="*/ 2012915 w 2260086"/>
                <a:gd name="connsiteY44" fmla="*/ 269296 h 1087086"/>
                <a:gd name="connsiteX45" fmla="*/ 2019227 w 2260086"/>
                <a:gd name="connsiteY45" fmla="*/ 275034 h 1087086"/>
                <a:gd name="connsiteX46" fmla="*/ 2004940 w 2260086"/>
                <a:gd name="connsiteY46" fmla="*/ 285512 h 1087086"/>
                <a:gd name="connsiteX47" fmla="*/ 1995327 w 2260086"/>
                <a:gd name="connsiteY47" fmla="*/ 283219 h 1087086"/>
                <a:gd name="connsiteX48" fmla="*/ 1989261 w 2260086"/>
                <a:gd name="connsiteY48" fmla="*/ 284303 h 1087086"/>
                <a:gd name="connsiteX49" fmla="*/ 1993510 w 2260086"/>
                <a:gd name="connsiteY49" fmla="*/ 285511 h 1087086"/>
                <a:gd name="connsiteX50" fmla="*/ 1286301 w 2260086"/>
                <a:gd name="connsiteY50" fmla="*/ 462239 h 1087086"/>
                <a:gd name="connsiteX51" fmla="*/ 627625 w 2260086"/>
                <a:gd name="connsiteY51" fmla="*/ 758435 h 1087086"/>
                <a:gd name="connsiteX52" fmla="*/ 38980 w 2260086"/>
                <a:gd name="connsiteY52" fmla="*/ 1074182 h 1087086"/>
                <a:gd name="connsiteX53" fmla="*/ 7547 w 2260086"/>
                <a:gd name="connsiteY53" fmla="*/ 1086564 h 1087086"/>
                <a:gd name="connsiteX54" fmla="*/ 3737 w 2260086"/>
                <a:gd name="connsiteY54" fmla="*/ 1060847 h 1087086"/>
                <a:gd name="connsiteX55" fmla="*/ 12310 w 2260086"/>
                <a:gd name="connsiteY55" fmla="*/ 1056084 h 1087086"/>
                <a:gd name="connsiteX56" fmla="*/ 21924 w 2260086"/>
                <a:gd name="connsiteY56" fmla="*/ 1046471 h 1087086"/>
                <a:gd name="connsiteX57" fmla="*/ 16953 w 2260086"/>
                <a:gd name="connsiteY57" fmla="*/ 1049416 h 1087086"/>
                <a:gd name="connsiteX58" fmla="*/ 6594 w 2260086"/>
                <a:gd name="connsiteY58" fmla="*/ 1052274 h 1087086"/>
                <a:gd name="connsiteX59" fmla="*/ 1832 w 2260086"/>
                <a:gd name="connsiteY59" fmla="*/ 1047511 h 1087086"/>
                <a:gd name="connsiteX60" fmla="*/ 1832 w 2260086"/>
                <a:gd name="connsiteY60" fmla="*/ 1044654 h 1087086"/>
                <a:gd name="connsiteX61" fmla="*/ 11357 w 2260086"/>
                <a:gd name="connsiteY61" fmla="*/ 1019889 h 1087086"/>
                <a:gd name="connsiteX62" fmla="*/ 20168 w 2260086"/>
                <a:gd name="connsiteY62" fmla="*/ 1009769 h 1087086"/>
                <a:gd name="connsiteX63" fmla="*/ 24706 w 2260086"/>
                <a:gd name="connsiteY63" fmla="*/ 1006233 h 1087086"/>
                <a:gd name="connsiteX64" fmla="*/ 23382 w 2260086"/>
                <a:gd name="connsiteY64" fmla="*/ 1006554 h 1087086"/>
                <a:gd name="connsiteX65" fmla="*/ 12309 w 2260086"/>
                <a:gd name="connsiteY65" fmla="*/ 1009411 h 1087086"/>
                <a:gd name="connsiteX66" fmla="*/ 3737 w 2260086"/>
                <a:gd name="connsiteY66" fmla="*/ 1006554 h 1087086"/>
                <a:gd name="connsiteX67" fmla="*/ 3737 w 2260086"/>
                <a:gd name="connsiteY67" fmla="*/ 1004649 h 1087086"/>
                <a:gd name="connsiteX68" fmla="*/ 12309 w 2260086"/>
                <a:gd name="connsiteY68" fmla="*/ 960834 h 1087086"/>
                <a:gd name="connsiteX69" fmla="*/ 16120 w 2260086"/>
                <a:gd name="connsiteY69" fmla="*/ 957023 h 1087086"/>
                <a:gd name="connsiteX70" fmla="*/ 17072 w 2260086"/>
                <a:gd name="connsiteY70" fmla="*/ 920829 h 1087086"/>
                <a:gd name="connsiteX71" fmla="*/ 23841 w 2260086"/>
                <a:gd name="connsiteY71" fmla="*/ 914857 h 1087086"/>
                <a:gd name="connsiteX72" fmla="*/ 12309 w 2260086"/>
                <a:gd name="connsiteY72" fmla="*/ 917019 h 1087086"/>
                <a:gd name="connsiteX73" fmla="*/ 17072 w 2260086"/>
                <a:gd name="connsiteY73" fmla="*/ 883682 h 1087086"/>
                <a:gd name="connsiteX74" fmla="*/ 38979 w 2260086"/>
                <a:gd name="connsiteY74" fmla="*/ 865585 h 1087086"/>
                <a:gd name="connsiteX75" fmla="*/ 40854 w 2260086"/>
                <a:gd name="connsiteY75" fmla="*/ 864302 h 1087086"/>
                <a:gd name="connsiteX76" fmla="*/ 40744 w 2260086"/>
                <a:gd name="connsiteY76" fmla="*/ 857449 h 1087086"/>
                <a:gd name="connsiteX77" fmla="*/ 32311 w 2260086"/>
                <a:gd name="connsiteY77" fmla="*/ 860822 h 1087086"/>
                <a:gd name="connsiteX78" fmla="*/ 10404 w 2260086"/>
                <a:gd name="connsiteY78" fmla="*/ 871299 h 1087086"/>
                <a:gd name="connsiteX79" fmla="*/ 10404 w 2260086"/>
                <a:gd name="connsiteY79" fmla="*/ 838914 h 1087086"/>
                <a:gd name="connsiteX80" fmla="*/ 10467 w 2260086"/>
                <a:gd name="connsiteY80" fmla="*/ 838851 h 1087086"/>
                <a:gd name="connsiteX81" fmla="*/ 8500 w 2260086"/>
                <a:gd name="connsiteY81" fmla="*/ 838914 h 1087086"/>
                <a:gd name="connsiteX82" fmla="*/ 4690 w 2260086"/>
                <a:gd name="connsiteY82" fmla="*/ 833199 h 1087086"/>
                <a:gd name="connsiteX83" fmla="*/ 4690 w 2260086"/>
                <a:gd name="connsiteY83" fmla="*/ 811291 h 1087086"/>
                <a:gd name="connsiteX84" fmla="*/ 14215 w 2260086"/>
                <a:gd name="connsiteY84" fmla="*/ 800814 h 1087086"/>
                <a:gd name="connsiteX85" fmla="*/ 29455 w 2260086"/>
                <a:gd name="connsiteY85" fmla="*/ 785574 h 1087086"/>
                <a:gd name="connsiteX86" fmla="*/ 30407 w 2260086"/>
                <a:gd name="connsiteY86" fmla="*/ 786526 h 1087086"/>
                <a:gd name="connsiteX87" fmla="*/ 39548 w 2260086"/>
                <a:gd name="connsiteY87" fmla="*/ 782678 h 1087086"/>
                <a:gd name="connsiteX88" fmla="*/ 39509 w 2260086"/>
                <a:gd name="connsiteY88" fmla="*/ 780243 h 1087086"/>
                <a:gd name="connsiteX89" fmla="*/ 37075 w 2260086"/>
                <a:gd name="connsiteY89" fmla="*/ 781764 h 1087086"/>
                <a:gd name="connsiteX90" fmla="*/ 31360 w 2260086"/>
                <a:gd name="connsiteY90" fmla="*/ 784621 h 1087086"/>
                <a:gd name="connsiteX91" fmla="*/ 11357 w 2260086"/>
                <a:gd name="connsiteY91" fmla="*/ 788431 h 1087086"/>
                <a:gd name="connsiteX92" fmla="*/ 10881 w 2260086"/>
                <a:gd name="connsiteY92" fmla="*/ 768667 h 1087086"/>
                <a:gd name="connsiteX93" fmla="*/ 13943 w 2260086"/>
                <a:gd name="connsiteY93" fmla="*/ 757951 h 1087086"/>
                <a:gd name="connsiteX94" fmla="*/ 13262 w 2260086"/>
                <a:gd name="connsiteY94" fmla="*/ 757951 h 1087086"/>
                <a:gd name="connsiteX95" fmla="*/ 23739 w 2260086"/>
                <a:gd name="connsiteY95" fmla="*/ 713184 h 1087086"/>
                <a:gd name="connsiteX96" fmla="*/ 37074 w 2260086"/>
                <a:gd name="connsiteY96" fmla="*/ 702707 h 1087086"/>
                <a:gd name="connsiteX97" fmla="*/ 38257 w 2260086"/>
                <a:gd name="connsiteY97" fmla="*/ 701984 h 1087086"/>
                <a:gd name="connsiteX98" fmla="*/ 38122 w 2260086"/>
                <a:gd name="connsiteY98" fmla="*/ 693535 h 1087086"/>
                <a:gd name="connsiteX99" fmla="*/ 36182 w 2260086"/>
                <a:gd name="connsiteY99" fmla="*/ 693985 h 1087086"/>
                <a:gd name="connsiteX100" fmla="*/ 14214 w 2260086"/>
                <a:gd name="connsiteY100" fmla="*/ 701754 h 1087086"/>
                <a:gd name="connsiteX101" fmla="*/ 12309 w 2260086"/>
                <a:gd name="connsiteY101" fmla="*/ 660797 h 1087086"/>
                <a:gd name="connsiteX102" fmla="*/ 940997 w 2260086"/>
                <a:gd name="connsiteY102" fmla="*/ 205502 h 1087086"/>
                <a:gd name="connsiteX103" fmla="*/ 1441059 w 2260086"/>
                <a:gd name="connsiteY103" fmla="*/ 39767 h 1087086"/>
                <a:gd name="connsiteX104" fmla="*/ 1541072 w 2260086"/>
                <a:gd name="connsiteY104" fmla="*/ 19764 h 1087086"/>
                <a:gd name="connsiteX105" fmla="*/ 1560122 w 2260086"/>
                <a:gd name="connsiteY105" fmla="*/ 16907 h 1087086"/>
                <a:gd name="connsiteX106" fmla="*/ 1622987 w 2260086"/>
                <a:gd name="connsiteY106" fmla="*/ 8334 h 1087086"/>
                <a:gd name="connsiteX107" fmla="*/ 1645847 w 2260086"/>
                <a:gd name="connsiteY107" fmla="*/ 7382 h 1087086"/>
                <a:gd name="connsiteX108" fmla="*/ 1700139 w 2260086"/>
                <a:gd name="connsiteY108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64922 w 2260086"/>
                <a:gd name="connsiteY3" fmla="*/ 7382 h 1087086"/>
                <a:gd name="connsiteX4" fmla="*/ 1880162 w 2260086"/>
                <a:gd name="connsiteY4" fmla="*/ 10239 h 1087086"/>
                <a:gd name="connsiteX5" fmla="*/ 1898259 w 2260086"/>
                <a:gd name="connsiteY5" fmla="*/ 11192 h 1087086"/>
                <a:gd name="connsiteX6" fmla="*/ 1942075 w 2260086"/>
                <a:gd name="connsiteY6" fmla="*/ 18812 h 1087086"/>
                <a:gd name="connsiteX7" fmla="*/ 1955409 w 2260086"/>
                <a:gd name="connsiteY7" fmla="*/ 19764 h 1087086"/>
                <a:gd name="connsiteX8" fmla="*/ 2186867 w 2260086"/>
                <a:gd name="connsiteY8" fmla="*/ 91202 h 1087086"/>
                <a:gd name="connsiteX9" fmla="*/ 2250685 w 2260086"/>
                <a:gd name="connsiteY9" fmla="*/ 121682 h 1087086"/>
                <a:gd name="connsiteX10" fmla="*/ 2258304 w 2260086"/>
                <a:gd name="connsiteY10" fmla="*/ 132159 h 1087086"/>
                <a:gd name="connsiteX11" fmla="*/ 2243064 w 2260086"/>
                <a:gd name="connsiteY11" fmla="*/ 138827 h 1087086"/>
                <a:gd name="connsiteX12" fmla="*/ 2218300 w 2260086"/>
                <a:gd name="connsiteY12" fmla="*/ 134064 h 1087086"/>
                <a:gd name="connsiteX13" fmla="*/ 2198297 w 2260086"/>
                <a:gd name="connsiteY13" fmla="*/ 128349 h 1087086"/>
                <a:gd name="connsiteX14" fmla="*/ 2184010 w 2260086"/>
                <a:gd name="connsiteY14" fmla="*/ 122634 h 1087086"/>
                <a:gd name="connsiteX15" fmla="*/ 2170674 w 2260086"/>
                <a:gd name="connsiteY15" fmla="*/ 118189 h 1087086"/>
                <a:gd name="connsiteX16" fmla="*/ 2215442 w 2260086"/>
                <a:gd name="connsiteY16" fmla="*/ 140731 h 1087086"/>
                <a:gd name="connsiteX17" fmla="*/ 2186867 w 2260086"/>
                <a:gd name="connsiteY17" fmla="*/ 150256 h 1087086"/>
                <a:gd name="connsiteX18" fmla="*/ 2175979 w 2260086"/>
                <a:gd name="connsiteY18" fmla="*/ 149349 h 1087086"/>
                <a:gd name="connsiteX19" fmla="*/ 2182105 w 2260086"/>
                <a:gd name="connsiteY19" fmla="*/ 152161 h 1087086"/>
                <a:gd name="connsiteX20" fmla="*/ 2149720 w 2260086"/>
                <a:gd name="connsiteY20" fmla="*/ 156924 h 1087086"/>
                <a:gd name="connsiteX21" fmla="*/ 2128765 w 2260086"/>
                <a:gd name="connsiteY21" fmla="*/ 156924 h 1087086"/>
                <a:gd name="connsiteX22" fmla="*/ 2111355 w 2260086"/>
                <a:gd name="connsiteY22" fmla="*/ 153322 h 1087086"/>
                <a:gd name="connsiteX23" fmla="*/ 2108738 w 2260086"/>
                <a:gd name="connsiteY23" fmla="*/ 156329 h 1087086"/>
                <a:gd name="connsiteX24" fmla="*/ 2128765 w 2260086"/>
                <a:gd name="connsiteY24" fmla="*/ 159781 h 1087086"/>
                <a:gd name="connsiteX25" fmla="*/ 2144005 w 2260086"/>
                <a:gd name="connsiteY25" fmla="*/ 167401 h 1087086"/>
                <a:gd name="connsiteX26" fmla="*/ 2139242 w 2260086"/>
                <a:gd name="connsiteY26" fmla="*/ 180736 h 1087086"/>
                <a:gd name="connsiteX27" fmla="*/ 2116501 w 2260086"/>
                <a:gd name="connsiteY27" fmla="*/ 182165 h 1087086"/>
                <a:gd name="connsiteX28" fmla="*/ 2115194 w 2260086"/>
                <a:gd name="connsiteY28" fmla="*/ 181910 h 1087086"/>
                <a:gd name="connsiteX29" fmla="*/ 2116382 w 2260086"/>
                <a:gd name="connsiteY29" fmla="*/ 182642 h 1087086"/>
                <a:gd name="connsiteX30" fmla="*/ 2083044 w 2260086"/>
                <a:gd name="connsiteY30" fmla="*/ 193119 h 1087086"/>
                <a:gd name="connsiteX31" fmla="*/ 2075572 w 2260086"/>
                <a:gd name="connsiteY31" fmla="*/ 194434 h 1087086"/>
                <a:gd name="connsiteX32" fmla="*/ 2072387 w 2260086"/>
                <a:gd name="connsiteY32" fmla="*/ 198093 h 1087086"/>
                <a:gd name="connsiteX33" fmla="*/ 2083044 w 2260086"/>
                <a:gd name="connsiteY33" fmla="*/ 202644 h 1087086"/>
                <a:gd name="connsiteX34" fmla="*/ 2081139 w 2260086"/>
                <a:gd name="connsiteY34" fmla="*/ 215979 h 1087086"/>
                <a:gd name="connsiteX35" fmla="*/ 2063994 w 2260086"/>
                <a:gd name="connsiteY35" fmla="*/ 219789 h 1087086"/>
                <a:gd name="connsiteX36" fmla="*/ 2054448 w 2260086"/>
                <a:gd name="connsiteY36" fmla="*/ 218704 h 1087086"/>
                <a:gd name="connsiteX37" fmla="*/ 2025013 w 2260086"/>
                <a:gd name="connsiteY37" fmla="*/ 252523 h 1087086"/>
                <a:gd name="connsiteX38" fmla="*/ 2030657 w 2260086"/>
                <a:gd name="connsiteY38" fmla="*/ 258961 h 1087086"/>
                <a:gd name="connsiteX39" fmla="*/ 2023989 w 2260086"/>
                <a:gd name="connsiteY39" fmla="*/ 268366 h 1087086"/>
                <a:gd name="connsiteX40" fmla="*/ 2015893 w 2260086"/>
                <a:gd name="connsiteY40" fmla="*/ 270390 h 1087086"/>
                <a:gd name="connsiteX41" fmla="*/ 2012915 w 2260086"/>
                <a:gd name="connsiteY41" fmla="*/ 269296 h 1087086"/>
                <a:gd name="connsiteX42" fmla="*/ 2019227 w 2260086"/>
                <a:gd name="connsiteY42" fmla="*/ 275034 h 1087086"/>
                <a:gd name="connsiteX43" fmla="*/ 2004940 w 2260086"/>
                <a:gd name="connsiteY43" fmla="*/ 285512 h 1087086"/>
                <a:gd name="connsiteX44" fmla="*/ 1995327 w 2260086"/>
                <a:gd name="connsiteY44" fmla="*/ 283219 h 1087086"/>
                <a:gd name="connsiteX45" fmla="*/ 1989261 w 2260086"/>
                <a:gd name="connsiteY45" fmla="*/ 284303 h 1087086"/>
                <a:gd name="connsiteX46" fmla="*/ 1993510 w 2260086"/>
                <a:gd name="connsiteY46" fmla="*/ 285511 h 1087086"/>
                <a:gd name="connsiteX47" fmla="*/ 1286301 w 2260086"/>
                <a:gd name="connsiteY47" fmla="*/ 462239 h 1087086"/>
                <a:gd name="connsiteX48" fmla="*/ 627625 w 2260086"/>
                <a:gd name="connsiteY48" fmla="*/ 758435 h 1087086"/>
                <a:gd name="connsiteX49" fmla="*/ 38980 w 2260086"/>
                <a:gd name="connsiteY49" fmla="*/ 1074182 h 1087086"/>
                <a:gd name="connsiteX50" fmla="*/ 7547 w 2260086"/>
                <a:gd name="connsiteY50" fmla="*/ 1086564 h 1087086"/>
                <a:gd name="connsiteX51" fmla="*/ 3737 w 2260086"/>
                <a:gd name="connsiteY51" fmla="*/ 1060847 h 1087086"/>
                <a:gd name="connsiteX52" fmla="*/ 12310 w 2260086"/>
                <a:gd name="connsiteY52" fmla="*/ 1056084 h 1087086"/>
                <a:gd name="connsiteX53" fmla="*/ 21924 w 2260086"/>
                <a:gd name="connsiteY53" fmla="*/ 1046471 h 1087086"/>
                <a:gd name="connsiteX54" fmla="*/ 16953 w 2260086"/>
                <a:gd name="connsiteY54" fmla="*/ 1049416 h 1087086"/>
                <a:gd name="connsiteX55" fmla="*/ 6594 w 2260086"/>
                <a:gd name="connsiteY55" fmla="*/ 1052274 h 1087086"/>
                <a:gd name="connsiteX56" fmla="*/ 1832 w 2260086"/>
                <a:gd name="connsiteY56" fmla="*/ 1047511 h 1087086"/>
                <a:gd name="connsiteX57" fmla="*/ 1832 w 2260086"/>
                <a:gd name="connsiteY57" fmla="*/ 1044654 h 1087086"/>
                <a:gd name="connsiteX58" fmla="*/ 11357 w 2260086"/>
                <a:gd name="connsiteY58" fmla="*/ 1019889 h 1087086"/>
                <a:gd name="connsiteX59" fmla="*/ 20168 w 2260086"/>
                <a:gd name="connsiteY59" fmla="*/ 1009769 h 1087086"/>
                <a:gd name="connsiteX60" fmla="*/ 24706 w 2260086"/>
                <a:gd name="connsiteY60" fmla="*/ 1006233 h 1087086"/>
                <a:gd name="connsiteX61" fmla="*/ 23382 w 2260086"/>
                <a:gd name="connsiteY61" fmla="*/ 1006554 h 1087086"/>
                <a:gd name="connsiteX62" fmla="*/ 12309 w 2260086"/>
                <a:gd name="connsiteY62" fmla="*/ 1009411 h 1087086"/>
                <a:gd name="connsiteX63" fmla="*/ 3737 w 2260086"/>
                <a:gd name="connsiteY63" fmla="*/ 1006554 h 1087086"/>
                <a:gd name="connsiteX64" fmla="*/ 3737 w 2260086"/>
                <a:gd name="connsiteY64" fmla="*/ 1004649 h 1087086"/>
                <a:gd name="connsiteX65" fmla="*/ 12309 w 2260086"/>
                <a:gd name="connsiteY65" fmla="*/ 960834 h 1087086"/>
                <a:gd name="connsiteX66" fmla="*/ 16120 w 2260086"/>
                <a:gd name="connsiteY66" fmla="*/ 957023 h 1087086"/>
                <a:gd name="connsiteX67" fmla="*/ 17072 w 2260086"/>
                <a:gd name="connsiteY67" fmla="*/ 920829 h 1087086"/>
                <a:gd name="connsiteX68" fmla="*/ 23841 w 2260086"/>
                <a:gd name="connsiteY68" fmla="*/ 914857 h 1087086"/>
                <a:gd name="connsiteX69" fmla="*/ 12309 w 2260086"/>
                <a:gd name="connsiteY69" fmla="*/ 917019 h 1087086"/>
                <a:gd name="connsiteX70" fmla="*/ 17072 w 2260086"/>
                <a:gd name="connsiteY70" fmla="*/ 883682 h 1087086"/>
                <a:gd name="connsiteX71" fmla="*/ 38979 w 2260086"/>
                <a:gd name="connsiteY71" fmla="*/ 865585 h 1087086"/>
                <a:gd name="connsiteX72" fmla="*/ 40854 w 2260086"/>
                <a:gd name="connsiteY72" fmla="*/ 864302 h 1087086"/>
                <a:gd name="connsiteX73" fmla="*/ 40744 w 2260086"/>
                <a:gd name="connsiteY73" fmla="*/ 857449 h 1087086"/>
                <a:gd name="connsiteX74" fmla="*/ 32311 w 2260086"/>
                <a:gd name="connsiteY74" fmla="*/ 860822 h 1087086"/>
                <a:gd name="connsiteX75" fmla="*/ 10404 w 2260086"/>
                <a:gd name="connsiteY75" fmla="*/ 871299 h 1087086"/>
                <a:gd name="connsiteX76" fmla="*/ 10404 w 2260086"/>
                <a:gd name="connsiteY76" fmla="*/ 838914 h 1087086"/>
                <a:gd name="connsiteX77" fmla="*/ 10467 w 2260086"/>
                <a:gd name="connsiteY77" fmla="*/ 838851 h 1087086"/>
                <a:gd name="connsiteX78" fmla="*/ 8500 w 2260086"/>
                <a:gd name="connsiteY78" fmla="*/ 838914 h 1087086"/>
                <a:gd name="connsiteX79" fmla="*/ 4690 w 2260086"/>
                <a:gd name="connsiteY79" fmla="*/ 833199 h 1087086"/>
                <a:gd name="connsiteX80" fmla="*/ 4690 w 2260086"/>
                <a:gd name="connsiteY80" fmla="*/ 811291 h 1087086"/>
                <a:gd name="connsiteX81" fmla="*/ 14215 w 2260086"/>
                <a:gd name="connsiteY81" fmla="*/ 800814 h 1087086"/>
                <a:gd name="connsiteX82" fmla="*/ 29455 w 2260086"/>
                <a:gd name="connsiteY82" fmla="*/ 785574 h 1087086"/>
                <a:gd name="connsiteX83" fmla="*/ 30407 w 2260086"/>
                <a:gd name="connsiteY83" fmla="*/ 786526 h 1087086"/>
                <a:gd name="connsiteX84" fmla="*/ 39548 w 2260086"/>
                <a:gd name="connsiteY84" fmla="*/ 782678 h 1087086"/>
                <a:gd name="connsiteX85" fmla="*/ 39509 w 2260086"/>
                <a:gd name="connsiteY85" fmla="*/ 780243 h 1087086"/>
                <a:gd name="connsiteX86" fmla="*/ 37075 w 2260086"/>
                <a:gd name="connsiteY86" fmla="*/ 781764 h 1087086"/>
                <a:gd name="connsiteX87" fmla="*/ 31360 w 2260086"/>
                <a:gd name="connsiteY87" fmla="*/ 784621 h 1087086"/>
                <a:gd name="connsiteX88" fmla="*/ 11357 w 2260086"/>
                <a:gd name="connsiteY88" fmla="*/ 788431 h 1087086"/>
                <a:gd name="connsiteX89" fmla="*/ 10881 w 2260086"/>
                <a:gd name="connsiteY89" fmla="*/ 768667 h 1087086"/>
                <a:gd name="connsiteX90" fmla="*/ 13943 w 2260086"/>
                <a:gd name="connsiteY90" fmla="*/ 757951 h 1087086"/>
                <a:gd name="connsiteX91" fmla="*/ 13262 w 2260086"/>
                <a:gd name="connsiteY91" fmla="*/ 757951 h 1087086"/>
                <a:gd name="connsiteX92" fmla="*/ 23739 w 2260086"/>
                <a:gd name="connsiteY92" fmla="*/ 713184 h 1087086"/>
                <a:gd name="connsiteX93" fmla="*/ 37074 w 2260086"/>
                <a:gd name="connsiteY93" fmla="*/ 702707 h 1087086"/>
                <a:gd name="connsiteX94" fmla="*/ 38257 w 2260086"/>
                <a:gd name="connsiteY94" fmla="*/ 701984 h 1087086"/>
                <a:gd name="connsiteX95" fmla="*/ 38122 w 2260086"/>
                <a:gd name="connsiteY95" fmla="*/ 693535 h 1087086"/>
                <a:gd name="connsiteX96" fmla="*/ 36182 w 2260086"/>
                <a:gd name="connsiteY96" fmla="*/ 693985 h 1087086"/>
                <a:gd name="connsiteX97" fmla="*/ 14214 w 2260086"/>
                <a:gd name="connsiteY97" fmla="*/ 701754 h 1087086"/>
                <a:gd name="connsiteX98" fmla="*/ 12309 w 2260086"/>
                <a:gd name="connsiteY98" fmla="*/ 660797 h 1087086"/>
                <a:gd name="connsiteX99" fmla="*/ 940997 w 2260086"/>
                <a:gd name="connsiteY99" fmla="*/ 205502 h 1087086"/>
                <a:gd name="connsiteX100" fmla="*/ 1441059 w 2260086"/>
                <a:gd name="connsiteY100" fmla="*/ 39767 h 1087086"/>
                <a:gd name="connsiteX101" fmla="*/ 1541072 w 2260086"/>
                <a:gd name="connsiteY101" fmla="*/ 19764 h 1087086"/>
                <a:gd name="connsiteX102" fmla="*/ 1560122 w 2260086"/>
                <a:gd name="connsiteY102" fmla="*/ 16907 h 1087086"/>
                <a:gd name="connsiteX103" fmla="*/ 1622987 w 2260086"/>
                <a:gd name="connsiteY103" fmla="*/ 8334 h 1087086"/>
                <a:gd name="connsiteX104" fmla="*/ 1645847 w 2260086"/>
                <a:gd name="connsiteY104" fmla="*/ 7382 h 1087086"/>
                <a:gd name="connsiteX105" fmla="*/ 1700139 w 2260086"/>
                <a:gd name="connsiteY105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64922 w 2260086"/>
                <a:gd name="connsiteY3" fmla="*/ 7382 h 1087086"/>
                <a:gd name="connsiteX4" fmla="*/ 1880162 w 2260086"/>
                <a:gd name="connsiteY4" fmla="*/ 10239 h 1087086"/>
                <a:gd name="connsiteX5" fmla="*/ 1942075 w 2260086"/>
                <a:gd name="connsiteY5" fmla="*/ 18812 h 1087086"/>
                <a:gd name="connsiteX6" fmla="*/ 1955409 w 2260086"/>
                <a:gd name="connsiteY6" fmla="*/ 19764 h 1087086"/>
                <a:gd name="connsiteX7" fmla="*/ 2186867 w 2260086"/>
                <a:gd name="connsiteY7" fmla="*/ 91202 h 1087086"/>
                <a:gd name="connsiteX8" fmla="*/ 2250685 w 2260086"/>
                <a:gd name="connsiteY8" fmla="*/ 121682 h 1087086"/>
                <a:gd name="connsiteX9" fmla="*/ 2258304 w 2260086"/>
                <a:gd name="connsiteY9" fmla="*/ 132159 h 1087086"/>
                <a:gd name="connsiteX10" fmla="*/ 2243064 w 2260086"/>
                <a:gd name="connsiteY10" fmla="*/ 138827 h 1087086"/>
                <a:gd name="connsiteX11" fmla="*/ 2218300 w 2260086"/>
                <a:gd name="connsiteY11" fmla="*/ 134064 h 1087086"/>
                <a:gd name="connsiteX12" fmla="*/ 2198297 w 2260086"/>
                <a:gd name="connsiteY12" fmla="*/ 128349 h 1087086"/>
                <a:gd name="connsiteX13" fmla="*/ 2184010 w 2260086"/>
                <a:gd name="connsiteY13" fmla="*/ 122634 h 1087086"/>
                <a:gd name="connsiteX14" fmla="*/ 2170674 w 2260086"/>
                <a:gd name="connsiteY14" fmla="*/ 118189 h 1087086"/>
                <a:gd name="connsiteX15" fmla="*/ 2215442 w 2260086"/>
                <a:gd name="connsiteY15" fmla="*/ 140731 h 1087086"/>
                <a:gd name="connsiteX16" fmla="*/ 2186867 w 2260086"/>
                <a:gd name="connsiteY16" fmla="*/ 150256 h 1087086"/>
                <a:gd name="connsiteX17" fmla="*/ 2175979 w 2260086"/>
                <a:gd name="connsiteY17" fmla="*/ 149349 h 1087086"/>
                <a:gd name="connsiteX18" fmla="*/ 2182105 w 2260086"/>
                <a:gd name="connsiteY18" fmla="*/ 152161 h 1087086"/>
                <a:gd name="connsiteX19" fmla="*/ 2149720 w 2260086"/>
                <a:gd name="connsiteY19" fmla="*/ 156924 h 1087086"/>
                <a:gd name="connsiteX20" fmla="*/ 2128765 w 2260086"/>
                <a:gd name="connsiteY20" fmla="*/ 156924 h 1087086"/>
                <a:gd name="connsiteX21" fmla="*/ 2111355 w 2260086"/>
                <a:gd name="connsiteY21" fmla="*/ 153322 h 1087086"/>
                <a:gd name="connsiteX22" fmla="*/ 2108738 w 2260086"/>
                <a:gd name="connsiteY22" fmla="*/ 156329 h 1087086"/>
                <a:gd name="connsiteX23" fmla="*/ 2128765 w 2260086"/>
                <a:gd name="connsiteY23" fmla="*/ 159781 h 1087086"/>
                <a:gd name="connsiteX24" fmla="*/ 2144005 w 2260086"/>
                <a:gd name="connsiteY24" fmla="*/ 167401 h 1087086"/>
                <a:gd name="connsiteX25" fmla="*/ 2139242 w 2260086"/>
                <a:gd name="connsiteY25" fmla="*/ 180736 h 1087086"/>
                <a:gd name="connsiteX26" fmla="*/ 2116501 w 2260086"/>
                <a:gd name="connsiteY26" fmla="*/ 182165 h 1087086"/>
                <a:gd name="connsiteX27" fmla="*/ 2115194 w 2260086"/>
                <a:gd name="connsiteY27" fmla="*/ 181910 h 1087086"/>
                <a:gd name="connsiteX28" fmla="*/ 2116382 w 2260086"/>
                <a:gd name="connsiteY28" fmla="*/ 182642 h 1087086"/>
                <a:gd name="connsiteX29" fmla="*/ 2083044 w 2260086"/>
                <a:gd name="connsiteY29" fmla="*/ 193119 h 1087086"/>
                <a:gd name="connsiteX30" fmla="*/ 2075572 w 2260086"/>
                <a:gd name="connsiteY30" fmla="*/ 194434 h 1087086"/>
                <a:gd name="connsiteX31" fmla="*/ 2072387 w 2260086"/>
                <a:gd name="connsiteY31" fmla="*/ 198093 h 1087086"/>
                <a:gd name="connsiteX32" fmla="*/ 2083044 w 2260086"/>
                <a:gd name="connsiteY32" fmla="*/ 202644 h 1087086"/>
                <a:gd name="connsiteX33" fmla="*/ 2081139 w 2260086"/>
                <a:gd name="connsiteY33" fmla="*/ 215979 h 1087086"/>
                <a:gd name="connsiteX34" fmla="*/ 2063994 w 2260086"/>
                <a:gd name="connsiteY34" fmla="*/ 219789 h 1087086"/>
                <a:gd name="connsiteX35" fmla="*/ 2054448 w 2260086"/>
                <a:gd name="connsiteY35" fmla="*/ 218704 h 1087086"/>
                <a:gd name="connsiteX36" fmla="*/ 2025013 w 2260086"/>
                <a:gd name="connsiteY36" fmla="*/ 252523 h 1087086"/>
                <a:gd name="connsiteX37" fmla="*/ 2030657 w 2260086"/>
                <a:gd name="connsiteY37" fmla="*/ 258961 h 1087086"/>
                <a:gd name="connsiteX38" fmla="*/ 2023989 w 2260086"/>
                <a:gd name="connsiteY38" fmla="*/ 268366 h 1087086"/>
                <a:gd name="connsiteX39" fmla="*/ 2015893 w 2260086"/>
                <a:gd name="connsiteY39" fmla="*/ 270390 h 1087086"/>
                <a:gd name="connsiteX40" fmla="*/ 2012915 w 2260086"/>
                <a:gd name="connsiteY40" fmla="*/ 269296 h 1087086"/>
                <a:gd name="connsiteX41" fmla="*/ 2019227 w 2260086"/>
                <a:gd name="connsiteY41" fmla="*/ 275034 h 1087086"/>
                <a:gd name="connsiteX42" fmla="*/ 2004940 w 2260086"/>
                <a:gd name="connsiteY42" fmla="*/ 285512 h 1087086"/>
                <a:gd name="connsiteX43" fmla="*/ 1995327 w 2260086"/>
                <a:gd name="connsiteY43" fmla="*/ 283219 h 1087086"/>
                <a:gd name="connsiteX44" fmla="*/ 1989261 w 2260086"/>
                <a:gd name="connsiteY44" fmla="*/ 284303 h 1087086"/>
                <a:gd name="connsiteX45" fmla="*/ 1993510 w 2260086"/>
                <a:gd name="connsiteY45" fmla="*/ 285511 h 1087086"/>
                <a:gd name="connsiteX46" fmla="*/ 1286301 w 2260086"/>
                <a:gd name="connsiteY46" fmla="*/ 462239 h 1087086"/>
                <a:gd name="connsiteX47" fmla="*/ 627625 w 2260086"/>
                <a:gd name="connsiteY47" fmla="*/ 758435 h 1087086"/>
                <a:gd name="connsiteX48" fmla="*/ 38980 w 2260086"/>
                <a:gd name="connsiteY48" fmla="*/ 1074182 h 1087086"/>
                <a:gd name="connsiteX49" fmla="*/ 7547 w 2260086"/>
                <a:gd name="connsiteY49" fmla="*/ 1086564 h 1087086"/>
                <a:gd name="connsiteX50" fmla="*/ 3737 w 2260086"/>
                <a:gd name="connsiteY50" fmla="*/ 1060847 h 1087086"/>
                <a:gd name="connsiteX51" fmla="*/ 12310 w 2260086"/>
                <a:gd name="connsiteY51" fmla="*/ 1056084 h 1087086"/>
                <a:gd name="connsiteX52" fmla="*/ 21924 w 2260086"/>
                <a:gd name="connsiteY52" fmla="*/ 1046471 h 1087086"/>
                <a:gd name="connsiteX53" fmla="*/ 16953 w 2260086"/>
                <a:gd name="connsiteY53" fmla="*/ 1049416 h 1087086"/>
                <a:gd name="connsiteX54" fmla="*/ 6594 w 2260086"/>
                <a:gd name="connsiteY54" fmla="*/ 1052274 h 1087086"/>
                <a:gd name="connsiteX55" fmla="*/ 1832 w 2260086"/>
                <a:gd name="connsiteY55" fmla="*/ 1047511 h 1087086"/>
                <a:gd name="connsiteX56" fmla="*/ 1832 w 2260086"/>
                <a:gd name="connsiteY56" fmla="*/ 1044654 h 1087086"/>
                <a:gd name="connsiteX57" fmla="*/ 11357 w 2260086"/>
                <a:gd name="connsiteY57" fmla="*/ 1019889 h 1087086"/>
                <a:gd name="connsiteX58" fmla="*/ 20168 w 2260086"/>
                <a:gd name="connsiteY58" fmla="*/ 1009769 h 1087086"/>
                <a:gd name="connsiteX59" fmla="*/ 24706 w 2260086"/>
                <a:gd name="connsiteY59" fmla="*/ 1006233 h 1087086"/>
                <a:gd name="connsiteX60" fmla="*/ 23382 w 2260086"/>
                <a:gd name="connsiteY60" fmla="*/ 1006554 h 1087086"/>
                <a:gd name="connsiteX61" fmla="*/ 12309 w 2260086"/>
                <a:gd name="connsiteY61" fmla="*/ 1009411 h 1087086"/>
                <a:gd name="connsiteX62" fmla="*/ 3737 w 2260086"/>
                <a:gd name="connsiteY62" fmla="*/ 1006554 h 1087086"/>
                <a:gd name="connsiteX63" fmla="*/ 3737 w 2260086"/>
                <a:gd name="connsiteY63" fmla="*/ 1004649 h 1087086"/>
                <a:gd name="connsiteX64" fmla="*/ 12309 w 2260086"/>
                <a:gd name="connsiteY64" fmla="*/ 960834 h 1087086"/>
                <a:gd name="connsiteX65" fmla="*/ 16120 w 2260086"/>
                <a:gd name="connsiteY65" fmla="*/ 957023 h 1087086"/>
                <a:gd name="connsiteX66" fmla="*/ 17072 w 2260086"/>
                <a:gd name="connsiteY66" fmla="*/ 920829 h 1087086"/>
                <a:gd name="connsiteX67" fmla="*/ 23841 w 2260086"/>
                <a:gd name="connsiteY67" fmla="*/ 914857 h 1087086"/>
                <a:gd name="connsiteX68" fmla="*/ 12309 w 2260086"/>
                <a:gd name="connsiteY68" fmla="*/ 917019 h 1087086"/>
                <a:gd name="connsiteX69" fmla="*/ 17072 w 2260086"/>
                <a:gd name="connsiteY69" fmla="*/ 883682 h 1087086"/>
                <a:gd name="connsiteX70" fmla="*/ 38979 w 2260086"/>
                <a:gd name="connsiteY70" fmla="*/ 865585 h 1087086"/>
                <a:gd name="connsiteX71" fmla="*/ 40854 w 2260086"/>
                <a:gd name="connsiteY71" fmla="*/ 864302 h 1087086"/>
                <a:gd name="connsiteX72" fmla="*/ 40744 w 2260086"/>
                <a:gd name="connsiteY72" fmla="*/ 857449 h 1087086"/>
                <a:gd name="connsiteX73" fmla="*/ 32311 w 2260086"/>
                <a:gd name="connsiteY73" fmla="*/ 860822 h 1087086"/>
                <a:gd name="connsiteX74" fmla="*/ 10404 w 2260086"/>
                <a:gd name="connsiteY74" fmla="*/ 871299 h 1087086"/>
                <a:gd name="connsiteX75" fmla="*/ 10404 w 2260086"/>
                <a:gd name="connsiteY75" fmla="*/ 838914 h 1087086"/>
                <a:gd name="connsiteX76" fmla="*/ 10467 w 2260086"/>
                <a:gd name="connsiteY76" fmla="*/ 838851 h 1087086"/>
                <a:gd name="connsiteX77" fmla="*/ 8500 w 2260086"/>
                <a:gd name="connsiteY77" fmla="*/ 838914 h 1087086"/>
                <a:gd name="connsiteX78" fmla="*/ 4690 w 2260086"/>
                <a:gd name="connsiteY78" fmla="*/ 833199 h 1087086"/>
                <a:gd name="connsiteX79" fmla="*/ 4690 w 2260086"/>
                <a:gd name="connsiteY79" fmla="*/ 811291 h 1087086"/>
                <a:gd name="connsiteX80" fmla="*/ 14215 w 2260086"/>
                <a:gd name="connsiteY80" fmla="*/ 800814 h 1087086"/>
                <a:gd name="connsiteX81" fmla="*/ 29455 w 2260086"/>
                <a:gd name="connsiteY81" fmla="*/ 785574 h 1087086"/>
                <a:gd name="connsiteX82" fmla="*/ 30407 w 2260086"/>
                <a:gd name="connsiteY82" fmla="*/ 786526 h 1087086"/>
                <a:gd name="connsiteX83" fmla="*/ 39548 w 2260086"/>
                <a:gd name="connsiteY83" fmla="*/ 782678 h 1087086"/>
                <a:gd name="connsiteX84" fmla="*/ 39509 w 2260086"/>
                <a:gd name="connsiteY84" fmla="*/ 780243 h 1087086"/>
                <a:gd name="connsiteX85" fmla="*/ 37075 w 2260086"/>
                <a:gd name="connsiteY85" fmla="*/ 781764 h 1087086"/>
                <a:gd name="connsiteX86" fmla="*/ 31360 w 2260086"/>
                <a:gd name="connsiteY86" fmla="*/ 784621 h 1087086"/>
                <a:gd name="connsiteX87" fmla="*/ 11357 w 2260086"/>
                <a:gd name="connsiteY87" fmla="*/ 788431 h 1087086"/>
                <a:gd name="connsiteX88" fmla="*/ 10881 w 2260086"/>
                <a:gd name="connsiteY88" fmla="*/ 768667 h 1087086"/>
                <a:gd name="connsiteX89" fmla="*/ 13943 w 2260086"/>
                <a:gd name="connsiteY89" fmla="*/ 757951 h 1087086"/>
                <a:gd name="connsiteX90" fmla="*/ 13262 w 2260086"/>
                <a:gd name="connsiteY90" fmla="*/ 757951 h 1087086"/>
                <a:gd name="connsiteX91" fmla="*/ 23739 w 2260086"/>
                <a:gd name="connsiteY91" fmla="*/ 713184 h 1087086"/>
                <a:gd name="connsiteX92" fmla="*/ 37074 w 2260086"/>
                <a:gd name="connsiteY92" fmla="*/ 702707 h 1087086"/>
                <a:gd name="connsiteX93" fmla="*/ 38257 w 2260086"/>
                <a:gd name="connsiteY93" fmla="*/ 701984 h 1087086"/>
                <a:gd name="connsiteX94" fmla="*/ 38122 w 2260086"/>
                <a:gd name="connsiteY94" fmla="*/ 693535 h 1087086"/>
                <a:gd name="connsiteX95" fmla="*/ 36182 w 2260086"/>
                <a:gd name="connsiteY95" fmla="*/ 693985 h 1087086"/>
                <a:gd name="connsiteX96" fmla="*/ 14214 w 2260086"/>
                <a:gd name="connsiteY96" fmla="*/ 701754 h 1087086"/>
                <a:gd name="connsiteX97" fmla="*/ 12309 w 2260086"/>
                <a:gd name="connsiteY97" fmla="*/ 660797 h 1087086"/>
                <a:gd name="connsiteX98" fmla="*/ 940997 w 2260086"/>
                <a:gd name="connsiteY98" fmla="*/ 205502 h 1087086"/>
                <a:gd name="connsiteX99" fmla="*/ 1441059 w 2260086"/>
                <a:gd name="connsiteY99" fmla="*/ 39767 h 1087086"/>
                <a:gd name="connsiteX100" fmla="*/ 1541072 w 2260086"/>
                <a:gd name="connsiteY100" fmla="*/ 19764 h 1087086"/>
                <a:gd name="connsiteX101" fmla="*/ 1560122 w 2260086"/>
                <a:gd name="connsiteY101" fmla="*/ 16907 h 1087086"/>
                <a:gd name="connsiteX102" fmla="*/ 1622987 w 2260086"/>
                <a:gd name="connsiteY102" fmla="*/ 8334 h 1087086"/>
                <a:gd name="connsiteX103" fmla="*/ 1645847 w 2260086"/>
                <a:gd name="connsiteY103" fmla="*/ 7382 h 1087086"/>
                <a:gd name="connsiteX104" fmla="*/ 1700139 w 2260086"/>
                <a:gd name="connsiteY104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80162 w 2260086"/>
                <a:gd name="connsiteY3" fmla="*/ 10239 h 1087086"/>
                <a:gd name="connsiteX4" fmla="*/ 1942075 w 2260086"/>
                <a:gd name="connsiteY4" fmla="*/ 18812 h 1087086"/>
                <a:gd name="connsiteX5" fmla="*/ 1955409 w 2260086"/>
                <a:gd name="connsiteY5" fmla="*/ 19764 h 1087086"/>
                <a:gd name="connsiteX6" fmla="*/ 2186867 w 2260086"/>
                <a:gd name="connsiteY6" fmla="*/ 91202 h 1087086"/>
                <a:gd name="connsiteX7" fmla="*/ 2250685 w 2260086"/>
                <a:gd name="connsiteY7" fmla="*/ 121682 h 1087086"/>
                <a:gd name="connsiteX8" fmla="*/ 2258304 w 2260086"/>
                <a:gd name="connsiteY8" fmla="*/ 132159 h 1087086"/>
                <a:gd name="connsiteX9" fmla="*/ 2243064 w 2260086"/>
                <a:gd name="connsiteY9" fmla="*/ 138827 h 1087086"/>
                <a:gd name="connsiteX10" fmla="*/ 2218300 w 2260086"/>
                <a:gd name="connsiteY10" fmla="*/ 134064 h 1087086"/>
                <a:gd name="connsiteX11" fmla="*/ 2198297 w 2260086"/>
                <a:gd name="connsiteY11" fmla="*/ 128349 h 1087086"/>
                <a:gd name="connsiteX12" fmla="*/ 2184010 w 2260086"/>
                <a:gd name="connsiteY12" fmla="*/ 122634 h 1087086"/>
                <a:gd name="connsiteX13" fmla="*/ 2170674 w 2260086"/>
                <a:gd name="connsiteY13" fmla="*/ 118189 h 1087086"/>
                <a:gd name="connsiteX14" fmla="*/ 2215442 w 2260086"/>
                <a:gd name="connsiteY14" fmla="*/ 140731 h 1087086"/>
                <a:gd name="connsiteX15" fmla="*/ 2186867 w 2260086"/>
                <a:gd name="connsiteY15" fmla="*/ 150256 h 1087086"/>
                <a:gd name="connsiteX16" fmla="*/ 2175979 w 2260086"/>
                <a:gd name="connsiteY16" fmla="*/ 149349 h 1087086"/>
                <a:gd name="connsiteX17" fmla="*/ 2182105 w 2260086"/>
                <a:gd name="connsiteY17" fmla="*/ 152161 h 1087086"/>
                <a:gd name="connsiteX18" fmla="*/ 2149720 w 2260086"/>
                <a:gd name="connsiteY18" fmla="*/ 156924 h 1087086"/>
                <a:gd name="connsiteX19" fmla="*/ 2128765 w 2260086"/>
                <a:gd name="connsiteY19" fmla="*/ 156924 h 1087086"/>
                <a:gd name="connsiteX20" fmla="*/ 2111355 w 2260086"/>
                <a:gd name="connsiteY20" fmla="*/ 153322 h 1087086"/>
                <a:gd name="connsiteX21" fmla="*/ 2108738 w 2260086"/>
                <a:gd name="connsiteY21" fmla="*/ 156329 h 1087086"/>
                <a:gd name="connsiteX22" fmla="*/ 2128765 w 2260086"/>
                <a:gd name="connsiteY22" fmla="*/ 159781 h 1087086"/>
                <a:gd name="connsiteX23" fmla="*/ 2144005 w 2260086"/>
                <a:gd name="connsiteY23" fmla="*/ 167401 h 1087086"/>
                <a:gd name="connsiteX24" fmla="*/ 2139242 w 2260086"/>
                <a:gd name="connsiteY24" fmla="*/ 180736 h 1087086"/>
                <a:gd name="connsiteX25" fmla="*/ 2116501 w 2260086"/>
                <a:gd name="connsiteY25" fmla="*/ 182165 h 1087086"/>
                <a:gd name="connsiteX26" fmla="*/ 2115194 w 2260086"/>
                <a:gd name="connsiteY26" fmla="*/ 181910 h 1087086"/>
                <a:gd name="connsiteX27" fmla="*/ 2116382 w 2260086"/>
                <a:gd name="connsiteY27" fmla="*/ 182642 h 1087086"/>
                <a:gd name="connsiteX28" fmla="*/ 2083044 w 2260086"/>
                <a:gd name="connsiteY28" fmla="*/ 193119 h 1087086"/>
                <a:gd name="connsiteX29" fmla="*/ 2075572 w 2260086"/>
                <a:gd name="connsiteY29" fmla="*/ 194434 h 1087086"/>
                <a:gd name="connsiteX30" fmla="*/ 2072387 w 2260086"/>
                <a:gd name="connsiteY30" fmla="*/ 198093 h 1087086"/>
                <a:gd name="connsiteX31" fmla="*/ 2083044 w 2260086"/>
                <a:gd name="connsiteY31" fmla="*/ 202644 h 1087086"/>
                <a:gd name="connsiteX32" fmla="*/ 2081139 w 2260086"/>
                <a:gd name="connsiteY32" fmla="*/ 215979 h 1087086"/>
                <a:gd name="connsiteX33" fmla="*/ 2063994 w 2260086"/>
                <a:gd name="connsiteY33" fmla="*/ 219789 h 1087086"/>
                <a:gd name="connsiteX34" fmla="*/ 2054448 w 2260086"/>
                <a:gd name="connsiteY34" fmla="*/ 218704 h 1087086"/>
                <a:gd name="connsiteX35" fmla="*/ 2025013 w 2260086"/>
                <a:gd name="connsiteY35" fmla="*/ 252523 h 1087086"/>
                <a:gd name="connsiteX36" fmla="*/ 2030657 w 2260086"/>
                <a:gd name="connsiteY36" fmla="*/ 258961 h 1087086"/>
                <a:gd name="connsiteX37" fmla="*/ 2023989 w 2260086"/>
                <a:gd name="connsiteY37" fmla="*/ 268366 h 1087086"/>
                <a:gd name="connsiteX38" fmla="*/ 2015893 w 2260086"/>
                <a:gd name="connsiteY38" fmla="*/ 270390 h 1087086"/>
                <a:gd name="connsiteX39" fmla="*/ 2012915 w 2260086"/>
                <a:gd name="connsiteY39" fmla="*/ 269296 h 1087086"/>
                <a:gd name="connsiteX40" fmla="*/ 2019227 w 2260086"/>
                <a:gd name="connsiteY40" fmla="*/ 275034 h 1087086"/>
                <a:gd name="connsiteX41" fmla="*/ 2004940 w 2260086"/>
                <a:gd name="connsiteY41" fmla="*/ 285512 h 1087086"/>
                <a:gd name="connsiteX42" fmla="*/ 1995327 w 2260086"/>
                <a:gd name="connsiteY42" fmla="*/ 283219 h 1087086"/>
                <a:gd name="connsiteX43" fmla="*/ 1989261 w 2260086"/>
                <a:gd name="connsiteY43" fmla="*/ 284303 h 1087086"/>
                <a:gd name="connsiteX44" fmla="*/ 1993510 w 2260086"/>
                <a:gd name="connsiteY44" fmla="*/ 285511 h 1087086"/>
                <a:gd name="connsiteX45" fmla="*/ 1286301 w 2260086"/>
                <a:gd name="connsiteY45" fmla="*/ 462239 h 1087086"/>
                <a:gd name="connsiteX46" fmla="*/ 627625 w 2260086"/>
                <a:gd name="connsiteY46" fmla="*/ 758435 h 1087086"/>
                <a:gd name="connsiteX47" fmla="*/ 38980 w 2260086"/>
                <a:gd name="connsiteY47" fmla="*/ 1074182 h 1087086"/>
                <a:gd name="connsiteX48" fmla="*/ 7547 w 2260086"/>
                <a:gd name="connsiteY48" fmla="*/ 1086564 h 1087086"/>
                <a:gd name="connsiteX49" fmla="*/ 3737 w 2260086"/>
                <a:gd name="connsiteY49" fmla="*/ 1060847 h 1087086"/>
                <a:gd name="connsiteX50" fmla="*/ 12310 w 2260086"/>
                <a:gd name="connsiteY50" fmla="*/ 1056084 h 1087086"/>
                <a:gd name="connsiteX51" fmla="*/ 21924 w 2260086"/>
                <a:gd name="connsiteY51" fmla="*/ 1046471 h 1087086"/>
                <a:gd name="connsiteX52" fmla="*/ 16953 w 2260086"/>
                <a:gd name="connsiteY52" fmla="*/ 1049416 h 1087086"/>
                <a:gd name="connsiteX53" fmla="*/ 6594 w 2260086"/>
                <a:gd name="connsiteY53" fmla="*/ 1052274 h 1087086"/>
                <a:gd name="connsiteX54" fmla="*/ 1832 w 2260086"/>
                <a:gd name="connsiteY54" fmla="*/ 1047511 h 1087086"/>
                <a:gd name="connsiteX55" fmla="*/ 1832 w 2260086"/>
                <a:gd name="connsiteY55" fmla="*/ 1044654 h 1087086"/>
                <a:gd name="connsiteX56" fmla="*/ 11357 w 2260086"/>
                <a:gd name="connsiteY56" fmla="*/ 1019889 h 1087086"/>
                <a:gd name="connsiteX57" fmla="*/ 20168 w 2260086"/>
                <a:gd name="connsiteY57" fmla="*/ 1009769 h 1087086"/>
                <a:gd name="connsiteX58" fmla="*/ 24706 w 2260086"/>
                <a:gd name="connsiteY58" fmla="*/ 1006233 h 1087086"/>
                <a:gd name="connsiteX59" fmla="*/ 23382 w 2260086"/>
                <a:gd name="connsiteY59" fmla="*/ 1006554 h 1087086"/>
                <a:gd name="connsiteX60" fmla="*/ 12309 w 2260086"/>
                <a:gd name="connsiteY60" fmla="*/ 1009411 h 1087086"/>
                <a:gd name="connsiteX61" fmla="*/ 3737 w 2260086"/>
                <a:gd name="connsiteY61" fmla="*/ 1006554 h 1087086"/>
                <a:gd name="connsiteX62" fmla="*/ 3737 w 2260086"/>
                <a:gd name="connsiteY62" fmla="*/ 1004649 h 1087086"/>
                <a:gd name="connsiteX63" fmla="*/ 12309 w 2260086"/>
                <a:gd name="connsiteY63" fmla="*/ 960834 h 1087086"/>
                <a:gd name="connsiteX64" fmla="*/ 16120 w 2260086"/>
                <a:gd name="connsiteY64" fmla="*/ 957023 h 1087086"/>
                <a:gd name="connsiteX65" fmla="*/ 17072 w 2260086"/>
                <a:gd name="connsiteY65" fmla="*/ 920829 h 1087086"/>
                <a:gd name="connsiteX66" fmla="*/ 23841 w 2260086"/>
                <a:gd name="connsiteY66" fmla="*/ 914857 h 1087086"/>
                <a:gd name="connsiteX67" fmla="*/ 12309 w 2260086"/>
                <a:gd name="connsiteY67" fmla="*/ 917019 h 1087086"/>
                <a:gd name="connsiteX68" fmla="*/ 17072 w 2260086"/>
                <a:gd name="connsiteY68" fmla="*/ 883682 h 1087086"/>
                <a:gd name="connsiteX69" fmla="*/ 38979 w 2260086"/>
                <a:gd name="connsiteY69" fmla="*/ 865585 h 1087086"/>
                <a:gd name="connsiteX70" fmla="*/ 40854 w 2260086"/>
                <a:gd name="connsiteY70" fmla="*/ 864302 h 1087086"/>
                <a:gd name="connsiteX71" fmla="*/ 40744 w 2260086"/>
                <a:gd name="connsiteY71" fmla="*/ 857449 h 1087086"/>
                <a:gd name="connsiteX72" fmla="*/ 32311 w 2260086"/>
                <a:gd name="connsiteY72" fmla="*/ 860822 h 1087086"/>
                <a:gd name="connsiteX73" fmla="*/ 10404 w 2260086"/>
                <a:gd name="connsiteY73" fmla="*/ 871299 h 1087086"/>
                <a:gd name="connsiteX74" fmla="*/ 10404 w 2260086"/>
                <a:gd name="connsiteY74" fmla="*/ 838914 h 1087086"/>
                <a:gd name="connsiteX75" fmla="*/ 10467 w 2260086"/>
                <a:gd name="connsiteY75" fmla="*/ 838851 h 1087086"/>
                <a:gd name="connsiteX76" fmla="*/ 8500 w 2260086"/>
                <a:gd name="connsiteY76" fmla="*/ 838914 h 1087086"/>
                <a:gd name="connsiteX77" fmla="*/ 4690 w 2260086"/>
                <a:gd name="connsiteY77" fmla="*/ 833199 h 1087086"/>
                <a:gd name="connsiteX78" fmla="*/ 4690 w 2260086"/>
                <a:gd name="connsiteY78" fmla="*/ 811291 h 1087086"/>
                <a:gd name="connsiteX79" fmla="*/ 14215 w 2260086"/>
                <a:gd name="connsiteY79" fmla="*/ 800814 h 1087086"/>
                <a:gd name="connsiteX80" fmla="*/ 29455 w 2260086"/>
                <a:gd name="connsiteY80" fmla="*/ 785574 h 1087086"/>
                <a:gd name="connsiteX81" fmla="*/ 30407 w 2260086"/>
                <a:gd name="connsiteY81" fmla="*/ 786526 h 1087086"/>
                <a:gd name="connsiteX82" fmla="*/ 39548 w 2260086"/>
                <a:gd name="connsiteY82" fmla="*/ 782678 h 1087086"/>
                <a:gd name="connsiteX83" fmla="*/ 39509 w 2260086"/>
                <a:gd name="connsiteY83" fmla="*/ 780243 h 1087086"/>
                <a:gd name="connsiteX84" fmla="*/ 37075 w 2260086"/>
                <a:gd name="connsiteY84" fmla="*/ 781764 h 1087086"/>
                <a:gd name="connsiteX85" fmla="*/ 31360 w 2260086"/>
                <a:gd name="connsiteY85" fmla="*/ 784621 h 1087086"/>
                <a:gd name="connsiteX86" fmla="*/ 11357 w 2260086"/>
                <a:gd name="connsiteY86" fmla="*/ 788431 h 1087086"/>
                <a:gd name="connsiteX87" fmla="*/ 10881 w 2260086"/>
                <a:gd name="connsiteY87" fmla="*/ 768667 h 1087086"/>
                <a:gd name="connsiteX88" fmla="*/ 13943 w 2260086"/>
                <a:gd name="connsiteY88" fmla="*/ 757951 h 1087086"/>
                <a:gd name="connsiteX89" fmla="*/ 13262 w 2260086"/>
                <a:gd name="connsiteY89" fmla="*/ 757951 h 1087086"/>
                <a:gd name="connsiteX90" fmla="*/ 23739 w 2260086"/>
                <a:gd name="connsiteY90" fmla="*/ 713184 h 1087086"/>
                <a:gd name="connsiteX91" fmla="*/ 37074 w 2260086"/>
                <a:gd name="connsiteY91" fmla="*/ 702707 h 1087086"/>
                <a:gd name="connsiteX92" fmla="*/ 38257 w 2260086"/>
                <a:gd name="connsiteY92" fmla="*/ 701984 h 1087086"/>
                <a:gd name="connsiteX93" fmla="*/ 38122 w 2260086"/>
                <a:gd name="connsiteY93" fmla="*/ 693535 h 1087086"/>
                <a:gd name="connsiteX94" fmla="*/ 36182 w 2260086"/>
                <a:gd name="connsiteY94" fmla="*/ 693985 h 1087086"/>
                <a:gd name="connsiteX95" fmla="*/ 14214 w 2260086"/>
                <a:gd name="connsiteY95" fmla="*/ 701754 h 1087086"/>
                <a:gd name="connsiteX96" fmla="*/ 12309 w 2260086"/>
                <a:gd name="connsiteY96" fmla="*/ 660797 h 1087086"/>
                <a:gd name="connsiteX97" fmla="*/ 940997 w 2260086"/>
                <a:gd name="connsiteY97" fmla="*/ 205502 h 1087086"/>
                <a:gd name="connsiteX98" fmla="*/ 1441059 w 2260086"/>
                <a:gd name="connsiteY98" fmla="*/ 39767 h 1087086"/>
                <a:gd name="connsiteX99" fmla="*/ 1541072 w 2260086"/>
                <a:gd name="connsiteY99" fmla="*/ 19764 h 1087086"/>
                <a:gd name="connsiteX100" fmla="*/ 1560122 w 2260086"/>
                <a:gd name="connsiteY100" fmla="*/ 16907 h 1087086"/>
                <a:gd name="connsiteX101" fmla="*/ 1622987 w 2260086"/>
                <a:gd name="connsiteY101" fmla="*/ 8334 h 1087086"/>
                <a:gd name="connsiteX102" fmla="*/ 1645847 w 2260086"/>
                <a:gd name="connsiteY102" fmla="*/ 7382 h 1087086"/>
                <a:gd name="connsiteX103" fmla="*/ 1700139 w 2260086"/>
                <a:gd name="connsiteY103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80162 w 2260086"/>
                <a:gd name="connsiteY2" fmla="*/ 10239 h 1087086"/>
                <a:gd name="connsiteX3" fmla="*/ 1942075 w 2260086"/>
                <a:gd name="connsiteY3" fmla="*/ 18812 h 1087086"/>
                <a:gd name="connsiteX4" fmla="*/ 1955409 w 2260086"/>
                <a:gd name="connsiteY4" fmla="*/ 19764 h 1087086"/>
                <a:gd name="connsiteX5" fmla="*/ 2186867 w 2260086"/>
                <a:gd name="connsiteY5" fmla="*/ 91202 h 1087086"/>
                <a:gd name="connsiteX6" fmla="*/ 2250685 w 2260086"/>
                <a:gd name="connsiteY6" fmla="*/ 121682 h 1087086"/>
                <a:gd name="connsiteX7" fmla="*/ 2258304 w 2260086"/>
                <a:gd name="connsiteY7" fmla="*/ 132159 h 1087086"/>
                <a:gd name="connsiteX8" fmla="*/ 2243064 w 2260086"/>
                <a:gd name="connsiteY8" fmla="*/ 138827 h 1087086"/>
                <a:gd name="connsiteX9" fmla="*/ 2218300 w 2260086"/>
                <a:gd name="connsiteY9" fmla="*/ 134064 h 1087086"/>
                <a:gd name="connsiteX10" fmla="*/ 2198297 w 2260086"/>
                <a:gd name="connsiteY10" fmla="*/ 128349 h 1087086"/>
                <a:gd name="connsiteX11" fmla="*/ 2184010 w 2260086"/>
                <a:gd name="connsiteY11" fmla="*/ 122634 h 1087086"/>
                <a:gd name="connsiteX12" fmla="*/ 2170674 w 2260086"/>
                <a:gd name="connsiteY12" fmla="*/ 118189 h 1087086"/>
                <a:gd name="connsiteX13" fmla="*/ 2215442 w 2260086"/>
                <a:gd name="connsiteY13" fmla="*/ 140731 h 1087086"/>
                <a:gd name="connsiteX14" fmla="*/ 2186867 w 2260086"/>
                <a:gd name="connsiteY14" fmla="*/ 150256 h 1087086"/>
                <a:gd name="connsiteX15" fmla="*/ 2175979 w 2260086"/>
                <a:gd name="connsiteY15" fmla="*/ 149349 h 1087086"/>
                <a:gd name="connsiteX16" fmla="*/ 2182105 w 2260086"/>
                <a:gd name="connsiteY16" fmla="*/ 152161 h 1087086"/>
                <a:gd name="connsiteX17" fmla="*/ 2149720 w 2260086"/>
                <a:gd name="connsiteY17" fmla="*/ 156924 h 1087086"/>
                <a:gd name="connsiteX18" fmla="*/ 2128765 w 2260086"/>
                <a:gd name="connsiteY18" fmla="*/ 156924 h 1087086"/>
                <a:gd name="connsiteX19" fmla="*/ 2111355 w 2260086"/>
                <a:gd name="connsiteY19" fmla="*/ 153322 h 1087086"/>
                <a:gd name="connsiteX20" fmla="*/ 2108738 w 2260086"/>
                <a:gd name="connsiteY20" fmla="*/ 156329 h 1087086"/>
                <a:gd name="connsiteX21" fmla="*/ 2128765 w 2260086"/>
                <a:gd name="connsiteY21" fmla="*/ 159781 h 1087086"/>
                <a:gd name="connsiteX22" fmla="*/ 2144005 w 2260086"/>
                <a:gd name="connsiteY22" fmla="*/ 167401 h 1087086"/>
                <a:gd name="connsiteX23" fmla="*/ 2139242 w 2260086"/>
                <a:gd name="connsiteY23" fmla="*/ 180736 h 1087086"/>
                <a:gd name="connsiteX24" fmla="*/ 2116501 w 2260086"/>
                <a:gd name="connsiteY24" fmla="*/ 182165 h 1087086"/>
                <a:gd name="connsiteX25" fmla="*/ 2115194 w 2260086"/>
                <a:gd name="connsiteY25" fmla="*/ 181910 h 1087086"/>
                <a:gd name="connsiteX26" fmla="*/ 2116382 w 2260086"/>
                <a:gd name="connsiteY26" fmla="*/ 182642 h 1087086"/>
                <a:gd name="connsiteX27" fmla="*/ 2083044 w 2260086"/>
                <a:gd name="connsiteY27" fmla="*/ 193119 h 1087086"/>
                <a:gd name="connsiteX28" fmla="*/ 2075572 w 2260086"/>
                <a:gd name="connsiteY28" fmla="*/ 194434 h 1087086"/>
                <a:gd name="connsiteX29" fmla="*/ 2072387 w 2260086"/>
                <a:gd name="connsiteY29" fmla="*/ 198093 h 1087086"/>
                <a:gd name="connsiteX30" fmla="*/ 2083044 w 2260086"/>
                <a:gd name="connsiteY30" fmla="*/ 202644 h 1087086"/>
                <a:gd name="connsiteX31" fmla="*/ 2081139 w 2260086"/>
                <a:gd name="connsiteY31" fmla="*/ 215979 h 1087086"/>
                <a:gd name="connsiteX32" fmla="*/ 2063994 w 2260086"/>
                <a:gd name="connsiteY32" fmla="*/ 219789 h 1087086"/>
                <a:gd name="connsiteX33" fmla="*/ 2054448 w 2260086"/>
                <a:gd name="connsiteY33" fmla="*/ 218704 h 1087086"/>
                <a:gd name="connsiteX34" fmla="*/ 2025013 w 2260086"/>
                <a:gd name="connsiteY34" fmla="*/ 252523 h 1087086"/>
                <a:gd name="connsiteX35" fmla="*/ 2030657 w 2260086"/>
                <a:gd name="connsiteY35" fmla="*/ 258961 h 1087086"/>
                <a:gd name="connsiteX36" fmla="*/ 2023989 w 2260086"/>
                <a:gd name="connsiteY36" fmla="*/ 268366 h 1087086"/>
                <a:gd name="connsiteX37" fmla="*/ 2015893 w 2260086"/>
                <a:gd name="connsiteY37" fmla="*/ 270390 h 1087086"/>
                <a:gd name="connsiteX38" fmla="*/ 2012915 w 2260086"/>
                <a:gd name="connsiteY38" fmla="*/ 269296 h 1087086"/>
                <a:gd name="connsiteX39" fmla="*/ 2019227 w 2260086"/>
                <a:gd name="connsiteY39" fmla="*/ 275034 h 1087086"/>
                <a:gd name="connsiteX40" fmla="*/ 2004940 w 2260086"/>
                <a:gd name="connsiteY40" fmla="*/ 285512 h 1087086"/>
                <a:gd name="connsiteX41" fmla="*/ 1995327 w 2260086"/>
                <a:gd name="connsiteY41" fmla="*/ 283219 h 1087086"/>
                <a:gd name="connsiteX42" fmla="*/ 1989261 w 2260086"/>
                <a:gd name="connsiteY42" fmla="*/ 284303 h 1087086"/>
                <a:gd name="connsiteX43" fmla="*/ 1993510 w 2260086"/>
                <a:gd name="connsiteY43" fmla="*/ 285511 h 1087086"/>
                <a:gd name="connsiteX44" fmla="*/ 1286301 w 2260086"/>
                <a:gd name="connsiteY44" fmla="*/ 462239 h 1087086"/>
                <a:gd name="connsiteX45" fmla="*/ 627625 w 2260086"/>
                <a:gd name="connsiteY45" fmla="*/ 758435 h 1087086"/>
                <a:gd name="connsiteX46" fmla="*/ 38980 w 2260086"/>
                <a:gd name="connsiteY46" fmla="*/ 1074182 h 1087086"/>
                <a:gd name="connsiteX47" fmla="*/ 7547 w 2260086"/>
                <a:gd name="connsiteY47" fmla="*/ 1086564 h 1087086"/>
                <a:gd name="connsiteX48" fmla="*/ 3737 w 2260086"/>
                <a:gd name="connsiteY48" fmla="*/ 1060847 h 1087086"/>
                <a:gd name="connsiteX49" fmla="*/ 12310 w 2260086"/>
                <a:gd name="connsiteY49" fmla="*/ 1056084 h 1087086"/>
                <a:gd name="connsiteX50" fmla="*/ 21924 w 2260086"/>
                <a:gd name="connsiteY50" fmla="*/ 1046471 h 1087086"/>
                <a:gd name="connsiteX51" fmla="*/ 16953 w 2260086"/>
                <a:gd name="connsiteY51" fmla="*/ 1049416 h 1087086"/>
                <a:gd name="connsiteX52" fmla="*/ 6594 w 2260086"/>
                <a:gd name="connsiteY52" fmla="*/ 1052274 h 1087086"/>
                <a:gd name="connsiteX53" fmla="*/ 1832 w 2260086"/>
                <a:gd name="connsiteY53" fmla="*/ 1047511 h 1087086"/>
                <a:gd name="connsiteX54" fmla="*/ 1832 w 2260086"/>
                <a:gd name="connsiteY54" fmla="*/ 1044654 h 1087086"/>
                <a:gd name="connsiteX55" fmla="*/ 11357 w 2260086"/>
                <a:gd name="connsiteY55" fmla="*/ 1019889 h 1087086"/>
                <a:gd name="connsiteX56" fmla="*/ 20168 w 2260086"/>
                <a:gd name="connsiteY56" fmla="*/ 1009769 h 1087086"/>
                <a:gd name="connsiteX57" fmla="*/ 24706 w 2260086"/>
                <a:gd name="connsiteY57" fmla="*/ 1006233 h 1087086"/>
                <a:gd name="connsiteX58" fmla="*/ 23382 w 2260086"/>
                <a:gd name="connsiteY58" fmla="*/ 1006554 h 1087086"/>
                <a:gd name="connsiteX59" fmla="*/ 12309 w 2260086"/>
                <a:gd name="connsiteY59" fmla="*/ 1009411 h 1087086"/>
                <a:gd name="connsiteX60" fmla="*/ 3737 w 2260086"/>
                <a:gd name="connsiteY60" fmla="*/ 1006554 h 1087086"/>
                <a:gd name="connsiteX61" fmla="*/ 3737 w 2260086"/>
                <a:gd name="connsiteY61" fmla="*/ 1004649 h 1087086"/>
                <a:gd name="connsiteX62" fmla="*/ 12309 w 2260086"/>
                <a:gd name="connsiteY62" fmla="*/ 960834 h 1087086"/>
                <a:gd name="connsiteX63" fmla="*/ 16120 w 2260086"/>
                <a:gd name="connsiteY63" fmla="*/ 957023 h 1087086"/>
                <a:gd name="connsiteX64" fmla="*/ 17072 w 2260086"/>
                <a:gd name="connsiteY64" fmla="*/ 920829 h 1087086"/>
                <a:gd name="connsiteX65" fmla="*/ 23841 w 2260086"/>
                <a:gd name="connsiteY65" fmla="*/ 914857 h 1087086"/>
                <a:gd name="connsiteX66" fmla="*/ 12309 w 2260086"/>
                <a:gd name="connsiteY66" fmla="*/ 917019 h 1087086"/>
                <a:gd name="connsiteX67" fmla="*/ 17072 w 2260086"/>
                <a:gd name="connsiteY67" fmla="*/ 883682 h 1087086"/>
                <a:gd name="connsiteX68" fmla="*/ 38979 w 2260086"/>
                <a:gd name="connsiteY68" fmla="*/ 865585 h 1087086"/>
                <a:gd name="connsiteX69" fmla="*/ 40854 w 2260086"/>
                <a:gd name="connsiteY69" fmla="*/ 864302 h 1087086"/>
                <a:gd name="connsiteX70" fmla="*/ 40744 w 2260086"/>
                <a:gd name="connsiteY70" fmla="*/ 857449 h 1087086"/>
                <a:gd name="connsiteX71" fmla="*/ 32311 w 2260086"/>
                <a:gd name="connsiteY71" fmla="*/ 860822 h 1087086"/>
                <a:gd name="connsiteX72" fmla="*/ 10404 w 2260086"/>
                <a:gd name="connsiteY72" fmla="*/ 871299 h 1087086"/>
                <a:gd name="connsiteX73" fmla="*/ 10404 w 2260086"/>
                <a:gd name="connsiteY73" fmla="*/ 838914 h 1087086"/>
                <a:gd name="connsiteX74" fmla="*/ 10467 w 2260086"/>
                <a:gd name="connsiteY74" fmla="*/ 838851 h 1087086"/>
                <a:gd name="connsiteX75" fmla="*/ 8500 w 2260086"/>
                <a:gd name="connsiteY75" fmla="*/ 838914 h 1087086"/>
                <a:gd name="connsiteX76" fmla="*/ 4690 w 2260086"/>
                <a:gd name="connsiteY76" fmla="*/ 833199 h 1087086"/>
                <a:gd name="connsiteX77" fmla="*/ 4690 w 2260086"/>
                <a:gd name="connsiteY77" fmla="*/ 811291 h 1087086"/>
                <a:gd name="connsiteX78" fmla="*/ 14215 w 2260086"/>
                <a:gd name="connsiteY78" fmla="*/ 800814 h 1087086"/>
                <a:gd name="connsiteX79" fmla="*/ 29455 w 2260086"/>
                <a:gd name="connsiteY79" fmla="*/ 785574 h 1087086"/>
                <a:gd name="connsiteX80" fmla="*/ 30407 w 2260086"/>
                <a:gd name="connsiteY80" fmla="*/ 786526 h 1087086"/>
                <a:gd name="connsiteX81" fmla="*/ 39548 w 2260086"/>
                <a:gd name="connsiteY81" fmla="*/ 782678 h 1087086"/>
                <a:gd name="connsiteX82" fmla="*/ 39509 w 2260086"/>
                <a:gd name="connsiteY82" fmla="*/ 780243 h 1087086"/>
                <a:gd name="connsiteX83" fmla="*/ 37075 w 2260086"/>
                <a:gd name="connsiteY83" fmla="*/ 781764 h 1087086"/>
                <a:gd name="connsiteX84" fmla="*/ 31360 w 2260086"/>
                <a:gd name="connsiteY84" fmla="*/ 784621 h 1087086"/>
                <a:gd name="connsiteX85" fmla="*/ 11357 w 2260086"/>
                <a:gd name="connsiteY85" fmla="*/ 788431 h 1087086"/>
                <a:gd name="connsiteX86" fmla="*/ 10881 w 2260086"/>
                <a:gd name="connsiteY86" fmla="*/ 768667 h 1087086"/>
                <a:gd name="connsiteX87" fmla="*/ 13943 w 2260086"/>
                <a:gd name="connsiteY87" fmla="*/ 757951 h 1087086"/>
                <a:gd name="connsiteX88" fmla="*/ 13262 w 2260086"/>
                <a:gd name="connsiteY88" fmla="*/ 757951 h 1087086"/>
                <a:gd name="connsiteX89" fmla="*/ 23739 w 2260086"/>
                <a:gd name="connsiteY89" fmla="*/ 713184 h 1087086"/>
                <a:gd name="connsiteX90" fmla="*/ 37074 w 2260086"/>
                <a:gd name="connsiteY90" fmla="*/ 702707 h 1087086"/>
                <a:gd name="connsiteX91" fmla="*/ 38257 w 2260086"/>
                <a:gd name="connsiteY91" fmla="*/ 701984 h 1087086"/>
                <a:gd name="connsiteX92" fmla="*/ 38122 w 2260086"/>
                <a:gd name="connsiteY92" fmla="*/ 693535 h 1087086"/>
                <a:gd name="connsiteX93" fmla="*/ 36182 w 2260086"/>
                <a:gd name="connsiteY93" fmla="*/ 693985 h 1087086"/>
                <a:gd name="connsiteX94" fmla="*/ 14214 w 2260086"/>
                <a:gd name="connsiteY94" fmla="*/ 701754 h 1087086"/>
                <a:gd name="connsiteX95" fmla="*/ 12309 w 2260086"/>
                <a:gd name="connsiteY95" fmla="*/ 660797 h 1087086"/>
                <a:gd name="connsiteX96" fmla="*/ 940997 w 2260086"/>
                <a:gd name="connsiteY96" fmla="*/ 205502 h 1087086"/>
                <a:gd name="connsiteX97" fmla="*/ 1441059 w 2260086"/>
                <a:gd name="connsiteY97" fmla="*/ 39767 h 1087086"/>
                <a:gd name="connsiteX98" fmla="*/ 1541072 w 2260086"/>
                <a:gd name="connsiteY98" fmla="*/ 19764 h 1087086"/>
                <a:gd name="connsiteX99" fmla="*/ 1560122 w 2260086"/>
                <a:gd name="connsiteY99" fmla="*/ 16907 h 1087086"/>
                <a:gd name="connsiteX100" fmla="*/ 1622987 w 2260086"/>
                <a:gd name="connsiteY100" fmla="*/ 8334 h 1087086"/>
                <a:gd name="connsiteX101" fmla="*/ 1645847 w 2260086"/>
                <a:gd name="connsiteY101" fmla="*/ 7382 h 1087086"/>
                <a:gd name="connsiteX102" fmla="*/ 1700139 w 2260086"/>
                <a:gd name="connsiteY102" fmla="*/ 3572 h 1087086"/>
                <a:gd name="connsiteX0" fmla="*/ 1645847 w 2260086"/>
                <a:gd name="connsiteY0" fmla="*/ 3855 h 1083559"/>
                <a:gd name="connsiteX1" fmla="*/ 1792532 w 2260086"/>
                <a:gd name="connsiteY1" fmla="*/ 45 h 1083559"/>
                <a:gd name="connsiteX2" fmla="*/ 1880162 w 2260086"/>
                <a:gd name="connsiteY2" fmla="*/ 6712 h 1083559"/>
                <a:gd name="connsiteX3" fmla="*/ 1942075 w 2260086"/>
                <a:gd name="connsiteY3" fmla="*/ 15285 h 1083559"/>
                <a:gd name="connsiteX4" fmla="*/ 1955409 w 2260086"/>
                <a:gd name="connsiteY4" fmla="*/ 16237 h 1083559"/>
                <a:gd name="connsiteX5" fmla="*/ 2186867 w 2260086"/>
                <a:gd name="connsiteY5" fmla="*/ 87675 h 1083559"/>
                <a:gd name="connsiteX6" fmla="*/ 2250685 w 2260086"/>
                <a:gd name="connsiteY6" fmla="*/ 118155 h 1083559"/>
                <a:gd name="connsiteX7" fmla="*/ 2258304 w 2260086"/>
                <a:gd name="connsiteY7" fmla="*/ 128632 h 1083559"/>
                <a:gd name="connsiteX8" fmla="*/ 2243064 w 2260086"/>
                <a:gd name="connsiteY8" fmla="*/ 135300 h 1083559"/>
                <a:gd name="connsiteX9" fmla="*/ 2218300 w 2260086"/>
                <a:gd name="connsiteY9" fmla="*/ 130537 h 1083559"/>
                <a:gd name="connsiteX10" fmla="*/ 2198297 w 2260086"/>
                <a:gd name="connsiteY10" fmla="*/ 124822 h 1083559"/>
                <a:gd name="connsiteX11" fmla="*/ 2184010 w 2260086"/>
                <a:gd name="connsiteY11" fmla="*/ 119107 h 1083559"/>
                <a:gd name="connsiteX12" fmla="*/ 2170674 w 2260086"/>
                <a:gd name="connsiteY12" fmla="*/ 114662 h 1083559"/>
                <a:gd name="connsiteX13" fmla="*/ 2215442 w 2260086"/>
                <a:gd name="connsiteY13" fmla="*/ 137204 h 1083559"/>
                <a:gd name="connsiteX14" fmla="*/ 2186867 w 2260086"/>
                <a:gd name="connsiteY14" fmla="*/ 146729 h 1083559"/>
                <a:gd name="connsiteX15" fmla="*/ 2175979 w 2260086"/>
                <a:gd name="connsiteY15" fmla="*/ 145822 h 1083559"/>
                <a:gd name="connsiteX16" fmla="*/ 2182105 w 2260086"/>
                <a:gd name="connsiteY16" fmla="*/ 148634 h 1083559"/>
                <a:gd name="connsiteX17" fmla="*/ 2149720 w 2260086"/>
                <a:gd name="connsiteY17" fmla="*/ 153397 h 1083559"/>
                <a:gd name="connsiteX18" fmla="*/ 2128765 w 2260086"/>
                <a:gd name="connsiteY18" fmla="*/ 153397 h 1083559"/>
                <a:gd name="connsiteX19" fmla="*/ 2111355 w 2260086"/>
                <a:gd name="connsiteY19" fmla="*/ 149795 h 1083559"/>
                <a:gd name="connsiteX20" fmla="*/ 2108738 w 2260086"/>
                <a:gd name="connsiteY20" fmla="*/ 152802 h 1083559"/>
                <a:gd name="connsiteX21" fmla="*/ 2128765 w 2260086"/>
                <a:gd name="connsiteY21" fmla="*/ 156254 h 1083559"/>
                <a:gd name="connsiteX22" fmla="*/ 2144005 w 2260086"/>
                <a:gd name="connsiteY22" fmla="*/ 163874 h 1083559"/>
                <a:gd name="connsiteX23" fmla="*/ 2139242 w 2260086"/>
                <a:gd name="connsiteY23" fmla="*/ 177209 h 1083559"/>
                <a:gd name="connsiteX24" fmla="*/ 2116501 w 2260086"/>
                <a:gd name="connsiteY24" fmla="*/ 178638 h 1083559"/>
                <a:gd name="connsiteX25" fmla="*/ 2115194 w 2260086"/>
                <a:gd name="connsiteY25" fmla="*/ 178383 h 1083559"/>
                <a:gd name="connsiteX26" fmla="*/ 2116382 w 2260086"/>
                <a:gd name="connsiteY26" fmla="*/ 179115 h 1083559"/>
                <a:gd name="connsiteX27" fmla="*/ 2083044 w 2260086"/>
                <a:gd name="connsiteY27" fmla="*/ 189592 h 1083559"/>
                <a:gd name="connsiteX28" fmla="*/ 2075572 w 2260086"/>
                <a:gd name="connsiteY28" fmla="*/ 190907 h 1083559"/>
                <a:gd name="connsiteX29" fmla="*/ 2072387 w 2260086"/>
                <a:gd name="connsiteY29" fmla="*/ 194566 h 1083559"/>
                <a:gd name="connsiteX30" fmla="*/ 2083044 w 2260086"/>
                <a:gd name="connsiteY30" fmla="*/ 199117 h 1083559"/>
                <a:gd name="connsiteX31" fmla="*/ 2081139 w 2260086"/>
                <a:gd name="connsiteY31" fmla="*/ 212452 h 1083559"/>
                <a:gd name="connsiteX32" fmla="*/ 2063994 w 2260086"/>
                <a:gd name="connsiteY32" fmla="*/ 216262 h 1083559"/>
                <a:gd name="connsiteX33" fmla="*/ 2054448 w 2260086"/>
                <a:gd name="connsiteY33" fmla="*/ 215177 h 1083559"/>
                <a:gd name="connsiteX34" fmla="*/ 2025013 w 2260086"/>
                <a:gd name="connsiteY34" fmla="*/ 248996 h 1083559"/>
                <a:gd name="connsiteX35" fmla="*/ 2030657 w 2260086"/>
                <a:gd name="connsiteY35" fmla="*/ 255434 h 1083559"/>
                <a:gd name="connsiteX36" fmla="*/ 2023989 w 2260086"/>
                <a:gd name="connsiteY36" fmla="*/ 264839 h 1083559"/>
                <a:gd name="connsiteX37" fmla="*/ 2015893 w 2260086"/>
                <a:gd name="connsiteY37" fmla="*/ 266863 h 1083559"/>
                <a:gd name="connsiteX38" fmla="*/ 2012915 w 2260086"/>
                <a:gd name="connsiteY38" fmla="*/ 265769 h 1083559"/>
                <a:gd name="connsiteX39" fmla="*/ 2019227 w 2260086"/>
                <a:gd name="connsiteY39" fmla="*/ 271507 h 1083559"/>
                <a:gd name="connsiteX40" fmla="*/ 2004940 w 2260086"/>
                <a:gd name="connsiteY40" fmla="*/ 281985 h 1083559"/>
                <a:gd name="connsiteX41" fmla="*/ 1995327 w 2260086"/>
                <a:gd name="connsiteY41" fmla="*/ 279692 h 1083559"/>
                <a:gd name="connsiteX42" fmla="*/ 1989261 w 2260086"/>
                <a:gd name="connsiteY42" fmla="*/ 280776 h 1083559"/>
                <a:gd name="connsiteX43" fmla="*/ 1993510 w 2260086"/>
                <a:gd name="connsiteY43" fmla="*/ 281984 h 1083559"/>
                <a:gd name="connsiteX44" fmla="*/ 1286301 w 2260086"/>
                <a:gd name="connsiteY44" fmla="*/ 458712 h 1083559"/>
                <a:gd name="connsiteX45" fmla="*/ 627625 w 2260086"/>
                <a:gd name="connsiteY45" fmla="*/ 754908 h 1083559"/>
                <a:gd name="connsiteX46" fmla="*/ 38980 w 2260086"/>
                <a:gd name="connsiteY46" fmla="*/ 1070655 h 1083559"/>
                <a:gd name="connsiteX47" fmla="*/ 7547 w 2260086"/>
                <a:gd name="connsiteY47" fmla="*/ 1083037 h 1083559"/>
                <a:gd name="connsiteX48" fmla="*/ 3737 w 2260086"/>
                <a:gd name="connsiteY48" fmla="*/ 1057320 h 1083559"/>
                <a:gd name="connsiteX49" fmla="*/ 12310 w 2260086"/>
                <a:gd name="connsiteY49" fmla="*/ 1052557 h 1083559"/>
                <a:gd name="connsiteX50" fmla="*/ 21924 w 2260086"/>
                <a:gd name="connsiteY50" fmla="*/ 1042944 h 1083559"/>
                <a:gd name="connsiteX51" fmla="*/ 16953 w 2260086"/>
                <a:gd name="connsiteY51" fmla="*/ 1045889 h 1083559"/>
                <a:gd name="connsiteX52" fmla="*/ 6594 w 2260086"/>
                <a:gd name="connsiteY52" fmla="*/ 1048747 h 1083559"/>
                <a:gd name="connsiteX53" fmla="*/ 1832 w 2260086"/>
                <a:gd name="connsiteY53" fmla="*/ 1043984 h 1083559"/>
                <a:gd name="connsiteX54" fmla="*/ 1832 w 2260086"/>
                <a:gd name="connsiteY54" fmla="*/ 1041127 h 1083559"/>
                <a:gd name="connsiteX55" fmla="*/ 11357 w 2260086"/>
                <a:gd name="connsiteY55" fmla="*/ 1016362 h 1083559"/>
                <a:gd name="connsiteX56" fmla="*/ 20168 w 2260086"/>
                <a:gd name="connsiteY56" fmla="*/ 1006242 h 1083559"/>
                <a:gd name="connsiteX57" fmla="*/ 24706 w 2260086"/>
                <a:gd name="connsiteY57" fmla="*/ 1002706 h 1083559"/>
                <a:gd name="connsiteX58" fmla="*/ 23382 w 2260086"/>
                <a:gd name="connsiteY58" fmla="*/ 1003027 h 1083559"/>
                <a:gd name="connsiteX59" fmla="*/ 12309 w 2260086"/>
                <a:gd name="connsiteY59" fmla="*/ 1005884 h 1083559"/>
                <a:gd name="connsiteX60" fmla="*/ 3737 w 2260086"/>
                <a:gd name="connsiteY60" fmla="*/ 1003027 h 1083559"/>
                <a:gd name="connsiteX61" fmla="*/ 3737 w 2260086"/>
                <a:gd name="connsiteY61" fmla="*/ 1001122 h 1083559"/>
                <a:gd name="connsiteX62" fmla="*/ 12309 w 2260086"/>
                <a:gd name="connsiteY62" fmla="*/ 957307 h 1083559"/>
                <a:gd name="connsiteX63" fmla="*/ 16120 w 2260086"/>
                <a:gd name="connsiteY63" fmla="*/ 953496 h 1083559"/>
                <a:gd name="connsiteX64" fmla="*/ 17072 w 2260086"/>
                <a:gd name="connsiteY64" fmla="*/ 917302 h 1083559"/>
                <a:gd name="connsiteX65" fmla="*/ 23841 w 2260086"/>
                <a:gd name="connsiteY65" fmla="*/ 911330 h 1083559"/>
                <a:gd name="connsiteX66" fmla="*/ 12309 w 2260086"/>
                <a:gd name="connsiteY66" fmla="*/ 913492 h 1083559"/>
                <a:gd name="connsiteX67" fmla="*/ 17072 w 2260086"/>
                <a:gd name="connsiteY67" fmla="*/ 880155 h 1083559"/>
                <a:gd name="connsiteX68" fmla="*/ 38979 w 2260086"/>
                <a:gd name="connsiteY68" fmla="*/ 862058 h 1083559"/>
                <a:gd name="connsiteX69" fmla="*/ 40854 w 2260086"/>
                <a:gd name="connsiteY69" fmla="*/ 860775 h 1083559"/>
                <a:gd name="connsiteX70" fmla="*/ 40744 w 2260086"/>
                <a:gd name="connsiteY70" fmla="*/ 853922 h 1083559"/>
                <a:gd name="connsiteX71" fmla="*/ 32311 w 2260086"/>
                <a:gd name="connsiteY71" fmla="*/ 857295 h 1083559"/>
                <a:gd name="connsiteX72" fmla="*/ 10404 w 2260086"/>
                <a:gd name="connsiteY72" fmla="*/ 867772 h 1083559"/>
                <a:gd name="connsiteX73" fmla="*/ 10404 w 2260086"/>
                <a:gd name="connsiteY73" fmla="*/ 835387 h 1083559"/>
                <a:gd name="connsiteX74" fmla="*/ 10467 w 2260086"/>
                <a:gd name="connsiteY74" fmla="*/ 835324 h 1083559"/>
                <a:gd name="connsiteX75" fmla="*/ 8500 w 2260086"/>
                <a:gd name="connsiteY75" fmla="*/ 835387 h 1083559"/>
                <a:gd name="connsiteX76" fmla="*/ 4690 w 2260086"/>
                <a:gd name="connsiteY76" fmla="*/ 829672 h 1083559"/>
                <a:gd name="connsiteX77" fmla="*/ 4690 w 2260086"/>
                <a:gd name="connsiteY77" fmla="*/ 807764 h 1083559"/>
                <a:gd name="connsiteX78" fmla="*/ 14215 w 2260086"/>
                <a:gd name="connsiteY78" fmla="*/ 797287 h 1083559"/>
                <a:gd name="connsiteX79" fmla="*/ 29455 w 2260086"/>
                <a:gd name="connsiteY79" fmla="*/ 782047 h 1083559"/>
                <a:gd name="connsiteX80" fmla="*/ 30407 w 2260086"/>
                <a:gd name="connsiteY80" fmla="*/ 782999 h 1083559"/>
                <a:gd name="connsiteX81" fmla="*/ 39548 w 2260086"/>
                <a:gd name="connsiteY81" fmla="*/ 779151 h 1083559"/>
                <a:gd name="connsiteX82" fmla="*/ 39509 w 2260086"/>
                <a:gd name="connsiteY82" fmla="*/ 776716 h 1083559"/>
                <a:gd name="connsiteX83" fmla="*/ 37075 w 2260086"/>
                <a:gd name="connsiteY83" fmla="*/ 778237 h 1083559"/>
                <a:gd name="connsiteX84" fmla="*/ 31360 w 2260086"/>
                <a:gd name="connsiteY84" fmla="*/ 781094 h 1083559"/>
                <a:gd name="connsiteX85" fmla="*/ 11357 w 2260086"/>
                <a:gd name="connsiteY85" fmla="*/ 784904 h 1083559"/>
                <a:gd name="connsiteX86" fmla="*/ 10881 w 2260086"/>
                <a:gd name="connsiteY86" fmla="*/ 765140 h 1083559"/>
                <a:gd name="connsiteX87" fmla="*/ 13943 w 2260086"/>
                <a:gd name="connsiteY87" fmla="*/ 754424 h 1083559"/>
                <a:gd name="connsiteX88" fmla="*/ 13262 w 2260086"/>
                <a:gd name="connsiteY88" fmla="*/ 754424 h 1083559"/>
                <a:gd name="connsiteX89" fmla="*/ 23739 w 2260086"/>
                <a:gd name="connsiteY89" fmla="*/ 709657 h 1083559"/>
                <a:gd name="connsiteX90" fmla="*/ 37074 w 2260086"/>
                <a:gd name="connsiteY90" fmla="*/ 699180 h 1083559"/>
                <a:gd name="connsiteX91" fmla="*/ 38257 w 2260086"/>
                <a:gd name="connsiteY91" fmla="*/ 698457 h 1083559"/>
                <a:gd name="connsiteX92" fmla="*/ 38122 w 2260086"/>
                <a:gd name="connsiteY92" fmla="*/ 690008 h 1083559"/>
                <a:gd name="connsiteX93" fmla="*/ 36182 w 2260086"/>
                <a:gd name="connsiteY93" fmla="*/ 690458 h 1083559"/>
                <a:gd name="connsiteX94" fmla="*/ 14214 w 2260086"/>
                <a:gd name="connsiteY94" fmla="*/ 698227 h 1083559"/>
                <a:gd name="connsiteX95" fmla="*/ 12309 w 2260086"/>
                <a:gd name="connsiteY95" fmla="*/ 657270 h 1083559"/>
                <a:gd name="connsiteX96" fmla="*/ 940997 w 2260086"/>
                <a:gd name="connsiteY96" fmla="*/ 201975 h 1083559"/>
                <a:gd name="connsiteX97" fmla="*/ 1441059 w 2260086"/>
                <a:gd name="connsiteY97" fmla="*/ 36240 h 1083559"/>
                <a:gd name="connsiteX98" fmla="*/ 1541072 w 2260086"/>
                <a:gd name="connsiteY98" fmla="*/ 16237 h 1083559"/>
                <a:gd name="connsiteX99" fmla="*/ 1560122 w 2260086"/>
                <a:gd name="connsiteY99" fmla="*/ 13380 h 1083559"/>
                <a:gd name="connsiteX100" fmla="*/ 1622987 w 2260086"/>
                <a:gd name="connsiteY100" fmla="*/ 4807 h 1083559"/>
                <a:gd name="connsiteX101" fmla="*/ 1645847 w 2260086"/>
                <a:gd name="connsiteY101" fmla="*/ 3855 h 1083559"/>
                <a:gd name="connsiteX0" fmla="*/ 1622987 w 2260086"/>
                <a:gd name="connsiteY0" fmla="*/ 4787 h 1083539"/>
                <a:gd name="connsiteX1" fmla="*/ 1792532 w 2260086"/>
                <a:gd name="connsiteY1" fmla="*/ 25 h 1083539"/>
                <a:gd name="connsiteX2" fmla="*/ 1880162 w 2260086"/>
                <a:gd name="connsiteY2" fmla="*/ 6692 h 1083539"/>
                <a:gd name="connsiteX3" fmla="*/ 1942075 w 2260086"/>
                <a:gd name="connsiteY3" fmla="*/ 15265 h 1083539"/>
                <a:gd name="connsiteX4" fmla="*/ 1955409 w 2260086"/>
                <a:gd name="connsiteY4" fmla="*/ 16217 h 1083539"/>
                <a:gd name="connsiteX5" fmla="*/ 2186867 w 2260086"/>
                <a:gd name="connsiteY5" fmla="*/ 87655 h 1083539"/>
                <a:gd name="connsiteX6" fmla="*/ 2250685 w 2260086"/>
                <a:gd name="connsiteY6" fmla="*/ 118135 h 1083539"/>
                <a:gd name="connsiteX7" fmla="*/ 2258304 w 2260086"/>
                <a:gd name="connsiteY7" fmla="*/ 128612 h 1083539"/>
                <a:gd name="connsiteX8" fmla="*/ 2243064 w 2260086"/>
                <a:gd name="connsiteY8" fmla="*/ 135280 h 1083539"/>
                <a:gd name="connsiteX9" fmla="*/ 2218300 w 2260086"/>
                <a:gd name="connsiteY9" fmla="*/ 130517 h 1083539"/>
                <a:gd name="connsiteX10" fmla="*/ 2198297 w 2260086"/>
                <a:gd name="connsiteY10" fmla="*/ 124802 h 1083539"/>
                <a:gd name="connsiteX11" fmla="*/ 2184010 w 2260086"/>
                <a:gd name="connsiteY11" fmla="*/ 119087 h 1083539"/>
                <a:gd name="connsiteX12" fmla="*/ 2170674 w 2260086"/>
                <a:gd name="connsiteY12" fmla="*/ 114642 h 1083539"/>
                <a:gd name="connsiteX13" fmla="*/ 2215442 w 2260086"/>
                <a:gd name="connsiteY13" fmla="*/ 137184 h 1083539"/>
                <a:gd name="connsiteX14" fmla="*/ 2186867 w 2260086"/>
                <a:gd name="connsiteY14" fmla="*/ 146709 h 1083539"/>
                <a:gd name="connsiteX15" fmla="*/ 2175979 w 2260086"/>
                <a:gd name="connsiteY15" fmla="*/ 145802 h 1083539"/>
                <a:gd name="connsiteX16" fmla="*/ 2182105 w 2260086"/>
                <a:gd name="connsiteY16" fmla="*/ 148614 h 1083539"/>
                <a:gd name="connsiteX17" fmla="*/ 2149720 w 2260086"/>
                <a:gd name="connsiteY17" fmla="*/ 153377 h 1083539"/>
                <a:gd name="connsiteX18" fmla="*/ 2128765 w 2260086"/>
                <a:gd name="connsiteY18" fmla="*/ 153377 h 1083539"/>
                <a:gd name="connsiteX19" fmla="*/ 2111355 w 2260086"/>
                <a:gd name="connsiteY19" fmla="*/ 149775 h 1083539"/>
                <a:gd name="connsiteX20" fmla="*/ 2108738 w 2260086"/>
                <a:gd name="connsiteY20" fmla="*/ 152782 h 1083539"/>
                <a:gd name="connsiteX21" fmla="*/ 2128765 w 2260086"/>
                <a:gd name="connsiteY21" fmla="*/ 156234 h 1083539"/>
                <a:gd name="connsiteX22" fmla="*/ 2144005 w 2260086"/>
                <a:gd name="connsiteY22" fmla="*/ 163854 h 1083539"/>
                <a:gd name="connsiteX23" fmla="*/ 2139242 w 2260086"/>
                <a:gd name="connsiteY23" fmla="*/ 177189 h 1083539"/>
                <a:gd name="connsiteX24" fmla="*/ 2116501 w 2260086"/>
                <a:gd name="connsiteY24" fmla="*/ 178618 h 1083539"/>
                <a:gd name="connsiteX25" fmla="*/ 2115194 w 2260086"/>
                <a:gd name="connsiteY25" fmla="*/ 178363 h 1083539"/>
                <a:gd name="connsiteX26" fmla="*/ 2116382 w 2260086"/>
                <a:gd name="connsiteY26" fmla="*/ 179095 h 1083539"/>
                <a:gd name="connsiteX27" fmla="*/ 2083044 w 2260086"/>
                <a:gd name="connsiteY27" fmla="*/ 189572 h 1083539"/>
                <a:gd name="connsiteX28" fmla="*/ 2075572 w 2260086"/>
                <a:gd name="connsiteY28" fmla="*/ 190887 h 1083539"/>
                <a:gd name="connsiteX29" fmla="*/ 2072387 w 2260086"/>
                <a:gd name="connsiteY29" fmla="*/ 194546 h 1083539"/>
                <a:gd name="connsiteX30" fmla="*/ 2083044 w 2260086"/>
                <a:gd name="connsiteY30" fmla="*/ 199097 h 1083539"/>
                <a:gd name="connsiteX31" fmla="*/ 2081139 w 2260086"/>
                <a:gd name="connsiteY31" fmla="*/ 212432 h 1083539"/>
                <a:gd name="connsiteX32" fmla="*/ 2063994 w 2260086"/>
                <a:gd name="connsiteY32" fmla="*/ 216242 h 1083539"/>
                <a:gd name="connsiteX33" fmla="*/ 2054448 w 2260086"/>
                <a:gd name="connsiteY33" fmla="*/ 215157 h 1083539"/>
                <a:gd name="connsiteX34" fmla="*/ 2025013 w 2260086"/>
                <a:gd name="connsiteY34" fmla="*/ 248976 h 1083539"/>
                <a:gd name="connsiteX35" fmla="*/ 2030657 w 2260086"/>
                <a:gd name="connsiteY35" fmla="*/ 255414 h 1083539"/>
                <a:gd name="connsiteX36" fmla="*/ 2023989 w 2260086"/>
                <a:gd name="connsiteY36" fmla="*/ 264819 h 1083539"/>
                <a:gd name="connsiteX37" fmla="*/ 2015893 w 2260086"/>
                <a:gd name="connsiteY37" fmla="*/ 266843 h 1083539"/>
                <a:gd name="connsiteX38" fmla="*/ 2012915 w 2260086"/>
                <a:gd name="connsiteY38" fmla="*/ 265749 h 1083539"/>
                <a:gd name="connsiteX39" fmla="*/ 2019227 w 2260086"/>
                <a:gd name="connsiteY39" fmla="*/ 271487 h 1083539"/>
                <a:gd name="connsiteX40" fmla="*/ 2004940 w 2260086"/>
                <a:gd name="connsiteY40" fmla="*/ 281965 h 1083539"/>
                <a:gd name="connsiteX41" fmla="*/ 1995327 w 2260086"/>
                <a:gd name="connsiteY41" fmla="*/ 279672 h 1083539"/>
                <a:gd name="connsiteX42" fmla="*/ 1989261 w 2260086"/>
                <a:gd name="connsiteY42" fmla="*/ 280756 h 1083539"/>
                <a:gd name="connsiteX43" fmla="*/ 1993510 w 2260086"/>
                <a:gd name="connsiteY43" fmla="*/ 281964 h 1083539"/>
                <a:gd name="connsiteX44" fmla="*/ 1286301 w 2260086"/>
                <a:gd name="connsiteY44" fmla="*/ 458692 h 1083539"/>
                <a:gd name="connsiteX45" fmla="*/ 627625 w 2260086"/>
                <a:gd name="connsiteY45" fmla="*/ 754888 h 1083539"/>
                <a:gd name="connsiteX46" fmla="*/ 38980 w 2260086"/>
                <a:gd name="connsiteY46" fmla="*/ 1070635 h 1083539"/>
                <a:gd name="connsiteX47" fmla="*/ 7547 w 2260086"/>
                <a:gd name="connsiteY47" fmla="*/ 1083017 h 1083539"/>
                <a:gd name="connsiteX48" fmla="*/ 3737 w 2260086"/>
                <a:gd name="connsiteY48" fmla="*/ 1057300 h 1083539"/>
                <a:gd name="connsiteX49" fmla="*/ 12310 w 2260086"/>
                <a:gd name="connsiteY49" fmla="*/ 1052537 h 1083539"/>
                <a:gd name="connsiteX50" fmla="*/ 21924 w 2260086"/>
                <a:gd name="connsiteY50" fmla="*/ 1042924 h 1083539"/>
                <a:gd name="connsiteX51" fmla="*/ 16953 w 2260086"/>
                <a:gd name="connsiteY51" fmla="*/ 1045869 h 1083539"/>
                <a:gd name="connsiteX52" fmla="*/ 6594 w 2260086"/>
                <a:gd name="connsiteY52" fmla="*/ 1048727 h 1083539"/>
                <a:gd name="connsiteX53" fmla="*/ 1832 w 2260086"/>
                <a:gd name="connsiteY53" fmla="*/ 1043964 h 1083539"/>
                <a:gd name="connsiteX54" fmla="*/ 1832 w 2260086"/>
                <a:gd name="connsiteY54" fmla="*/ 1041107 h 1083539"/>
                <a:gd name="connsiteX55" fmla="*/ 11357 w 2260086"/>
                <a:gd name="connsiteY55" fmla="*/ 1016342 h 1083539"/>
                <a:gd name="connsiteX56" fmla="*/ 20168 w 2260086"/>
                <a:gd name="connsiteY56" fmla="*/ 1006222 h 1083539"/>
                <a:gd name="connsiteX57" fmla="*/ 24706 w 2260086"/>
                <a:gd name="connsiteY57" fmla="*/ 1002686 h 1083539"/>
                <a:gd name="connsiteX58" fmla="*/ 23382 w 2260086"/>
                <a:gd name="connsiteY58" fmla="*/ 1003007 h 1083539"/>
                <a:gd name="connsiteX59" fmla="*/ 12309 w 2260086"/>
                <a:gd name="connsiteY59" fmla="*/ 1005864 h 1083539"/>
                <a:gd name="connsiteX60" fmla="*/ 3737 w 2260086"/>
                <a:gd name="connsiteY60" fmla="*/ 1003007 h 1083539"/>
                <a:gd name="connsiteX61" fmla="*/ 3737 w 2260086"/>
                <a:gd name="connsiteY61" fmla="*/ 1001102 h 1083539"/>
                <a:gd name="connsiteX62" fmla="*/ 12309 w 2260086"/>
                <a:gd name="connsiteY62" fmla="*/ 957287 h 1083539"/>
                <a:gd name="connsiteX63" fmla="*/ 16120 w 2260086"/>
                <a:gd name="connsiteY63" fmla="*/ 953476 h 1083539"/>
                <a:gd name="connsiteX64" fmla="*/ 17072 w 2260086"/>
                <a:gd name="connsiteY64" fmla="*/ 917282 h 1083539"/>
                <a:gd name="connsiteX65" fmla="*/ 23841 w 2260086"/>
                <a:gd name="connsiteY65" fmla="*/ 911310 h 1083539"/>
                <a:gd name="connsiteX66" fmla="*/ 12309 w 2260086"/>
                <a:gd name="connsiteY66" fmla="*/ 913472 h 1083539"/>
                <a:gd name="connsiteX67" fmla="*/ 17072 w 2260086"/>
                <a:gd name="connsiteY67" fmla="*/ 880135 h 1083539"/>
                <a:gd name="connsiteX68" fmla="*/ 38979 w 2260086"/>
                <a:gd name="connsiteY68" fmla="*/ 862038 h 1083539"/>
                <a:gd name="connsiteX69" fmla="*/ 40854 w 2260086"/>
                <a:gd name="connsiteY69" fmla="*/ 860755 h 1083539"/>
                <a:gd name="connsiteX70" fmla="*/ 40744 w 2260086"/>
                <a:gd name="connsiteY70" fmla="*/ 853902 h 1083539"/>
                <a:gd name="connsiteX71" fmla="*/ 32311 w 2260086"/>
                <a:gd name="connsiteY71" fmla="*/ 857275 h 1083539"/>
                <a:gd name="connsiteX72" fmla="*/ 10404 w 2260086"/>
                <a:gd name="connsiteY72" fmla="*/ 867752 h 1083539"/>
                <a:gd name="connsiteX73" fmla="*/ 10404 w 2260086"/>
                <a:gd name="connsiteY73" fmla="*/ 835367 h 1083539"/>
                <a:gd name="connsiteX74" fmla="*/ 10467 w 2260086"/>
                <a:gd name="connsiteY74" fmla="*/ 835304 h 1083539"/>
                <a:gd name="connsiteX75" fmla="*/ 8500 w 2260086"/>
                <a:gd name="connsiteY75" fmla="*/ 835367 h 1083539"/>
                <a:gd name="connsiteX76" fmla="*/ 4690 w 2260086"/>
                <a:gd name="connsiteY76" fmla="*/ 829652 h 1083539"/>
                <a:gd name="connsiteX77" fmla="*/ 4690 w 2260086"/>
                <a:gd name="connsiteY77" fmla="*/ 807744 h 1083539"/>
                <a:gd name="connsiteX78" fmla="*/ 14215 w 2260086"/>
                <a:gd name="connsiteY78" fmla="*/ 797267 h 1083539"/>
                <a:gd name="connsiteX79" fmla="*/ 29455 w 2260086"/>
                <a:gd name="connsiteY79" fmla="*/ 782027 h 1083539"/>
                <a:gd name="connsiteX80" fmla="*/ 30407 w 2260086"/>
                <a:gd name="connsiteY80" fmla="*/ 782979 h 1083539"/>
                <a:gd name="connsiteX81" fmla="*/ 39548 w 2260086"/>
                <a:gd name="connsiteY81" fmla="*/ 779131 h 1083539"/>
                <a:gd name="connsiteX82" fmla="*/ 39509 w 2260086"/>
                <a:gd name="connsiteY82" fmla="*/ 776696 h 1083539"/>
                <a:gd name="connsiteX83" fmla="*/ 37075 w 2260086"/>
                <a:gd name="connsiteY83" fmla="*/ 778217 h 1083539"/>
                <a:gd name="connsiteX84" fmla="*/ 31360 w 2260086"/>
                <a:gd name="connsiteY84" fmla="*/ 781074 h 1083539"/>
                <a:gd name="connsiteX85" fmla="*/ 11357 w 2260086"/>
                <a:gd name="connsiteY85" fmla="*/ 784884 h 1083539"/>
                <a:gd name="connsiteX86" fmla="*/ 10881 w 2260086"/>
                <a:gd name="connsiteY86" fmla="*/ 765120 h 1083539"/>
                <a:gd name="connsiteX87" fmla="*/ 13943 w 2260086"/>
                <a:gd name="connsiteY87" fmla="*/ 754404 h 1083539"/>
                <a:gd name="connsiteX88" fmla="*/ 13262 w 2260086"/>
                <a:gd name="connsiteY88" fmla="*/ 754404 h 1083539"/>
                <a:gd name="connsiteX89" fmla="*/ 23739 w 2260086"/>
                <a:gd name="connsiteY89" fmla="*/ 709637 h 1083539"/>
                <a:gd name="connsiteX90" fmla="*/ 37074 w 2260086"/>
                <a:gd name="connsiteY90" fmla="*/ 699160 h 1083539"/>
                <a:gd name="connsiteX91" fmla="*/ 38257 w 2260086"/>
                <a:gd name="connsiteY91" fmla="*/ 698437 h 1083539"/>
                <a:gd name="connsiteX92" fmla="*/ 38122 w 2260086"/>
                <a:gd name="connsiteY92" fmla="*/ 689988 h 1083539"/>
                <a:gd name="connsiteX93" fmla="*/ 36182 w 2260086"/>
                <a:gd name="connsiteY93" fmla="*/ 690438 h 1083539"/>
                <a:gd name="connsiteX94" fmla="*/ 14214 w 2260086"/>
                <a:gd name="connsiteY94" fmla="*/ 698207 h 1083539"/>
                <a:gd name="connsiteX95" fmla="*/ 12309 w 2260086"/>
                <a:gd name="connsiteY95" fmla="*/ 657250 h 1083539"/>
                <a:gd name="connsiteX96" fmla="*/ 940997 w 2260086"/>
                <a:gd name="connsiteY96" fmla="*/ 201955 h 1083539"/>
                <a:gd name="connsiteX97" fmla="*/ 1441059 w 2260086"/>
                <a:gd name="connsiteY97" fmla="*/ 36220 h 1083539"/>
                <a:gd name="connsiteX98" fmla="*/ 1541072 w 2260086"/>
                <a:gd name="connsiteY98" fmla="*/ 16217 h 1083539"/>
                <a:gd name="connsiteX99" fmla="*/ 1560122 w 2260086"/>
                <a:gd name="connsiteY99" fmla="*/ 13360 h 1083539"/>
                <a:gd name="connsiteX100" fmla="*/ 1622987 w 2260086"/>
                <a:gd name="connsiteY100" fmla="*/ 4787 h 1083539"/>
                <a:gd name="connsiteX0" fmla="*/ 1560122 w 2260086"/>
                <a:gd name="connsiteY0" fmla="*/ 13335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98" fmla="*/ 1541072 w 2260086"/>
                <a:gd name="connsiteY98" fmla="*/ 16192 h 1083514"/>
                <a:gd name="connsiteX99" fmla="*/ 1560122 w 2260086"/>
                <a:gd name="connsiteY99" fmla="*/ 13335 h 1083514"/>
                <a:gd name="connsiteX0" fmla="*/ 1541072 w 2260086"/>
                <a:gd name="connsiteY0" fmla="*/ 16192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98" fmla="*/ 1541072 w 2260086"/>
                <a:gd name="connsiteY98" fmla="*/ 16192 h 1083514"/>
                <a:gd name="connsiteX0" fmla="*/ 1441059 w 2260086"/>
                <a:gd name="connsiteY0" fmla="*/ 36195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0" fmla="*/ 1441059 w 2260086"/>
                <a:gd name="connsiteY0" fmla="*/ 29528 h 1076847"/>
                <a:gd name="connsiteX1" fmla="*/ 1880162 w 2260086"/>
                <a:gd name="connsiteY1" fmla="*/ 0 h 1076847"/>
                <a:gd name="connsiteX2" fmla="*/ 1942075 w 2260086"/>
                <a:gd name="connsiteY2" fmla="*/ 8573 h 1076847"/>
                <a:gd name="connsiteX3" fmla="*/ 1955409 w 2260086"/>
                <a:gd name="connsiteY3" fmla="*/ 9525 h 1076847"/>
                <a:gd name="connsiteX4" fmla="*/ 2186867 w 2260086"/>
                <a:gd name="connsiteY4" fmla="*/ 80963 h 1076847"/>
                <a:gd name="connsiteX5" fmla="*/ 2250685 w 2260086"/>
                <a:gd name="connsiteY5" fmla="*/ 111443 h 1076847"/>
                <a:gd name="connsiteX6" fmla="*/ 2258304 w 2260086"/>
                <a:gd name="connsiteY6" fmla="*/ 121920 h 1076847"/>
                <a:gd name="connsiteX7" fmla="*/ 2243064 w 2260086"/>
                <a:gd name="connsiteY7" fmla="*/ 128588 h 1076847"/>
                <a:gd name="connsiteX8" fmla="*/ 2218300 w 2260086"/>
                <a:gd name="connsiteY8" fmla="*/ 123825 h 1076847"/>
                <a:gd name="connsiteX9" fmla="*/ 2198297 w 2260086"/>
                <a:gd name="connsiteY9" fmla="*/ 118110 h 1076847"/>
                <a:gd name="connsiteX10" fmla="*/ 2184010 w 2260086"/>
                <a:gd name="connsiteY10" fmla="*/ 112395 h 1076847"/>
                <a:gd name="connsiteX11" fmla="*/ 2170674 w 2260086"/>
                <a:gd name="connsiteY11" fmla="*/ 107950 h 1076847"/>
                <a:gd name="connsiteX12" fmla="*/ 2215442 w 2260086"/>
                <a:gd name="connsiteY12" fmla="*/ 130492 h 1076847"/>
                <a:gd name="connsiteX13" fmla="*/ 2186867 w 2260086"/>
                <a:gd name="connsiteY13" fmla="*/ 140017 h 1076847"/>
                <a:gd name="connsiteX14" fmla="*/ 2175979 w 2260086"/>
                <a:gd name="connsiteY14" fmla="*/ 139110 h 1076847"/>
                <a:gd name="connsiteX15" fmla="*/ 2182105 w 2260086"/>
                <a:gd name="connsiteY15" fmla="*/ 141922 h 1076847"/>
                <a:gd name="connsiteX16" fmla="*/ 2149720 w 2260086"/>
                <a:gd name="connsiteY16" fmla="*/ 146685 h 1076847"/>
                <a:gd name="connsiteX17" fmla="*/ 2128765 w 2260086"/>
                <a:gd name="connsiteY17" fmla="*/ 146685 h 1076847"/>
                <a:gd name="connsiteX18" fmla="*/ 2111355 w 2260086"/>
                <a:gd name="connsiteY18" fmla="*/ 143083 h 1076847"/>
                <a:gd name="connsiteX19" fmla="*/ 2108738 w 2260086"/>
                <a:gd name="connsiteY19" fmla="*/ 146090 h 1076847"/>
                <a:gd name="connsiteX20" fmla="*/ 2128765 w 2260086"/>
                <a:gd name="connsiteY20" fmla="*/ 149542 h 1076847"/>
                <a:gd name="connsiteX21" fmla="*/ 2144005 w 2260086"/>
                <a:gd name="connsiteY21" fmla="*/ 157162 h 1076847"/>
                <a:gd name="connsiteX22" fmla="*/ 2139242 w 2260086"/>
                <a:gd name="connsiteY22" fmla="*/ 170497 h 1076847"/>
                <a:gd name="connsiteX23" fmla="*/ 2116501 w 2260086"/>
                <a:gd name="connsiteY23" fmla="*/ 171926 h 1076847"/>
                <a:gd name="connsiteX24" fmla="*/ 2115194 w 2260086"/>
                <a:gd name="connsiteY24" fmla="*/ 171671 h 1076847"/>
                <a:gd name="connsiteX25" fmla="*/ 2116382 w 2260086"/>
                <a:gd name="connsiteY25" fmla="*/ 172403 h 1076847"/>
                <a:gd name="connsiteX26" fmla="*/ 2083044 w 2260086"/>
                <a:gd name="connsiteY26" fmla="*/ 182880 h 1076847"/>
                <a:gd name="connsiteX27" fmla="*/ 2075572 w 2260086"/>
                <a:gd name="connsiteY27" fmla="*/ 184195 h 1076847"/>
                <a:gd name="connsiteX28" fmla="*/ 2072387 w 2260086"/>
                <a:gd name="connsiteY28" fmla="*/ 187854 h 1076847"/>
                <a:gd name="connsiteX29" fmla="*/ 2083044 w 2260086"/>
                <a:gd name="connsiteY29" fmla="*/ 192405 h 1076847"/>
                <a:gd name="connsiteX30" fmla="*/ 2081139 w 2260086"/>
                <a:gd name="connsiteY30" fmla="*/ 205740 h 1076847"/>
                <a:gd name="connsiteX31" fmla="*/ 2063994 w 2260086"/>
                <a:gd name="connsiteY31" fmla="*/ 209550 h 1076847"/>
                <a:gd name="connsiteX32" fmla="*/ 2054448 w 2260086"/>
                <a:gd name="connsiteY32" fmla="*/ 208465 h 1076847"/>
                <a:gd name="connsiteX33" fmla="*/ 2025013 w 2260086"/>
                <a:gd name="connsiteY33" fmla="*/ 242284 h 1076847"/>
                <a:gd name="connsiteX34" fmla="*/ 2030657 w 2260086"/>
                <a:gd name="connsiteY34" fmla="*/ 248722 h 1076847"/>
                <a:gd name="connsiteX35" fmla="*/ 2023989 w 2260086"/>
                <a:gd name="connsiteY35" fmla="*/ 258127 h 1076847"/>
                <a:gd name="connsiteX36" fmla="*/ 2015893 w 2260086"/>
                <a:gd name="connsiteY36" fmla="*/ 260151 h 1076847"/>
                <a:gd name="connsiteX37" fmla="*/ 2012915 w 2260086"/>
                <a:gd name="connsiteY37" fmla="*/ 259057 h 1076847"/>
                <a:gd name="connsiteX38" fmla="*/ 2019227 w 2260086"/>
                <a:gd name="connsiteY38" fmla="*/ 264795 h 1076847"/>
                <a:gd name="connsiteX39" fmla="*/ 2004940 w 2260086"/>
                <a:gd name="connsiteY39" fmla="*/ 275273 h 1076847"/>
                <a:gd name="connsiteX40" fmla="*/ 1995327 w 2260086"/>
                <a:gd name="connsiteY40" fmla="*/ 272980 h 1076847"/>
                <a:gd name="connsiteX41" fmla="*/ 1989261 w 2260086"/>
                <a:gd name="connsiteY41" fmla="*/ 274064 h 1076847"/>
                <a:gd name="connsiteX42" fmla="*/ 1993510 w 2260086"/>
                <a:gd name="connsiteY42" fmla="*/ 275272 h 1076847"/>
                <a:gd name="connsiteX43" fmla="*/ 1286301 w 2260086"/>
                <a:gd name="connsiteY43" fmla="*/ 452000 h 1076847"/>
                <a:gd name="connsiteX44" fmla="*/ 627625 w 2260086"/>
                <a:gd name="connsiteY44" fmla="*/ 748196 h 1076847"/>
                <a:gd name="connsiteX45" fmla="*/ 38980 w 2260086"/>
                <a:gd name="connsiteY45" fmla="*/ 1063943 h 1076847"/>
                <a:gd name="connsiteX46" fmla="*/ 7547 w 2260086"/>
                <a:gd name="connsiteY46" fmla="*/ 1076325 h 1076847"/>
                <a:gd name="connsiteX47" fmla="*/ 3737 w 2260086"/>
                <a:gd name="connsiteY47" fmla="*/ 1050608 h 1076847"/>
                <a:gd name="connsiteX48" fmla="*/ 12310 w 2260086"/>
                <a:gd name="connsiteY48" fmla="*/ 1045845 h 1076847"/>
                <a:gd name="connsiteX49" fmla="*/ 21924 w 2260086"/>
                <a:gd name="connsiteY49" fmla="*/ 1036232 h 1076847"/>
                <a:gd name="connsiteX50" fmla="*/ 16953 w 2260086"/>
                <a:gd name="connsiteY50" fmla="*/ 1039177 h 1076847"/>
                <a:gd name="connsiteX51" fmla="*/ 6594 w 2260086"/>
                <a:gd name="connsiteY51" fmla="*/ 1042035 h 1076847"/>
                <a:gd name="connsiteX52" fmla="*/ 1832 w 2260086"/>
                <a:gd name="connsiteY52" fmla="*/ 1037272 h 1076847"/>
                <a:gd name="connsiteX53" fmla="*/ 1832 w 2260086"/>
                <a:gd name="connsiteY53" fmla="*/ 1034415 h 1076847"/>
                <a:gd name="connsiteX54" fmla="*/ 11357 w 2260086"/>
                <a:gd name="connsiteY54" fmla="*/ 1009650 h 1076847"/>
                <a:gd name="connsiteX55" fmla="*/ 20168 w 2260086"/>
                <a:gd name="connsiteY55" fmla="*/ 999530 h 1076847"/>
                <a:gd name="connsiteX56" fmla="*/ 24706 w 2260086"/>
                <a:gd name="connsiteY56" fmla="*/ 995994 h 1076847"/>
                <a:gd name="connsiteX57" fmla="*/ 23382 w 2260086"/>
                <a:gd name="connsiteY57" fmla="*/ 996315 h 1076847"/>
                <a:gd name="connsiteX58" fmla="*/ 12309 w 2260086"/>
                <a:gd name="connsiteY58" fmla="*/ 999172 h 1076847"/>
                <a:gd name="connsiteX59" fmla="*/ 3737 w 2260086"/>
                <a:gd name="connsiteY59" fmla="*/ 996315 h 1076847"/>
                <a:gd name="connsiteX60" fmla="*/ 3737 w 2260086"/>
                <a:gd name="connsiteY60" fmla="*/ 994410 h 1076847"/>
                <a:gd name="connsiteX61" fmla="*/ 12309 w 2260086"/>
                <a:gd name="connsiteY61" fmla="*/ 950595 h 1076847"/>
                <a:gd name="connsiteX62" fmla="*/ 16120 w 2260086"/>
                <a:gd name="connsiteY62" fmla="*/ 946784 h 1076847"/>
                <a:gd name="connsiteX63" fmla="*/ 17072 w 2260086"/>
                <a:gd name="connsiteY63" fmla="*/ 910590 h 1076847"/>
                <a:gd name="connsiteX64" fmla="*/ 23841 w 2260086"/>
                <a:gd name="connsiteY64" fmla="*/ 904618 h 1076847"/>
                <a:gd name="connsiteX65" fmla="*/ 12309 w 2260086"/>
                <a:gd name="connsiteY65" fmla="*/ 906780 h 1076847"/>
                <a:gd name="connsiteX66" fmla="*/ 17072 w 2260086"/>
                <a:gd name="connsiteY66" fmla="*/ 873443 h 1076847"/>
                <a:gd name="connsiteX67" fmla="*/ 38979 w 2260086"/>
                <a:gd name="connsiteY67" fmla="*/ 855346 h 1076847"/>
                <a:gd name="connsiteX68" fmla="*/ 40854 w 2260086"/>
                <a:gd name="connsiteY68" fmla="*/ 854063 h 1076847"/>
                <a:gd name="connsiteX69" fmla="*/ 40744 w 2260086"/>
                <a:gd name="connsiteY69" fmla="*/ 847210 h 1076847"/>
                <a:gd name="connsiteX70" fmla="*/ 32311 w 2260086"/>
                <a:gd name="connsiteY70" fmla="*/ 850583 h 1076847"/>
                <a:gd name="connsiteX71" fmla="*/ 10404 w 2260086"/>
                <a:gd name="connsiteY71" fmla="*/ 861060 h 1076847"/>
                <a:gd name="connsiteX72" fmla="*/ 10404 w 2260086"/>
                <a:gd name="connsiteY72" fmla="*/ 828675 h 1076847"/>
                <a:gd name="connsiteX73" fmla="*/ 10467 w 2260086"/>
                <a:gd name="connsiteY73" fmla="*/ 828612 h 1076847"/>
                <a:gd name="connsiteX74" fmla="*/ 8500 w 2260086"/>
                <a:gd name="connsiteY74" fmla="*/ 828675 h 1076847"/>
                <a:gd name="connsiteX75" fmla="*/ 4690 w 2260086"/>
                <a:gd name="connsiteY75" fmla="*/ 822960 h 1076847"/>
                <a:gd name="connsiteX76" fmla="*/ 4690 w 2260086"/>
                <a:gd name="connsiteY76" fmla="*/ 801052 h 1076847"/>
                <a:gd name="connsiteX77" fmla="*/ 14215 w 2260086"/>
                <a:gd name="connsiteY77" fmla="*/ 790575 h 1076847"/>
                <a:gd name="connsiteX78" fmla="*/ 29455 w 2260086"/>
                <a:gd name="connsiteY78" fmla="*/ 775335 h 1076847"/>
                <a:gd name="connsiteX79" fmla="*/ 30407 w 2260086"/>
                <a:gd name="connsiteY79" fmla="*/ 776287 h 1076847"/>
                <a:gd name="connsiteX80" fmla="*/ 39548 w 2260086"/>
                <a:gd name="connsiteY80" fmla="*/ 772439 h 1076847"/>
                <a:gd name="connsiteX81" fmla="*/ 39509 w 2260086"/>
                <a:gd name="connsiteY81" fmla="*/ 770004 h 1076847"/>
                <a:gd name="connsiteX82" fmla="*/ 37075 w 2260086"/>
                <a:gd name="connsiteY82" fmla="*/ 771525 h 1076847"/>
                <a:gd name="connsiteX83" fmla="*/ 31360 w 2260086"/>
                <a:gd name="connsiteY83" fmla="*/ 774382 h 1076847"/>
                <a:gd name="connsiteX84" fmla="*/ 11357 w 2260086"/>
                <a:gd name="connsiteY84" fmla="*/ 778192 h 1076847"/>
                <a:gd name="connsiteX85" fmla="*/ 10881 w 2260086"/>
                <a:gd name="connsiteY85" fmla="*/ 758428 h 1076847"/>
                <a:gd name="connsiteX86" fmla="*/ 13943 w 2260086"/>
                <a:gd name="connsiteY86" fmla="*/ 747712 h 1076847"/>
                <a:gd name="connsiteX87" fmla="*/ 13262 w 2260086"/>
                <a:gd name="connsiteY87" fmla="*/ 747712 h 1076847"/>
                <a:gd name="connsiteX88" fmla="*/ 23739 w 2260086"/>
                <a:gd name="connsiteY88" fmla="*/ 702945 h 1076847"/>
                <a:gd name="connsiteX89" fmla="*/ 37074 w 2260086"/>
                <a:gd name="connsiteY89" fmla="*/ 692468 h 1076847"/>
                <a:gd name="connsiteX90" fmla="*/ 38257 w 2260086"/>
                <a:gd name="connsiteY90" fmla="*/ 691745 h 1076847"/>
                <a:gd name="connsiteX91" fmla="*/ 38122 w 2260086"/>
                <a:gd name="connsiteY91" fmla="*/ 683296 h 1076847"/>
                <a:gd name="connsiteX92" fmla="*/ 36182 w 2260086"/>
                <a:gd name="connsiteY92" fmla="*/ 683746 h 1076847"/>
                <a:gd name="connsiteX93" fmla="*/ 14214 w 2260086"/>
                <a:gd name="connsiteY93" fmla="*/ 691515 h 1076847"/>
                <a:gd name="connsiteX94" fmla="*/ 12309 w 2260086"/>
                <a:gd name="connsiteY94" fmla="*/ 650558 h 1076847"/>
                <a:gd name="connsiteX95" fmla="*/ 940997 w 2260086"/>
                <a:gd name="connsiteY95" fmla="*/ 195263 h 1076847"/>
                <a:gd name="connsiteX96" fmla="*/ 1441059 w 2260086"/>
                <a:gd name="connsiteY96" fmla="*/ 29528 h 1076847"/>
                <a:gd name="connsiteX0" fmla="*/ 1441059 w 2260086"/>
                <a:gd name="connsiteY0" fmla="*/ 22283 h 1069602"/>
                <a:gd name="connsiteX1" fmla="*/ 1942075 w 2260086"/>
                <a:gd name="connsiteY1" fmla="*/ 1328 h 1069602"/>
                <a:gd name="connsiteX2" fmla="*/ 1955409 w 2260086"/>
                <a:gd name="connsiteY2" fmla="*/ 2280 h 1069602"/>
                <a:gd name="connsiteX3" fmla="*/ 2186867 w 2260086"/>
                <a:gd name="connsiteY3" fmla="*/ 73718 h 1069602"/>
                <a:gd name="connsiteX4" fmla="*/ 2250685 w 2260086"/>
                <a:gd name="connsiteY4" fmla="*/ 104198 h 1069602"/>
                <a:gd name="connsiteX5" fmla="*/ 2258304 w 2260086"/>
                <a:gd name="connsiteY5" fmla="*/ 114675 h 1069602"/>
                <a:gd name="connsiteX6" fmla="*/ 2243064 w 2260086"/>
                <a:gd name="connsiteY6" fmla="*/ 121343 h 1069602"/>
                <a:gd name="connsiteX7" fmla="*/ 2218300 w 2260086"/>
                <a:gd name="connsiteY7" fmla="*/ 116580 h 1069602"/>
                <a:gd name="connsiteX8" fmla="*/ 2198297 w 2260086"/>
                <a:gd name="connsiteY8" fmla="*/ 110865 h 1069602"/>
                <a:gd name="connsiteX9" fmla="*/ 2184010 w 2260086"/>
                <a:gd name="connsiteY9" fmla="*/ 105150 h 1069602"/>
                <a:gd name="connsiteX10" fmla="*/ 2170674 w 2260086"/>
                <a:gd name="connsiteY10" fmla="*/ 100705 h 1069602"/>
                <a:gd name="connsiteX11" fmla="*/ 2215442 w 2260086"/>
                <a:gd name="connsiteY11" fmla="*/ 123247 h 1069602"/>
                <a:gd name="connsiteX12" fmla="*/ 2186867 w 2260086"/>
                <a:gd name="connsiteY12" fmla="*/ 132772 h 1069602"/>
                <a:gd name="connsiteX13" fmla="*/ 2175979 w 2260086"/>
                <a:gd name="connsiteY13" fmla="*/ 131865 h 1069602"/>
                <a:gd name="connsiteX14" fmla="*/ 2182105 w 2260086"/>
                <a:gd name="connsiteY14" fmla="*/ 134677 h 1069602"/>
                <a:gd name="connsiteX15" fmla="*/ 2149720 w 2260086"/>
                <a:gd name="connsiteY15" fmla="*/ 139440 h 1069602"/>
                <a:gd name="connsiteX16" fmla="*/ 2128765 w 2260086"/>
                <a:gd name="connsiteY16" fmla="*/ 139440 h 1069602"/>
                <a:gd name="connsiteX17" fmla="*/ 2111355 w 2260086"/>
                <a:gd name="connsiteY17" fmla="*/ 135838 h 1069602"/>
                <a:gd name="connsiteX18" fmla="*/ 2108738 w 2260086"/>
                <a:gd name="connsiteY18" fmla="*/ 138845 h 1069602"/>
                <a:gd name="connsiteX19" fmla="*/ 2128765 w 2260086"/>
                <a:gd name="connsiteY19" fmla="*/ 142297 h 1069602"/>
                <a:gd name="connsiteX20" fmla="*/ 2144005 w 2260086"/>
                <a:gd name="connsiteY20" fmla="*/ 149917 h 1069602"/>
                <a:gd name="connsiteX21" fmla="*/ 2139242 w 2260086"/>
                <a:gd name="connsiteY21" fmla="*/ 163252 h 1069602"/>
                <a:gd name="connsiteX22" fmla="*/ 2116501 w 2260086"/>
                <a:gd name="connsiteY22" fmla="*/ 164681 h 1069602"/>
                <a:gd name="connsiteX23" fmla="*/ 2115194 w 2260086"/>
                <a:gd name="connsiteY23" fmla="*/ 164426 h 1069602"/>
                <a:gd name="connsiteX24" fmla="*/ 2116382 w 2260086"/>
                <a:gd name="connsiteY24" fmla="*/ 165158 h 1069602"/>
                <a:gd name="connsiteX25" fmla="*/ 2083044 w 2260086"/>
                <a:gd name="connsiteY25" fmla="*/ 175635 h 1069602"/>
                <a:gd name="connsiteX26" fmla="*/ 2075572 w 2260086"/>
                <a:gd name="connsiteY26" fmla="*/ 176950 h 1069602"/>
                <a:gd name="connsiteX27" fmla="*/ 2072387 w 2260086"/>
                <a:gd name="connsiteY27" fmla="*/ 180609 h 1069602"/>
                <a:gd name="connsiteX28" fmla="*/ 2083044 w 2260086"/>
                <a:gd name="connsiteY28" fmla="*/ 185160 h 1069602"/>
                <a:gd name="connsiteX29" fmla="*/ 2081139 w 2260086"/>
                <a:gd name="connsiteY29" fmla="*/ 198495 h 1069602"/>
                <a:gd name="connsiteX30" fmla="*/ 2063994 w 2260086"/>
                <a:gd name="connsiteY30" fmla="*/ 202305 h 1069602"/>
                <a:gd name="connsiteX31" fmla="*/ 2054448 w 2260086"/>
                <a:gd name="connsiteY31" fmla="*/ 201220 h 1069602"/>
                <a:gd name="connsiteX32" fmla="*/ 2025013 w 2260086"/>
                <a:gd name="connsiteY32" fmla="*/ 235039 h 1069602"/>
                <a:gd name="connsiteX33" fmla="*/ 2030657 w 2260086"/>
                <a:gd name="connsiteY33" fmla="*/ 241477 h 1069602"/>
                <a:gd name="connsiteX34" fmla="*/ 2023989 w 2260086"/>
                <a:gd name="connsiteY34" fmla="*/ 250882 h 1069602"/>
                <a:gd name="connsiteX35" fmla="*/ 2015893 w 2260086"/>
                <a:gd name="connsiteY35" fmla="*/ 252906 h 1069602"/>
                <a:gd name="connsiteX36" fmla="*/ 2012915 w 2260086"/>
                <a:gd name="connsiteY36" fmla="*/ 251812 h 1069602"/>
                <a:gd name="connsiteX37" fmla="*/ 2019227 w 2260086"/>
                <a:gd name="connsiteY37" fmla="*/ 257550 h 1069602"/>
                <a:gd name="connsiteX38" fmla="*/ 2004940 w 2260086"/>
                <a:gd name="connsiteY38" fmla="*/ 268028 h 1069602"/>
                <a:gd name="connsiteX39" fmla="*/ 1995327 w 2260086"/>
                <a:gd name="connsiteY39" fmla="*/ 265735 h 1069602"/>
                <a:gd name="connsiteX40" fmla="*/ 1989261 w 2260086"/>
                <a:gd name="connsiteY40" fmla="*/ 266819 h 1069602"/>
                <a:gd name="connsiteX41" fmla="*/ 1993510 w 2260086"/>
                <a:gd name="connsiteY41" fmla="*/ 268027 h 1069602"/>
                <a:gd name="connsiteX42" fmla="*/ 1286301 w 2260086"/>
                <a:gd name="connsiteY42" fmla="*/ 444755 h 1069602"/>
                <a:gd name="connsiteX43" fmla="*/ 627625 w 2260086"/>
                <a:gd name="connsiteY43" fmla="*/ 740951 h 1069602"/>
                <a:gd name="connsiteX44" fmla="*/ 38980 w 2260086"/>
                <a:gd name="connsiteY44" fmla="*/ 1056698 h 1069602"/>
                <a:gd name="connsiteX45" fmla="*/ 7547 w 2260086"/>
                <a:gd name="connsiteY45" fmla="*/ 1069080 h 1069602"/>
                <a:gd name="connsiteX46" fmla="*/ 3737 w 2260086"/>
                <a:gd name="connsiteY46" fmla="*/ 1043363 h 1069602"/>
                <a:gd name="connsiteX47" fmla="*/ 12310 w 2260086"/>
                <a:gd name="connsiteY47" fmla="*/ 1038600 h 1069602"/>
                <a:gd name="connsiteX48" fmla="*/ 21924 w 2260086"/>
                <a:gd name="connsiteY48" fmla="*/ 1028987 h 1069602"/>
                <a:gd name="connsiteX49" fmla="*/ 16953 w 2260086"/>
                <a:gd name="connsiteY49" fmla="*/ 1031932 h 1069602"/>
                <a:gd name="connsiteX50" fmla="*/ 6594 w 2260086"/>
                <a:gd name="connsiteY50" fmla="*/ 1034790 h 1069602"/>
                <a:gd name="connsiteX51" fmla="*/ 1832 w 2260086"/>
                <a:gd name="connsiteY51" fmla="*/ 1030027 h 1069602"/>
                <a:gd name="connsiteX52" fmla="*/ 1832 w 2260086"/>
                <a:gd name="connsiteY52" fmla="*/ 1027170 h 1069602"/>
                <a:gd name="connsiteX53" fmla="*/ 11357 w 2260086"/>
                <a:gd name="connsiteY53" fmla="*/ 1002405 h 1069602"/>
                <a:gd name="connsiteX54" fmla="*/ 20168 w 2260086"/>
                <a:gd name="connsiteY54" fmla="*/ 992285 h 1069602"/>
                <a:gd name="connsiteX55" fmla="*/ 24706 w 2260086"/>
                <a:gd name="connsiteY55" fmla="*/ 988749 h 1069602"/>
                <a:gd name="connsiteX56" fmla="*/ 23382 w 2260086"/>
                <a:gd name="connsiteY56" fmla="*/ 989070 h 1069602"/>
                <a:gd name="connsiteX57" fmla="*/ 12309 w 2260086"/>
                <a:gd name="connsiteY57" fmla="*/ 991927 h 1069602"/>
                <a:gd name="connsiteX58" fmla="*/ 3737 w 2260086"/>
                <a:gd name="connsiteY58" fmla="*/ 989070 h 1069602"/>
                <a:gd name="connsiteX59" fmla="*/ 3737 w 2260086"/>
                <a:gd name="connsiteY59" fmla="*/ 987165 h 1069602"/>
                <a:gd name="connsiteX60" fmla="*/ 12309 w 2260086"/>
                <a:gd name="connsiteY60" fmla="*/ 943350 h 1069602"/>
                <a:gd name="connsiteX61" fmla="*/ 16120 w 2260086"/>
                <a:gd name="connsiteY61" fmla="*/ 939539 h 1069602"/>
                <a:gd name="connsiteX62" fmla="*/ 17072 w 2260086"/>
                <a:gd name="connsiteY62" fmla="*/ 903345 h 1069602"/>
                <a:gd name="connsiteX63" fmla="*/ 23841 w 2260086"/>
                <a:gd name="connsiteY63" fmla="*/ 897373 h 1069602"/>
                <a:gd name="connsiteX64" fmla="*/ 12309 w 2260086"/>
                <a:gd name="connsiteY64" fmla="*/ 899535 h 1069602"/>
                <a:gd name="connsiteX65" fmla="*/ 17072 w 2260086"/>
                <a:gd name="connsiteY65" fmla="*/ 866198 h 1069602"/>
                <a:gd name="connsiteX66" fmla="*/ 38979 w 2260086"/>
                <a:gd name="connsiteY66" fmla="*/ 848101 h 1069602"/>
                <a:gd name="connsiteX67" fmla="*/ 40854 w 2260086"/>
                <a:gd name="connsiteY67" fmla="*/ 846818 h 1069602"/>
                <a:gd name="connsiteX68" fmla="*/ 40744 w 2260086"/>
                <a:gd name="connsiteY68" fmla="*/ 839965 h 1069602"/>
                <a:gd name="connsiteX69" fmla="*/ 32311 w 2260086"/>
                <a:gd name="connsiteY69" fmla="*/ 843338 h 1069602"/>
                <a:gd name="connsiteX70" fmla="*/ 10404 w 2260086"/>
                <a:gd name="connsiteY70" fmla="*/ 853815 h 1069602"/>
                <a:gd name="connsiteX71" fmla="*/ 10404 w 2260086"/>
                <a:gd name="connsiteY71" fmla="*/ 821430 h 1069602"/>
                <a:gd name="connsiteX72" fmla="*/ 10467 w 2260086"/>
                <a:gd name="connsiteY72" fmla="*/ 821367 h 1069602"/>
                <a:gd name="connsiteX73" fmla="*/ 8500 w 2260086"/>
                <a:gd name="connsiteY73" fmla="*/ 821430 h 1069602"/>
                <a:gd name="connsiteX74" fmla="*/ 4690 w 2260086"/>
                <a:gd name="connsiteY74" fmla="*/ 815715 h 1069602"/>
                <a:gd name="connsiteX75" fmla="*/ 4690 w 2260086"/>
                <a:gd name="connsiteY75" fmla="*/ 793807 h 1069602"/>
                <a:gd name="connsiteX76" fmla="*/ 14215 w 2260086"/>
                <a:gd name="connsiteY76" fmla="*/ 783330 h 1069602"/>
                <a:gd name="connsiteX77" fmla="*/ 29455 w 2260086"/>
                <a:gd name="connsiteY77" fmla="*/ 768090 h 1069602"/>
                <a:gd name="connsiteX78" fmla="*/ 30407 w 2260086"/>
                <a:gd name="connsiteY78" fmla="*/ 769042 h 1069602"/>
                <a:gd name="connsiteX79" fmla="*/ 39548 w 2260086"/>
                <a:gd name="connsiteY79" fmla="*/ 765194 h 1069602"/>
                <a:gd name="connsiteX80" fmla="*/ 39509 w 2260086"/>
                <a:gd name="connsiteY80" fmla="*/ 762759 h 1069602"/>
                <a:gd name="connsiteX81" fmla="*/ 37075 w 2260086"/>
                <a:gd name="connsiteY81" fmla="*/ 764280 h 1069602"/>
                <a:gd name="connsiteX82" fmla="*/ 31360 w 2260086"/>
                <a:gd name="connsiteY82" fmla="*/ 767137 h 1069602"/>
                <a:gd name="connsiteX83" fmla="*/ 11357 w 2260086"/>
                <a:gd name="connsiteY83" fmla="*/ 770947 h 1069602"/>
                <a:gd name="connsiteX84" fmla="*/ 10881 w 2260086"/>
                <a:gd name="connsiteY84" fmla="*/ 751183 h 1069602"/>
                <a:gd name="connsiteX85" fmla="*/ 13943 w 2260086"/>
                <a:gd name="connsiteY85" fmla="*/ 740467 h 1069602"/>
                <a:gd name="connsiteX86" fmla="*/ 13262 w 2260086"/>
                <a:gd name="connsiteY86" fmla="*/ 740467 h 1069602"/>
                <a:gd name="connsiteX87" fmla="*/ 23739 w 2260086"/>
                <a:gd name="connsiteY87" fmla="*/ 695700 h 1069602"/>
                <a:gd name="connsiteX88" fmla="*/ 37074 w 2260086"/>
                <a:gd name="connsiteY88" fmla="*/ 685223 h 1069602"/>
                <a:gd name="connsiteX89" fmla="*/ 38257 w 2260086"/>
                <a:gd name="connsiteY89" fmla="*/ 684500 h 1069602"/>
                <a:gd name="connsiteX90" fmla="*/ 38122 w 2260086"/>
                <a:gd name="connsiteY90" fmla="*/ 676051 h 1069602"/>
                <a:gd name="connsiteX91" fmla="*/ 36182 w 2260086"/>
                <a:gd name="connsiteY91" fmla="*/ 676501 h 1069602"/>
                <a:gd name="connsiteX92" fmla="*/ 14214 w 2260086"/>
                <a:gd name="connsiteY92" fmla="*/ 684270 h 1069602"/>
                <a:gd name="connsiteX93" fmla="*/ 12309 w 2260086"/>
                <a:gd name="connsiteY93" fmla="*/ 643313 h 1069602"/>
                <a:gd name="connsiteX94" fmla="*/ 940997 w 2260086"/>
                <a:gd name="connsiteY94" fmla="*/ 188018 h 1069602"/>
                <a:gd name="connsiteX95" fmla="*/ 1441059 w 2260086"/>
                <a:gd name="connsiteY95" fmla="*/ 22283 h 1069602"/>
                <a:gd name="connsiteX0" fmla="*/ 1441059 w 2260086"/>
                <a:gd name="connsiteY0" fmla="*/ 20955 h 1068274"/>
                <a:gd name="connsiteX1" fmla="*/ 1942075 w 2260086"/>
                <a:gd name="connsiteY1" fmla="*/ 0 h 1068274"/>
                <a:gd name="connsiteX2" fmla="*/ 2186867 w 2260086"/>
                <a:gd name="connsiteY2" fmla="*/ 72390 h 1068274"/>
                <a:gd name="connsiteX3" fmla="*/ 2250685 w 2260086"/>
                <a:gd name="connsiteY3" fmla="*/ 102870 h 1068274"/>
                <a:gd name="connsiteX4" fmla="*/ 2258304 w 2260086"/>
                <a:gd name="connsiteY4" fmla="*/ 113347 h 1068274"/>
                <a:gd name="connsiteX5" fmla="*/ 2243064 w 2260086"/>
                <a:gd name="connsiteY5" fmla="*/ 120015 h 1068274"/>
                <a:gd name="connsiteX6" fmla="*/ 2218300 w 2260086"/>
                <a:gd name="connsiteY6" fmla="*/ 115252 h 1068274"/>
                <a:gd name="connsiteX7" fmla="*/ 2198297 w 2260086"/>
                <a:gd name="connsiteY7" fmla="*/ 109537 h 1068274"/>
                <a:gd name="connsiteX8" fmla="*/ 2184010 w 2260086"/>
                <a:gd name="connsiteY8" fmla="*/ 103822 h 1068274"/>
                <a:gd name="connsiteX9" fmla="*/ 2170674 w 2260086"/>
                <a:gd name="connsiteY9" fmla="*/ 99377 h 1068274"/>
                <a:gd name="connsiteX10" fmla="*/ 2215442 w 2260086"/>
                <a:gd name="connsiteY10" fmla="*/ 121919 h 1068274"/>
                <a:gd name="connsiteX11" fmla="*/ 2186867 w 2260086"/>
                <a:gd name="connsiteY11" fmla="*/ 131444 h 1068274"/>
                <a:gd name="connsiteX12" fmla="*/ 2175979 w 2260086"/>
                <a:gd name="connsiteY12" fmla="*/ 130537 h 1068274"/>
                <a:gd name="connsiteX13" fmla="*/ 2182105 w 2260086"/>
                <a:gd name="connsiteY13" fmla="*/ 133349 h 1068274"/>
                <a:gd name="connsiteX14" fmla="*/ 2149720 w 2260086"/>
                <a:gd name="connsiteY14" fmla="*/ 138112 h 1068274"/>
                <a:gd name="connsiteX15" fmla="*/ 2128765 w 2260086"/>
                <a:gd name="connsiteY15" fmla="*/ 138112 h 1068274"/>
                <a:gd name="connsiteX16" fmla="*/ 2111355 w 2260086"/>
                <a:gd name="connsiteY16" fmla="*/ 134510 h 1068274"/>
                <a:gd name="connsiteX17" fmla="*/ 2108738 w 2260086"/>
                <a:gd name="connsiteY17" fmla="*/ 137517 h 1068274"/>
                <a:gd name="connsiteX18" fmla="*/ 2128765 w 2260086"/>
                <a:gd name="connsiteY18" fmla="*/ 140969 h 1068274"/>
                <a:gd name="connsiteX19" fmla="*/ 2144005 w 2260086"/>
                <a:gd name="connsiteY19" fmla="*/ 148589 h 1068274"/>
                <a:gd name="connsiteX20" fmla="*/ 2139242 w 2260086"/>
                <a:gd name="connsiteY20" fmla="*/ 161924 h 1068274"/>
                <a:gd name="connsiteX21" fmla="*/ 2116501 w 2260086"/>
                <a:gd name="connsiteY21" fmla="*/ 163353 h 1068274"/>
                <a:gd name="connsiteX22" fmla="*/ 2115194 w 2260086"/>
                <a:gd name="connsiteY22" fmla="*/ 163098 h 1068274"/>
                <a:gd name="connsiteX23" fmla="*/ 2116382 w 2260086"/>
                <a:gd name="connsiteY23" fmla="*/ 163830 h 1068274"/>
                <a:gd name="connsiteX24" fmla="*/ 2083044 w 2260086"/>
                <a:gd name="connsiteY24" fmla="*/ 174307 h 1068274"/>
                <a:gd name="connsiteX25" fmla="*/ 2075572 w 2260086"/>
                <a:gd name="connsiteY25" fmla="*/ 175622 h 1068274"/>
                <a:gd name="connsiteX26" fmla="*/ 2072387 w 2260086"/>
                <a:gd name="connsiteY26" fmla="*/ 179281 h 1068274"/>
                <a:gd name="connsiteX27" fmla="*/ 2083044 w 2260086"/>
                <a:gd name="connsiteY27" fmla="*/ 183832 h 1068274"/>
                <a:gd name="connsiteX28" fmla="*/ 2081139 w 2260086"/>
                <a:gd name="connsiteY28" fmla="*/ 197167 h 1068274"/>
                <a:gd name="connsiteX29" fmla="*/ 2063994 w 2260086"/>
                <a:gd name="connsiteY29" fmla="*/ 200977 h 1068274"/>
                <a:gd name="connsiteX30" fmla="*/ 2054448 w 2260086"/>
                <a:gd name="connsiteY30" fmla="*/ 199892 h 1068274"/>
                <a:gd name="connsiteX31" fmla="*/ 2025013 w 2260086"/>
                <a:gd name="connsiteY31" fmla="*/ 233711 h 1068274"/>
                <a:gd name="connsiteX32" fmla="*/ 2030657 w 2260086"/>
                <a:gd name="connsiteY32" fmla="*/ 240149 h 1068274"/>
                <a:gd name="connsiteX33" fmla="*/ 2023989 w 2260086"/>
                <a:gd name="connsiteY33" fmla="*/ 249554 h 1068274"/>
                <a:gd name="connsiteX34" fmla="*/ 2015893 w 2260086"/>
                <a:gd name="connsiteY34" fmla="*/ 251578 h 1068274"/>
                <a:gd name="connsiteX35" fmla="*/ 2012915 w 2260086"/>
                <a:gd name="connsiteY35" fmla="*/ 250484 h 1068274"/>
                <a:gd name="connsiteX36" fmla="*/ 2019227 w 2260086"/>
                <a:gd name="connsiteY36" fmla="*/ 256222 h 1068274"/>
                <a:gd name="connsiteX37" fmla="*/ 2004940 w 2260086"/>
                <a:gd name="connsiteY37" fmla="*/ 266700 h 1068274"/>
                <a:gd name="connsiteX38" fmla="*/ 1995327 w 2260086"/>
                <a:gd name="connsiteY38" fmla="*/ 264407 h 1068274"/>
                <a:gd name="connsiteX39" fmla="*/ 1989261 w 2260086"/>
                <a:gd name="connsiteY39" fmla="*/ 265491 h 1068274"/>
                <a:gd name="connsiteX40" fmla="*/ 1993510 w 2260086"/>
                <a:gd name="connsiteY40" fmla="*/ 266699 h 1068274"/>
                <a:gd name="connsiteX41" fmla="*/ 1286301 w 2260086"/>
                <a:gd name="connsiteY41" fmla="*/ 443427 h 1068274"/>
                <a:gd name="connsiteX42" fmla="*/ 627625 w 2260086"/>
                <a:gd name="connsiteY42" fmla="*/ 739623 h 1068274"/>
                <a:gd name="connsiteX43" fmla="*/ 38980 w 2260086"/>
                <a:gd name="connsiteY43" fmla="*/ 1055370 h 1068274"/>
                <a:gd name="connsiteX44" fmla="*/ 7547 w 2260086"/>
                <a:gd name="connsiteY44" fmla="*/ 1067752 h 1068274"/>
                <a:gd name="connsiteX45" fmla="*/ 3737 w 2260086"/>
                <a:gd name="connsiteY45" fmla="*/ 1042035 h 1068274"/>
                <a:gd name="connsiteX46" fmla="*/ 12310 w 2260086"/>
                <a:gd name="connsiteY46" fmla="*/ 1037272 h 1068274"/>
                <a:gd name="connsiteX47" fmla="*/ 21924 w 2260086"/>
                <a:gd name="connsiteY47" fmla="*/ 1027659 h 1068274"/>
                <a:gd name="connsiteX48" fmla="*/ 16953 w 2260086"/>
                <a:gd name="connsiteY48" fmla="*/ 1030604 h 1068274"/>
                <a:gd name="connsiteX49" fmla="*/ 6594 w 2260086"/>
                <a:gd name="connsiteY49" fmla="*/ 1033462 h 1068274"/>
                <a:gd name="connsiteX50" fmla="*/ 1832 w 2260086"/>
                <a:gd name="connsiteY50" fmla="*/ 1028699 h 1068274"/>
                <a:gd name="connsiteX51" fmla="*/ 1832 w 2260086"/>
                <a:gd name="connsiteY51" fmla="*/ 1025842 h 1068274"/>
                <a:gd name="connsiteX52" fmla="*/ 11357 w 2260086"/>
                <a:gd name="connsiteY52" fmla="*/ 1001077 h 1068274"/>
                <a:gd name="connsiteX53" fmla="*/ 20168 w 2260086"/>
                <a:gd name="connsiteY53" fmla="*/ 990957 h 1068274"/>
                <a:gd name="connsiteX54" fmla="*/ 24706 w 2260086"/>
                <a:gd name="connsiteY54" fmla="*/ 987421 h 1068274"/>
                <a:gd name="connsiteX55" fmla="*/ 23382 w 2260086"/>
                <a:gd name="connsiteY55" fmla="*/ 987742 h 1068274"/>
                <a:gd name="connsiteX56" fmla="*/ 12309 w 2260086"/>
                <a:gd name="connsiteY56" fmla="*/ 990599 h 1068274"/>
                <a:gd name="connsiteX57" fmla="*/ 3737 w 2260086"/>
                <a:gd name="connsiteY57" fmla="*/ 987742 h 1068274"/>
                <a:gd name="connsiteX58" fmla="*/ 3737 w 2260086"/>
                <a:gd name="connsiteY58" fmla="*/ 985837 h 1068274"/>
                <a:gd name="connsiteX59" fmla="*/ 12309 w 2260086"/>
                <a:gd name="connsiteY59" fmla="*/ 942022 h 1068274"/>
                <a:gd name="connsiteX60" fmla="*/ 16120 w 2260086"/>
                <a:gd name="connsiteY60" fmla="*/ 938211 h 1068274"/>
                <a:gd name="connsiteX61" fmla="*/ 17072 w 2260086"/>
                <a:gd name="connsiteY61" fmla="*/ 902017 h 1068274"/>
                <a:gd name="connsiteX62" fmla="*/ 23841 w 2260086"/>
                <a:gd name="connsiteY62" fmla="*/ 896045 h 1068274"/>
                <a:gd name="connsiteX63" fmla="*/ 12309 w 2260086"/>
                <a:gd name="connsiteY63" fmla="*/ 898207 h 1068274"/>
                <a:gd name="connsiteX64" fmla="*/ 17072 w 2260086"/>
                <a:gd name="connsiteY64" fmla="*/ 864870 h 1068274"/>
                <a:gd name="connsiteX65" fmla="*/ 38979 w 2260086"/>
                <a:gd name="connsiteY65" fmla="*/ 846773 h 1068274"/>
                <a:gd name="connsiteX66" fmla="*/ 40854 w 2260086"/>
                <a:gd name="connsiteY66" fmla="*/ 845490 h 1068274"/>
                <a:gd name="connsiteX67" fmla="*/ 40744 w 2260086"/>
                <a:gd name="connsiteY67" fmla="*/ 838637 h 1068274"/>
                <a:gd name="connsiteX68" fmla="*/ 32311 w 2260086"/>
                <a:gd name="connsiteY68" fmla="*/ 842010 h 1068274"/>
                <a:gd name="connsiteX69" fmla="*/ 10404 w 2260086"/>
                <a:gd name="connsiteY69" fmla="*/ 852487 h 1068274"/>
                <a:gd name="connsiteX70" fmla="*/ 10404 w 2260086"/>
                <a:gd name="connsiteY70" fmla="*/ 820102 h 1068274"/>
                <a:gd name="connsiteX71" fmla="*/ 10467 w 2260086"/>
                <a:gd name="connsiteY71" fmla="*/ 820039 h 1068274"/>
                <a:gd name="connsiteX72" fmla="*/ 8500 w 2260086"/>
                <a:gd name="connsiteY72" fmla="*/ 820102 h 1068274"/>
                <a:gd name="connsiteX73" fmla="*/ 4690 w 2260086"/>
                <a:gd name="connsiteY73" fmla="*/ 814387 h 1068274"/>
                <a:gd name="connsiteX74" fmla="*/ 4690 w 2260086"/>
                <a:gd name="connsiteY74" fmla="*/ 792479 h 1068274"/>
                <a:gd name="connsiteX75" fmla="*/ 14215 w 2260086"/>
                <a:gd name="connsiteY75" fmla="*/ 782002 h 1068274"/>
                <a:gd name="connsiteX76" fmla="*/ 29455 w 2260086"/>
                <a:gd name="connsiteY76" fmla="*/ 766762 h 1068274"/>
                <a:gd name="connsiteX77" fmla="*/ 30407 w 2260086"/>
                <a:gd name="connsiteY77" fmla="*/ 767714 h 1068274"/>
                <a:gd name="connsiteX78" fmla="*/ 39548 w 2260086"/>
                <a:gd name="connsiteY78" fmla="*/ 763866 h 1068274"/>
                <a:gd name="connsiteX79" fmla="*/ 39509 w 2260086"/>
                <a:gd name="connsiteY79" fmla="*/ 761431 h 1068274"/>
                <a:gd name="connsiteX80" fmla="*/ 37075 w 2260086"/>
                <a:gd name="connsiteY80" fmla="*/ 762952 h 1068274"/>
                <a:gd name="connsiteX81" fmla="*/ 31360 w 2260086"/>
                <a:gd name="connsiteY81" fmla="*/ 765809 h 1068274"/>
                <a:gd name="connsiteX82" fmla="*/ 11357 w 2260086"/>
                <a:gd name="connsiteY82" fmla="*/ 769619 h 1068274"/>
                <a:gd name="connsiteX83" fmla="*/ 10881 w 2260086"/>
                <a:gd name="connsiteY83" fmla="*/ 749855 h 1068274"/>
                <a:gd name="connsiteX84" fmla="*/ 13943 w 2260086"/>
                <a:gd name="connsiteY84" fmla="*/ 739139 h 1068274"/>
                <a:gd name="connsiteX85" fmla="*/ 13262 w 2260086"/>
                <a:gd name="connsiteY85" fmla="*/ 739139 h 1068274"/>
                <a:gd name="connsiteX86" fmla="*/ 23739 w 2260086"/>
                <a:gd name="connsiteY86" fmla="*/ 694372 h 1068274"/>
                <a:gd name="connsiteX87" fmla="*/ 37074 w 2260086"/>
                <a:gd name="connsiteY87" fmla="*/ 683895 h 1068274"/>
                <a:gd name="connsiteX88" fmla="*/ 38257 w 2260086"/>
                <a:gd name="connsiteY88" fmla="*/ 683172 h 1068274"/>
                <a:gd name="connsiteX89" fmla="*/ 38122 w 2260086"/>
                <a:gd name="connsiteY89" fmla="*/ 674723 h 1068274"/>
                <a:gd name="connsiteX90" fmla="*/ 36182 w 2260086"/>
                <a:gd name="connsiteY90" fmla="*/ 675173 h 1068274"/>
                <a:gd name="connsiteX91" fmla="*/ 14214 w 2260086"/>
                <a:gd name="connsiteY91" fmla="*/ 682942 h 1068274"/>
                <a:gd name="connsiteX92" fmla="*/ 12309 w 2260086"/>
                <a:gd name="connsiteY92" fmla="*/ 641985 h 1068274"/>
                <a:gd name="connsiteX93" fmla="*/ 940997 w 2260086"/>
                <a:gd name="connsiteY93" fmla="*/ 186690 h 1068274"/>
                <a:gd name="connsiteX94" fmla="*/ 1441059 w 2260086"/>
                <a:gd name="connsiteY94" fmla="*/ 20955 h 1068274"/>
                <a:gd name="connsiteX0" fmla="*/ 1441059 w 2260086"/>
                <a:gd name="connsiteY0" fmla="*/ 21732 h 1069051"/>
                <a:gd name="connsiteX1" fmla="*/ 1942075 w 2260086"/>
                <a:gd name="connsiteY1" fmla="*/ 777 h 1069051"/>
                <a:gd name="connsiteX2" fmla="*/ 2186867 w 2260086"/>
                <a:gd name="connsiteY2" fmla="*/ 73167 h 1069051"/>
                <a:gd name="connsiteX3" fmla="*/ 2250685 w 2260086"/>
                <a:gd name="connsiteY3" fmla="*/ 103647 h 1069051"/>
                <a:gd name="connsiteX4" fmla="*/ 2258304 w 2260086"/>
                <a:gd name="connsiteY4" fmla="*/ 114124 h 1069051"/>
                <a:gd name="connsiteX5" fmla="*/ 2243064 w 2260086"/>
                <a:gd name="connsiteY5" fmla="*/ 120792 h 1069051"/>
                <a:gd name="connsiteX6" fmla="*/ 2218300 w 2260086"/>
                <a:gd name="connsiteY6" fmla="*/ 116029 h 1069051"/>
                <a:gd name="connsiteX7" fmla="*/ 2198297 w 2260086"/>
                <a:gd name="connsiteY7" fmla="*/ 110314 h 1069051"/>
                <a:gd name="connsiteX8" fmla="*/ 2184010 w 2260086"/>
                <a:gd name="connsiteY8" fmla="*/ 104599 h 1069051"/>
                <a:gd name="connsiteX9" fmla="*/ 2170674 w 2260086"/>
                <a:gd name="connsiteY9" fmla="*/ 100154 h 1069051"/>
                <a:gd name="connsiteX10" fmla="*/ 2215442 w 2260086"/>
                <a:gd name="connsiteY10" fmla="*/ 122696 h 1069051"/>
                <a:gd name="connsiteX11" fmla="*/ 2186867 w 2260086"/>
                <a:gd name="connsiteY11" fmla="*/ 132221 h 1069051"/>
                <a:gd name="connsiteX12" fmla="*/ 2175979 w 2260086"/>
                <a:gd name="connsiteY12" fmla="*/ 131314 h 1069051"/>
                <a:gd name="connsiteX13" fmla="*/ 2182105 w 2260086"/>
                <a:gd name="connsiteY13" fmla="*/ 134126 h 1069051"/>
                <a:gd name="connsiteX14" fmla="*/ 2149720 w 2260086"/>
                <a:gd name="connsiteY14" fmla="*/ 138889 h 1069051"/>
                <a:gd name="connsiteX15" fmla="*/ 2128765 w 2260086"/>
                <a:gd name="connsiteY15" fmla="*/ 138889 h 1069051"/>
                <a:gd name="connsiteX16" fmla="*/ 2111355 w 2260086"/>
                <a:gd name="connsiteY16" fmla="*/ 135287 h 1069051"/>
                <a:gd name="connsiteX17" fmla="*/ 2108738 w 2260086"/>
                <a:gd name="connsiteY17" fmla="*/ 138294 h 1069051"/>
                <a:gd name="connsiteX18" fmla="*/ 2128765 w 2260086"/>
                <a:gd name="connsiteY18" fmla="*/ 141746 h 1069051"/>
                <a:gd name="connsiteX19" fmla="*/ 2144005 w 2260086"/>
                <a:gd name="connsiteY19" fmla="*/ 149366 h 1069051"/>
                <a:gd name="connsiteX20" fmla="*/ 2139242 w 2260086"/>
                <a:gd name="connsiteY20" fmla="*/ 162701 h 1069051"/>
                <a:gd name="connsiteX21" fmla="*/ 2116501 w 2260086"/>
                <a:gd name="connsiteY21" fmla="*/ 164130 h 1069051"/>
                <a:gd name="connsiteX22" fmla="*/ 2115194 w 2260086"/>
                <a:gd name="connsiteY22" fmla="*/ 163875 h 1069051"/>
                <a:gd name="connsiteX23" fmla="*/ 2116382 w 2260086"/>
                <a:gd name="connsiteY23" fmla="*/ 164607 h 1069051"/>
                <a:gd name="connsiteX24" fmla="*/ 2083044 w 2260086"/>
                <a:gd name="connsiteY24" fmla="*/ 175084 h 1069051"/>
                <a:gd name="connsiteX25" fmla="*/ 2075572 w 2260086"/>
                <a:gd name="connsiteY25" fmla="*/ 176399 h 1069051"/>
                <a:gd name="connsiteX26" fmla="*/ 2072387 w 2260086"/>
                <a:gd name="connsiteY26" fmla="*/ 180058 h 1069051"/>
                <a:gd name="connsiteX27" fmla="*/ 2083044 w 2260086"/>
                <a:gd name="connsiteY27" fmla="*/ 184609 h 1069051"/>
                <a:gd name="connsiteX28" fmla="*/ 2081139 w 2260086"/>
                <a:gd name="connsiteY28" fmla="*/ 197944 h 1069051"/>
                <a:gd name="connsiteX29" fmla="*/ 2063994 w 2260086"/>
                <a:gd name="connsiteY29" fmla="*/ 201754 h 1069051"/>
                <a:gd name="connsiteX30" fmla="*/ 2054448 w 2260086"/>
                <a:gd name="connsiteY30" fmla="*/ 200669 h 1069051"/>
                <a:gd name="connsiteX31" fmla="*/ 2025013 w 2260086"/>
                <a:gd name="connsiteY31" fmla="*/ 234488 h 1069051"/>
                <a:gd name="connsiteX32" fmla="*/ 2030657 w 2260086"/>
                <a:gd name="connsiteY32" fmla="*/ 240926 h 1069051"/>
                <a:gd name="connsiteX33" fmla="*/ 2023989 w 2260086"/>
                <a:gd name="connsiteY33" fmla="*/ 250331 h 1069051"/>
                <a:gd name="connsiteX34" fmla="*/ 2015893 w 2260086"/>
                <a:gd name="connsiteY34" fmla="*/ 252355 h 1069051"/>
                <a:gd name="connsiteX35" fmla="*/ 2012915 w 2260086"/>
                <a:gd name="connsiteY35" fmla="*/ 251261 h 1069051"/>
                <a:gd name="connsiteX36" fmla="*/ 2019227 w 2260086"/>
                <a:gd name="connsiteY36" fmla="*/ 256999 h 1069051"/>
                <a:gd name="connsiteX37" fmla="*/ 2004940 w 2260086"/>
                <a:gd name="connsiteY37" fmla="*/ 267477 h 1069051"/>
                <a:gd name="connsiteX38" fmla="*/ 1995327 w 2260086"/>
                <a:gd name="connsiteY38" fmla="*/ 265184 h 1069051"/>
                <a:gd name="connsiteX39" fmla="*/ 1989261 w 2260086"/>
                <a:gd name="connsiteY39" fmla="*/ 266268 h 1069051"/>
                <a:gd name="connsiteX40" fmla="*/ 1993510 w 2260086"/>
                <a:gd name="connsiteY40" fmla="*/ 267476 h 1069051"/>
                <a:gd name="connsiteX41" fmla="*/ 1286301 w 2260086"/>
                <a:gd name="connsiteY41" fmla="*/ 444204 h 1069051"/>
                <a:gd name="connsiteX42" fmla="*/ 627625 w 2260086"/>
                <a:gd name="connsiteY42" fmla="*/ 740400 h 1069051"/>
                <a:gd name="connsiteX43" fmla="*/ 38980 w 2260086"/>
                <a:gd name="connsiteY43" fmla="*/ 1056147 h 1069051"/>
                <a:gd name="connsiteX44" fmla="*/ 7547 w 2260086"/>
                <a:gd name="connsiteY44" fmla="*/ 1068529 h 1069051"/>
                <a:gd name="connsiteX45" fmla="*/ 3737 w 2260086"/>
                <a:gd name="connsiteY45" fmla="*/ 1042812 h 1069051"/>
                <a:gd name="connsiteX46" fmla="*/ 12310 w 2260086"/>
                <a:gd name="connsiteY46" fmla="*/ 1038049 h 1069051"/>
                <a:gd name="connsiteX47" fmla="*/ 21924 w 2260086"/>
                <a:gd name="connsiteY47" fmla="*/ 1028436 h 1069051"/>
                <a:gd name="connsiteX48" fmla="*/ 16953 w 2260086"/>
                <a:gd name="connsiteY48" fmla="*/ 1031381 h 1069051"/>
                <a:gd name="connsiteX49" fmla="*/ 6594 w 2260086"/>
                <a:gd name="connsiteY49" fmla="*/ 1034239 h 1069051"/>
                <a:gd name="connsiteX50" fmla="*/ 1832 w 2260086"/>
                <a:gd name="connsiteY50" fmla="*/ 1029476 h 1069051"/>
                <a:gd name="connsiteX51" fmla="*/ 1832 w 2260086"/>
                <a:gd name="connsiteY51" fmla="*/ 1026619 h 1069051"/>
                <a:gd name="connsiteX52" fmla="*/ 11357 w 2260086"/>
                <a:gd name="connsiteY52" fmla="*/ 1001854 h 1069051"/>
                <a:gd name="connsiteX53" fmla="*/ 20168 w 2260086"/>
                <a:gd name="connsiteY53" fmla="*/ 991734 h 1069051"/>
                <a:gd name="connsiteX54" fmla="*/ 24706 w 2260086"/>
                <a:gd name="connsiteY54" fmla="*/ 988198 h 1069051"/>
                <a:gd name="connsiteX55" fmla="*/ 23382 w 2260086"/>
                <a:gd name="connsiteY55" fmla="*/ 988519 h 1069051"/>
                <a:gd name="connsiteX56" fmla="*/ 12309 w 2260086"/>
                <a:gd name="connsiteY56" fmla="*/ 991376 h 1069051"/>
                <a:gd name="connsiteX57" fmla="*/ 3737 w 2260086"/>
                <a:gd name="connsiteY57" fmla="*/ 988519 h 1069051"/>
                <a:gd name="connsiteX58" fmla="*/ 3737 w 2260086"/>
                <a:gd name="connsiteY58" fmla="*/ 986614 h 1069051"/>
                <a:gd name="connsiteX59" fmla="*/ 12309 w 2260086"/>
                <a:gd name="connsiteY59" fmla="*/ 942799 h 1069051"/>
                <a:gd name="connsiteX60" fmla="*/ 16120 w 2260086"/>
                <a:gd name="connsiteY60" fmla="*/ 938988 h 1069051"/>
                <a:gd name="connsiteX61" fmla="*/ 17072 w 2260086"/>
                <a:gd name="connsiteY61" fmla="*/ 902794 h 1069051"/>
                <a:gd name="connsiteX62" fmla="*/ 23841 w 2260086"/>
                <a:gd name="connsiteY62" fmla="*/ 896822 h 1069051"/>
                <a:gd name="connsiteX63" fmla="*/ 12309 w 2260086"/>
                <a:gd name="connsiteY63" fmla="*/ 898984 h 1069051"/>
                <a:gd name="connsiteX64" fmla="*/ 17072 w 2260086"/>
                <a:gd name="connsiteY64" fmla="*/ 865647 h 1069051"/>
                <a:gd name="connsiteX65" fmla="*/ 38979 w 2260086"/>
                <a:gd name="connsiteY65" fmla="*/ 847550 h 1069051"/>
                <a:gd name="connsiteX66" fmla="*/ 40854 w 2260086"/>
                <a:gd name="connsiteY66" fmla="*/ 846267 h 1069051"/>
                <a:gd name="connsiteX67" fmla="*/ 40744 w 2260086"/>
                <a:gd name="connsiteY67" fmla="*/ 839414 h 1069051"/>
                <a:gd name="connsiteX68" fmla="*/ 32311 w 2260086"/>
                <a:gd name="connsiteY68" fmla="*/ 842787 h 1069051"/>
                <a:gd name="connsiteX69" fmla="*/ 10404 w 2260086"/>
                <a:gd name="connsiteY69" fmla="*/ 853264 h 1069051"/>
                <a:gd name="connsiteX70" fmla="*/ 10404 w 2260086"/>
                <a:gd name="connsiteY70" fmla="*/ 820879 h 1069051"/>
                <a:gd name="connsiteX71" fmla="*/ 10467 w 2260086"/>
                <a:gd name="connsiteY71" fmla="*/ 820816 h 1069051"/>
                <a:gd name="connsiteX72" fmla="*/ 8500 w 2260086"/>
                <a:gd name="connsiteY72" fmla="*/ 820879 h 1069051"/>
                <a:gd name="connsiteX73" fmla="*/ 4690 w 2260086"/>
                <a:gd name="connsiteY73" fmla="*/ 815164 h 1069051"/>
                <a:gd name="connsiteX74" fmla="*/ 4690 w 2260086"/>
                <a:gd name="connsiteY74" fmla="*/ 793256 h 1069051"/>
                <a:gd name="connsiteX75" fmla="*/ 14215 w 2260086"/>
                <a:gd name="connsiteY75" fmla="*/ 782779 h 1069051"/>
                <a:gd name="connsiteX76" fmla="*/ 29455 w 2260086"/>
                <a:gd name="connsiteY76" fmla="*/ 767539 h 1069051"/>
                <a:gd name="connsiteX77" fmla="*/ 30407 w 2260086"/>
                <a:gd name="connsiteY77" fmla="*/ 768491 h 1069051"/>
                <a:gd name="connsiteX78" fmla="*/ 39548 w 2260086"/>
                <a:gd name="connsiteY78" fmla="*/ 764643 h 1069051"/>
                <a:gd name="connsiteX79" fmla="*/ 39509 w 2260086"/>
                <a:gd name="connsiteY79" fmla="*/ 762208 h 1069051"/>
                <a:gd name="connsiteX80" fmla="*/ 37075 w 2260086"/>
                <a:gd name="connsiteY80" fmla="*/ 763729 h 1069051"/>
                <a:gd name="connsiteX81" fmla="*/ 31360 w 2260086"/>
                <a:gd name="connsiteY81" fmla="*/ 766586 h 1069051"/>
                <a:gd name="connsiteX82" fmla="*/ 11357 w 2260086"/>
                <a:gd name="connsiteY82" fmla="*/ 770396 h 1069051"/>
                <a:gd name="connsiteX83" fmla="*/ 10881 w 2260086"/>
                <a:gd name="connsiteY83" fmla="*/ 750632 h 1069051"/>
                <a:gd name="connsiteX84" fmla="*/ 13943 w 2260086"/>
                <a:gd name="connsiteY84" fmla="*/ 739916 h 1069051"/>
                <a:gd name="connsiteX85" fmla="*/ 13262 w 2260086"/>
                <a:gd name="connsiteY85" fmla="*/ 739916 h 1069051"/>
                <a:gd name="connsiteX86" fmla="*/ 23739 w 2260086"/>
                <a:gd name="connsiteY86" fmla="*/ 695149 h 1069051"/>
                <a:gd name="connsiteX87" fmla="*/ 37074 w 2260086"/>
                <a:gd name="connsiteY87" fmla="*/ 684672 h 1069051"/>
                <a:gd name="connsiteX88" fmla="*/ 38257 w 2260086"/>
                <a:gd name="connsiteY88" fmla="*/ 683949 h 1069051"/>
                <a:gd name="connsiteX89" fmla="*/ 38122 w 2260086"/>
                <a:gd name="connsiteY89" fmla="*/ 675500 h 1069051"/>
                <a:gd name="connsiteX90" fmla="*/ 36182 w 2260086"/>
                <a:gd name="connsiteY90" fmla="*/ 675950 h 1069051"/>
                <a:gd name="connsiteX91" fmla="*/ 14214 w 2260086"/>
                <a:gd name="connsiteY91" fmla="*/ 683719 h 1069051"/>
                <a:gd name="connsiteX92" fmla="*/ 12309 w 2260086"/>
                <a:gd name="connsiteY92" fmla="*/ 642762 h 1069051"/>
                <a:gd name="connsiteX93" fmla="*/ 940997 w 2260086"/>
                <a:gd name="connsiteY93" fmla="*/ 187467 h 1069051"/>
                <a:gd name="connsiteX94" fmla="*/ 1441059 w 2260086"/>
                <a:gd name="connsiteY94" fmla="*/ 21732 h 1069051"/>
                <a:gd name="connsiteX0" fmla="*/ 1441059 w 2260086"/>
                <a:gd name="connsiteY0" fmla="*/ 34183 h 1081502"/>
                <a:gd name="connsiteX1" fmla="*/ 1942075 w 2260086"/>
                <a:gd name="connsiteY1" fmla="*/ 13228 h 1081502"/>
                <a:gd name="connsiteX2" fmla="*/ 2186867 w 2260086"/>
                <a:gd name="connsiteY2" fmla="*/ 85618 h 1081502"/>
                <a:gd name="connsiteX3" fmla="*/ 2250685 w 2260086"/>
                <a:gd name="connsiteY3" fmla="*/ 116098 h 1081502"/>
                <a:gd name="connsiteX4" fmla="*/ 2258304 w 2260086"/>
                <a:gd name="connsiteY4" fmla="*/ 126575 h 1081502"/>
                <a:gd name="connsiteX5" fmla="*/ 2243064 w 2260086"/>
                <a:gd name="connsiteY5" fmla="*/ 133243 h 1081502"/>
                <a:gd name="connsiteX6" fmla="*/ 2218300 w 2260086"/>
                <a:gd name="connsiteY6" fmla="*/ 128480 h 1081502"/>
                <a:gd name="connsiteX7" fmla="*/ 2198297 w 2260086"/>
                <a:gd name="connsiteY7" fmla="*/ 122765 h 1081502"/>
                <a:gd name="connsiteX8" fmla="*/ 2184010 w 2260086"/>
                <a:gd name="connsiteY8" fmla="*/ 117050 h 1081502"/>
                <a:gd name="connsiteX9" fmla="*/ 2170674 w 2260086"/>
                <a:gd name="connsiteY9" fmla="*/ 112605 h 1081502"/>
                <a:gd name="connsiteX10" fmla="*/ 2215442 w 2260086"/>
                <a:gd name="connsiteY10" fmla="*/ 135147 h 1081502"/>
                <a:gd name="connsiteX11" fmla="*/ 2186867 w 2260086"/>
                <a:gd name="connsiteY11" fmla="*/ 144672 h 1081502"/>
                <a:gd name="connsiteX12" fmla="*/ 2175979 w 2260086"/>
                <a:gd name="connsiteY12" fmla="*/ 143765 h 1081502"/>
                <a:gd name="connsiteX13" fmla="*/ 2182105 w 2260086"/>
                <a:gd name="connsiteY13" fmla="*/ 146577 h 1081502"/>
                <a:gd name="connsiteX14" fmla="*/ 2149720 w 2260086"/>
                <a:gd name="connsiteY14" fmla="*/ 151340 h 1081502"/>
                <a:gd name="connsiteX15" fmla="*/ 2128765 w 2260086"/>
                <a:gd name="connsiteY15" fmla="*/ 151340 h 1081502"/>
                <a:gd name="connsiteX16" fmla="*/ 2111355 w 2260086"/>
                <a:gd name="connsiteY16" fmla="*/ 147738 h 1081502"/>
                <a:gd name="connsiteX17" fmla="*/ 2108738 w 2260086"/>
                <a:gd name="connsiteY17" fmla="*/ 150745 h 1081502"/>
                <a:gd name="connsiteX18" fmla="*/ 2128765 w 2260086"/>
                <a:gd name="connsiteY18" fmla="*/ 154197 h 1081502"/>
                <a:gd name="connsiteX19" fmla="*/ 2144005 w 2260086"/>
                <a:gd name="connsiteY19" fmla="*/ 161817 h 1081502"/>
                <a:gd name="connsiteX20" fmla="*/ 2139242 w 2260086"/>
                <a:gd name="connsiteY20" fmla="*/ 175152 h 1081502"/>
                <a:gd name="connsiteX21" fmla="*/ 2116501 w 2260086"/>
                <a:gd name="connsiteY21" fmla="*/ 176581 h 1081502"/>
                <a:gd name="connsiteX22" fmla="*/ 2115194 w 2260086"/>
                <a:gd name="connsiteY22" fmla="*/ 176326 h 1081502"/>
                <a:gd name="connsiteX23" fmla="*/ 2116382 w 2260086"/>
                <a:gd name="connsiteY23" fmla="*/ 177058 h 1081502"/>
                <a:gd name="connsiteX24" fmla="*/ 2083044 w 2260086"/>
                <a:gd name="connsiteY24" fmla="*/ 187535 h 1081502"/>
                <a:gd name="connsiteX25" fmla="*/ 2075572 w 2260086"/>
                <a:gd name="connsiteY25" fmla="*/ 188850 h 1081502"/>
                <a:gd name="connsiteX26" fmla="*/ 2072387 w 2260086"/>
                <a:gd name="connsiteY26" fmla="*/ 192509 h 1081502"/>
                <a:gd name="connsiteX27" fmla="*/ 2083044 w 2260086"/>
                <a:gd name="connsiteY27" fmla="*/ 197060 h 1081502"/>
                <a:gd name="connsiteX28" fmla="*/ 2081139 w 2260086"/>
                <a:gd name="connsiteY28" fmla="*/ 210395 h 1081502"/>
                <a:gd name="connsiteX29" fmla="*/ 2063994 w 2260086"/>
                <a:gd name="connsiteY29" fmla="*/ 214205 h 1081502"/>
                <a:gd name="connsiteX30" fmla="*/ 2054448 w 2260086"/>
                <a:gd name="connsiteY30" fmla="*/ 213120 h 1081502"/>
                <a:gd name="connsiteX31" fmla="*/ 2025013 w 2260086"/>
                <a:gd name="connsiteY31" fmla="*/ 246939 h 1081502"/>
                <a:gd name="connsiteX32" fmla="*/ 2030657 w 2260086"/>
                <a:gd name="connsiteY32" fmla="*/ 253377 h 1081502"/>
                <a:gd name="connsiteX33" fmla="*/ 2023989 w 2260086"/>
                <a:gd name="connsiteY33" fmla="*/ 262782 h 1081502"/>
                <a:gd name="connsiteX34" fmla="*/ 2015893 w 2260086"/>
                <a:gd name="connsiteY34" fmla="*/ 264806 h 1081502"/>
                <a:gd name="connsiteX35" fmla="*/ 2012915 w 2260086"/>
                <a:gd name="connsiteY35" fmla="*/ 263712 h 1081502"/>
                <a:gd name="connsiteX36" fmla="*/ 2019227 w 2260086"/>
                <a:gd name="connsiteY36" fmla="*/ 269450 h 1081502"/>
                <a:gd name="connsiteX37" fmla="*/ 2004940 w 2260086"/>
                <a:gd name="connsiteY37" fmla="*/ 279928 h 1081502"/>
                <a:gd name="connsiteX38" fmla="*/ 1995327 w 2260086"/>
                <a:gd name="connsiteY38" fmla="*/ 277635 h 1081502"/>
                <a:gd name="connsiteX39" fmla="*/ 1989261 w 2260086"/>
                <a:gd name="connsiteY39" fmla="*/ 278719 h 1081502"/>
                <a:gd name="connsiteX40" fmla="*/ 1993510 w 2260086"/>
                <a:gd name="connsiteY40" fmla="*/ 279927 h 1081502"/>
                <a:gd name="connsiteX41" fmla="*/ 1286301 w 2260086"/>
                <a:gd name="connsiteY41" fmla="*/ 456655 h 1081502"/>
                <a:gd name="connsiteX42" fmla="*/ 627625 w 2260086"/>
                <a:gd name="connsiteY42" fmla="*/ 752851 h 1081502"/>
                <a:gd name="connsiteX43" fmla="*/ 38980 w 2260086"/>
                <a:gd name="connsiteY43" fmla="*/ 1068598 h 1081502"/>
                <a:gd name="connsiteX44" fmla="*/ 7547 w 2260086"/>
                <a:gd name="connsiteY44" fmla="*/ 1080980 h 1081502"/>
                <a:gd name="connsiteX45" fmla="*/ 3737 w 2260086"/>
                <a:gd name="connsiteY45" fmla="*/ 1055263 h 1081502"/>
                <a:gd name="connsiteX46" fmla="*/ 12310 w 2260086"/>
                <a:gd name="connsiteY46" fmla="*/ 1050500 h 1081502"/>
                <a:gd name="connsiteX47" fmla="*/ 21924 w 2260086"/>
                <a:gd name="connsiteY47" fmla="*/ 1040887 h 1081502"/>
                <a:gd name="connsiteX48" fmla="*/ 16953 w 2260086"/>
                <a:gd name="connsiteY48" fmla="*/ 1043832 h 1081502"/>
                <a:gd name="connsiteX49" fmla="*/ 6594 w 2260086"/>
                <a:gd name="connsiteY49" fmla="*/ 1046690 h 1081502"/>
                <a:gd name="connsiteX50" fmla="*/ 1832 w 2260086"/>
                <a:gd name="connsiteY50" fmla="*/ 1041927 h 1081502"/>
                <a:gd name="connsiteX51" fmla="*/ 1832 w 2260086"/>
                <a:gd name="connsiteY51" fmla="*/ 1039070 h 1081502"/>
                <a:gd name="connsiteX52" fmla="*/ 11357 w 2260086"/>
                <a:gd name="connsiteY52" fmla="*/ 1014305 h 1081502"/>
                <a:gd name="connsiteX53" fmla="*/ 20168 w 2260086"/>
                <a:gd name="connsiteY53" fmla="*/ 1004185 h 1081502"/>
                <a:gd name="connsiteX54" fmla="*/ 24706 w 2260086"/>
                <a:gd name="connsiteY54" fmla="*/ 1000649 h 1081502"/>
                <a:gd name="connsiteX55" fmla="*/ 23382 w 2260086"/>
                <a:gd name="connsiteY55" fmla="*/ 1000970 h 1081502"/>
                <a:gd name="connsiteX56" fmla="*/ 12309 w 2260086"/>
                <a:gd name="connsiteY56" fmla="*/ 1003827 h 1081502"/>
                <a:gd name="connsiteX57" fmla="*/ 3737 w 2260086"/>
                <a:gd name="connsiteY57" fmla="*/ 1000970 h 1081502"/>
                <a:gd name="connsiteX58" fmla="*/ 3737 w 2260086"/>
                <a:gd name="connsiteY58" fmla="*/ 999065 h 1081502"/>
                <a:gd name="connsiteX59" fmla="*/ 12309 w 2260086"/>
                <a:gd name="connsiteY59" fmla="*/ 955250 h 1081502"/>
                <a:gd name="connsiteX60" fmla="*/ 16120 w 2260086"/>
                <a:gd name="connsiteY60" fmla="*/ 951439 h 1081502"/>
                <a:gd name="connsiteX61" fmla="*/ 17072 w 2260086"/>
                <a:gd name="connsiteY61" fmla="*/ 915245 h 1081502"/>
                <a:gd name="connsiteX62" fmla="*/ 23841 w 2260086"/>
                <a:gd name="connsiteY62" fmla="*/ 909273 h 1081502"/>
                <a:gd name="connsiteX63" fmla="*/ 12309 w 2260086"/>
                <a:gd name="connsiteY63" fmla="*/ 911435 h 1081502"/>
                <a:gd name="connsiteX64" fmla="*/ 17072 w 2260086"/>
                <a:gd name="connsiteY64" fmla="*/ 878098 h 1081502"/>
                <a:gd name="connsiteX65" fmla="*/ 38979 w 2260086"/>
                <a:gd name="connsiteY65" fmla="*/ 860001 h 1081502"/>
                <a:gd name="connsiteX66" fmla="*/ 40854 w 2260086"/>
                <a:gd name="connsiteY66" fmla="*/ 858718 h 1081502"/>
                <a:gd name="connsiteX67" fmla="*/ 40744 w 2260086"/>
                <a:gd name="connsiteY67" fmla="*/ 851865 h 1081502"/>
                <a:gd name="connsiteX68" fmla="*/ 32311 w 2260086"/>
                <a:gd name="connsiteY68" fmla="*/ 855238 h 1081502"/>
                <a:gd name="connsiteX69" fmla="*/ 10404 w 2260086"/>
                <a:gd name="connsiteY69" fmla="*/ 865715 h 1081502"/>
                <a:gd name="connsiteX70" fmla="*/ 10404 w 2260086"/>
                <a:gd name="connsiteY70" fmla="*/ 833330 h 1081502"/>
                <a:gd name="connsiteX71" fmla="*/ 10467 w 2260086"/>
                <a:gd name="connsiteY71" fmla="*/ 833267 h 1081502"/>
                <a:gd name="connsiteX72" fmla="*/ 8500 w 2260086"/>
                <a:gd name="connsiteY72" fmla="*/ 833330 h 1081502"/>
                <a:gd name="connsiteX73" fmla="*/ 4690 w 2260086"/>
                <a:gd name="connsiteY73" fmla="*/ 827615 h 1081502"/>
                <a:gd name="connsiteX74" fmla="*/ 4690 w 2260086"/>
                <a:gd name="connsiteY74" fmla="*/ 805707 h 1081502"/>
                <a:gd name="connsiteX75" fmla="*/ 14215 w 2260086"/>
                <a:gd name="connsiteY75" fmla="*/ 795230 h 1081502"/>
                <a:gd name="connsiteX76" fmla="*/ 29455 w 2260086"/>
                <a:gd name="connsiteY76" fmla="*/ 779990 h 1081502"/>
                <a:gd name="connsiteX77" fmla="*/ 30407 w 2260086"/>
                <a:gd name="connsiteY77" fmla="*/ 780942 h 1081502"/>
                <a:gd name="connsiteX78" fmla="*/ 39548 w 2260086"/>
                <a:gd name="connsiteY78" fmla="*/ 777094 h 1081502"/>
                <a:gd name="connsiteX79" fmla="*/ 39509 w 2260086"/>
                <a:gd name="connsiteY79" fmla="*/ 774659 h 1081502"/>
                <a:gd name="connsiteX80" fmla="*/ 37075 w 2260086"/>
                <a:gd name="connsiteY80" fmla="*/ 776180 h 1081502"/>
                <a:gd name="connsiteX81" fmla="*/ 31360 w 2260086"/>
                <a:gd name="connsiteY81" fmla="*/ 779037 h 1081502"/>
                <a:gd name="connsiteX82" fmla="*/ 11357 w 2260086"/>
                <a:gd name="connsiteY82" fmla="*/ 782847 h 1081502"/>
                <a:gd name="connsiteX83" fmla="*/ 10881 w 2260086"/>
                <a:gd name="connsiteY83" fmla="*/ 763083 h 1081502"/>
                <a:gd name="connsiteX84" fmla="*/ 13943 w 2260086"/>
                <a:gd name="connsiteY84" fmla="*/ 752367 h 1081502"/>
                <a:gd name="connsiteX85" fmla="*/ 13262 w 2260086"/>
                <a:gd name="connsiteY85" fmla="*/ 752367 h 1081502"/>
                <a:gd name="connsiteX86" fmla="*/ 23739 w 2260086"/>
                <a:gd name="connsiteY86" fmla="*/ 707600 h 1081502"/>
                <a:gd name="connsiteX87" fmla="*/ 37074 w 2260086"/>
                <a:gd name="connsiteY87" fmla="*/ 697123 h 1081502"/>
                <a:gd name="connsiteX88" fmla="*/ 38257 w 2260086"/>
                <a:gd name="connsiteY88" fmla="*/ 696400 h 1081502"/>
                <a:gd name="connsiteX89" fmla="*/ 38122 w 2260086"/>
                <a:gd name="connsiteY89" fmla="*/ 687951 h 1081502"/>
                <a:gd name="connsiteX90" fmla="*/ 36182 w 2260086"/>
                <a:gd name="connsiteY90" fmla="*/ 688401 h 1081502"/>
                <a:gd name="connsiteX91" fmla="*/ 14214 w 2260086"/>
                <a:gd name="connsiteY91" fmla="*/ 696170 h 1081502"/>
                <a:gd name="connsiteX92" fmla="*/ 12309 w 2260086"/>
                <a:gd name="connsiteY92" fmla="*/ 655213 h 1081502"/>
                <a:gd name="connsiteX93" fmla="*/ 940997 w 2260086"/>
                <a:gd name="connsiteY93" fmla="*/ 199918 h 1081502"/>
                <a:gd name="connsiteX94" fmla="*/ 1441059 w 2260086"/>
                <a:gd name="connsiteY94" fmla="*/ 34183 h 1081502"/>
                <a:gd name="connsiteX0" fmla="*/ 1441059 w 2277793"/>
                <a:gd name="connsiteY0" fmla="*/ 34183 h 1081502"/>
                <a:gd name="connsiteX1" fmla="*/ 1942075 w 2277793"/>
                <a:gd name="connsiteY1" fmla="*/ 13228 h 1081502"/>
                <a:gd name="connsiteX2" fmla="*/ 2250685 w 2277793"/>
                <a:gd name="connsiteY2" fmla="*/ 116098 h 1081502"/>
                <a:gd name="connsiteX3" fmla="*/ 2258304 w 2277793"/>
                <a:gd name="connsiteY3" fmla="*/ 126575 h 1081502"/>
                <a:gd name="connsiteX4" fmla="*/ 2243064 w 2277793"/>
                <a:gd name="connsiteY4" fmla="*/ 133243 h 1081502"/>
                <a:gd name="connsiteX5" fmla="*/ 2218300 w 2277793"/>
                <a:gd name="connsiteY5" fmla="*/ 128480 h 1081502"/>
                <a:gd name="connsiteX6" fmla="*/ 2198297 w 2277793"/>
                <a:gd name="connsiteY6" fmla="*/ 122765 h 1081502"/>
                <a:gd name="connsiteX7" fmla="*/ 2184010 w 2277793"/>
                <a:gd name="connsiteY7" fmla="*/ 117050 h 1081502"/>
                <a:gd name="connsiteX8" fmla="*/ 2170674 w 2277793"/>
                <a:gd name="connsiteY8" fmla="*/ 112605 h 1081502"/>
                <a:gd name="connsiteX9" fmla="*/ 2215442 w 2277793"/>
                <a:gd name="connsiteY9" fmla="*/ 135147 h 1081502"/>
                <a:gd name="connsiteX10" fmla="*/ 2186867 w 2277793"/>
                <a:gd name="connsiteY10" fmla="*/ 144672 h 1081502"/>
                <a:gd name="connsiteX11" fmla="*/ 2175979 w 2277793"/>
                <a:gd name="connsiteY11" fmla="*/ 143765 h 1081502"/>
                <a:gd name="connsiteX12" fmla="*/ 2182105 w 2277793"/>
                <a:gd name="connsiteY12" fmla="*/ 146577 h 1081502"/>
                <a:gd name="connsiteX13" fmla="*/ 2149720 w 2277793"/>
                <a:gd name="connsiteY13" fmla="*/ 151340 h 1081502"/>
                <a:gd name="connsiteX14" fmla="*/ 2128765 w 2277793"/>
                <a:gd name="connsiteY14" fmla="*/ 151340 h 1081502"/>
                <a:gd name="connsiteX15" fmla="*/ 2111355 w 2277793"/>
                <a:gd name="connsiteY15" fmla="*/ 147738 h 1081502"/>
                <a:gd name="connsiteX16" fmla="*/ 2108738 w 2277793"/>
                <a:gd name="connsiteY16" fmla="*/ 150745 h 1081502"/>
                <a:gd name="connsiteX17" fmla="*/ 2128765 w 2277793"/>
                <a:gd name="connsiteY17" fmla="*/ 154197 h 1081502"/>
                <a:gd name="connsiteX18" fmla="*/ 2144005 w 2277793"/>
                <a:gd name="connsiteY18" fmla="*/ 161817 h 1081502"/>
                <a:gd name="connsiteX19" fmla="*/ 2139242 w 2277793"/>
                <a:gd name="connsiteY19" fmla="*/ 175152 h 1081502"/>
                <a:gd name="connsiteX20" fmla="*/ 2116501 w 2277793"/>
                <a:gd name="connsiteY20" fmla="*/ 176581 h 1081502"/>
                <a:gd name="connsiteX21" fmla="*/ 2115194 w 2277793"/>
                <a:gd name="connsiteY21" fmla="*/ 176326 h 1081502"/>
                <a:gd name="connsiteX22" fmla="*/ 2116382 w 2277793"/>
                <a:gd name="connsiteY22" fmla="*/ 177058 h 1081502"/>
                <a:gd name="connsiteX23" fmla="*/ 2083044 w 2277793"/>
                <a:gd name="connsiteY23" fmla="*/ 187535 h 1081502"/>
                <a:gd name="connsiteX24" fmla="*/ 2075572 w 2277793"/>
                <a:gd name="connsiteY24" fmla="*/ 188850 h 1081502"/>
                <a:gd name="connsiteX25" fmla="*/ 2072387 w 2277793"/>
                <a:gd name="connsiteY25" fmla="*/ 192509 h 1081502"/>
                <a:gd name="connsiteX26" fmla="*/ 2083044 w 2277793"/>
                <a:gd name="connsiteY26" fmla="*/ 197060 h 1081502"/>
                <a:gd name="connsiteX27" fmla="*/ 2081139 w 2277793"/>
                <a:gd name="connsiteY27" fmla="*/ 210395 h 1081502"/>
                <a:gd name="connsiteX28" fmla="*/ 2063994 w 2277793"/>
                <a:gd name="connsiteY28" fmla="*/ 214205 h 1081502"/>
                <a:gd name="connsiteX29" fmla="*/ 2054448 w 2277793"/>
                <a:gd name="connsiteY29" fmla="*/ 213120 h 1081502"/>
                <a:gd name="connsiteX30" fmla="*/ 2025013 w 2277793"/>
                <a:gd name="connsiteY30" fmla="*/ 246939 h 1081502"/>
                <a:gd name="connsiteX31" fmla="*/ 2030657 w 2277793"/>
                <a:gd name="connsiteY31" fmla="*/ 253377 h 1081502"/>
                <a:gd name="connsiteX32" fmla="*/ 2023989 w 2277793"/>
                <a:gd name="connsiteY32" fmla="*/ 262782 h 1081502"/>
                <a:gd name="connsiteX33" fmla="*/ 2015893 w 2277793"/>
                <a:gd name="connsiteY33" fmla="*/ 264806 h 1081502"/>
                <a:gd name="connsiteX34" fmla="*/ 2012915 w 2277793"/>
                <a:gd name="connsiteY34" fmla="*/ 263712 h 1081502"/>
                <a:gd name="connsiteX35" fmla="*/ 2019227 w 2277793"/>
                <a:gd name="connsiteY35" fmla="*/ 269450 h 1081502"/>
                <a:gd name="connsiteX36" fmla="*/ 2004940 w 2277793"/>
                <a:gd name="connsiteY36" fmla="*/ 279928 h 1081502"/>
                <a:gd name="connsiteX37" fmla="*/ 1995327 w 2277793"/>
                <a:gd name="connsiteY37" fmla="*/ 277635 h 1081502"/>
                <a:gd name="connsiteX38" fmla="*/ 1989261 w 2277793"/>
                <a:gd name="connsiteY38" fmla="*/ 278719 h 1081502"/>
                <a:gd name="connsiteX39" fmla="*/ 1993510 w 2277793"/>
                <a:gd name="connsiteY39" fmla="*/ 279927 h 1081502"/>
                <a:gd name="connsiteX40" fmla="*/ 1286301 w 2277793"/>
                <a:gd name="connsiteY40" fmla="*/ 456655 h 1081502"/>
                <a:gd name="connsiteX41" fmla="*/ 627625 w 2277793"/>
                <a:gd name="connsiteY41" fmla="*/ 752851 h 1081502"/>
                <a:gd name="connsiteX42" fmla="*/ 38980 w 2277793"/>
                <a:gd name="connsiteY42" fmla="*/ 1068598 h 1081502"/>
                <a:gd name="connsiteX43" fmla="*/ 7547 w 2277793"/>
                <a:gd name="connsiteY43" fmla="*/ 1080980 h 1081502"/>
                <a:gd name="connsiteX44" fmla="*/ 3737 w 2277793"/>
                <a:gd name="connsiteY44" fmla="*/ 1055263 h 1081502"/>
                <a:gd name="connsiteX45" fmla="*/ 12310 w 2277793"/>
                <a:gd name="connsiteY45" fmla="*/ 1050500 h 1081502"/>
                <a:gd name="connsiteX46" fmla="*/ 21924 w 2277793"/>
                <a:gd name="connsiteY46" fmla="*/ 1040887 h 1081502"/>
                <a:gd name="connsiteX47" fmla="*/ 16953 w 2277793"/>
                <a:gd name="connsiteY47" fmla="*/ 1043832 h 1081502"/>
                <a:gd name="connsiteX48" fmla="*/ 6594 w 2277793"/>
                <a:gd name="connsiteY48" fmla="*/ 1046690 h 1081502"/>
                <a:gd name="connsiteX49" fmla="*/ 1832 w 2277793"/>
                <a:gd name="connsiteY49" fmla="*/ 1041927 h 1081502"/>
                <a:gd name="connsiteX50" fmla="*/ 1832 w 2277793"/>
                <a:gd name="connsiteY50" fmla="*/ 1039070 h 1081502"/>
                <a:gd name="connsiteX51" fmla="*/ 11357 w 2277793"/>
                <a:gd name="connsiteY51" fmla="*/ 1014305 h 1081502"/>
                <a:gd name="connsiteX52" fmla="*/ 20168 w 2277793"/>
                <a:gd name="connsiteY52" fmla="*/ 1004185 h 1081502"/>
                <a:gd name="connsiteX53" fmla="*/ 24706 w 2277793"/>
                <a:gd name="connsiteY53" fmla="*/ 1000649 h 1081502"/>
                <a:gd name="connsiteX54" fmla="*/ 23382 w 2277793"/>
                <a:gd name="connsiteY54" fmla="*/ 1000970 h 1081502"/>
                <a:gd name="connsiteX55" fmla="*/ 12309 w 2277793"/>
                <a:gd name="connsiteY55" fmla="*/ 1003827 h 1081502"/>
                <a:gd name="connsiteX56" fmla="*/ 3737 w 2277793"/>
                <a:gd name="connsiteY56" fmla="*/ 1000970 h 1081502"/>
                <a:gd name="connsiteX57" fmla="*/ 3737 w 2277793"/>
                <a:gd name="connsiteY57" fmla="*/ 999065 h 1081502"/>
                <a:gd name="connsiteX58" fmla="*/ 12309 w 2277793"/>
                <a:gd name="connsiteY58" fmla="*/ 955250 h 1081502"/>
                <a:gd name="connsiteX59" fmla="*/ 16120 w 2277793"/>
                <a:gd name="connsiteY59" fmla="*/ 951439 h 1081502"/>
                <a:gd name="connsiteX60" fmla="*/ 17072 w 2277793"/>
                <a:gd name="connsiteY60" fmla="*/ 915245 h 1081502"/>
                <a:gd name="connsiteX61" fmla="*/ 23841 w 2277793"/>
                <a:gd name="connsiteY61" fmla="*/ 909273 h 1081502"/>
                <a:gd name="connsiteX62" fmla="*/ 12309 w 2277793"/>
                <a:gd name="connsiteY62" fmla="*/ 911435 h 1081502"/>
                <a:gd name="connsiteX63" fmla="*/ 17072 w 2277793"/>
                <a:gd name="connsiteY63" fmla="*/ 878098 h 1081502"/>
                <a:gd name="connsiteX64" fmla="*/ 38979 w 2277793"/>
                <a:gd name="connsiteY64" fmla="*/ 860001 h 1081502"/>
                <a:gd name="connsiteX65" fmla="*/ 40854 w 2277793"/>
                <a:gd name="connsiteY65" fmla="*/ 858718 h 1081502"/>
                <a:gd name="connsiteX66" fmla="*/ 40744 w 2277793"/>
                <a:gd name="connsiteY66" fmla="*/ 851865 h 1081502"/>
                <a:gd name="connsiteX67" fmla="*/ 32311 w 2277793"/>
                <a:gd name="connsiteY67" fmla="*/ 855238 h 1081502"/>
                <a:gd name="connsiteX68" fmla="*/ 10404 w 2277793"/>
                <a:gd name="connsiteY68" fmla="*/ 865715 h 1081502"/>
                <a:gd name="connsiteX69" fmla="*/ 10404 w 2277793"/>
                <a:gd name="connsiteY69" fmla="*/ 833330 h 1081502"/>
                <a:gd name="connsiteX70" fmla="*/ 10467 w 2277793"/>
                <a:gd name="connsiteY70" fmla="*/ 833267 h 1081502"/>
                <a:gd name="connsiteX71" fmla="*/ 8500 w 2277793"/>
                <a:gd name="connsiteY71" fmla="*/ 833330 h 1081502"/>
                <a:gd name="connsiteX72" fmla="*/ 4690 w 2277793"/>
                <a:gd name="connsiteY72" fmla="*/ 827615 h 1081502"/>
                <a:gd name="connsiteX73" fmla="*/ 4690 w 2277793"/>
                <a:gd name="connsiteY73" fmla="*/ 805707 h 1081502"/>
                <a:gd name="connsiteX74" fmla="*/ 14215 w 2277793"/>
                <a:gd name="connsiteY74" fmla="*/ 795230 h 1081502"/>
                <a:gd name="connsiteX75" fmla="*/ 29455 w 2277793"/>
                <a:gd name="connsiteY75" fmla="*/ 779990 h 1081502"/>
                <a:gd name="connsiteX76" fmla="*/ 30407 w 2277793"/>
                <a:gd name="connsiteY76" fmla="*/ 780942 h 1081502"/>
                <a:gd name="connsiteX77" fmla="*/ 39548 w 2277793"/>
                <a:gd name="connsiteY77" fmla="*/ 777094 h 1081502"/>
                <a:gd name="connsiteX78" fmla="*/ 39509 w 2277793"/>
                <a:gd name="connsiteY78" fmla="*/ 774659 h 1081502"/>
                <a:gd name="connsiteX79" fmla="*/ 37075 w 2277793"/>
                <a:gd name="connsiteY79" fmla="*/ 776180 h 1081502"/>
                <a:gd name="connsiteX80" fmla="*/ 31360 w 2277793"/>
                <a:gd name="connsiteY80" fmla="*/ 779037 h 1081502"/>
                <a:gd name="connsiteX81" fmla="*/ 11357 w 2277793"/>
                <a:gd name="connsiteY81" fmla="*/ 782847 h 1081502"/>
                <a:gd name="connsiteX82" fmla="*/ 10881 w 2277793"/>
                <a:gd name="connsiteY82" fmla="*/ 763083 h 1081502"/>
                <a:gd name="connsiteX83" fmla="*/ 13943 w 2277793"/>
                <a:gd name="connsiteY83" fmla="*/ 752367 h 1081502"/>
                <a:gd name="connsiteX84" fmla="*/ 13262 w 2277793"/>
                <a:gd name="connsiteY84" fmla="*/ 752367 h 1081502"/>
                <a:gd name="connsiteX85" fmla="*/ 23739 w 2277793"/>
                <a:gd name="connsiteY85" fmla="*/ 707600 h 1081502"/>
                <a:gd name="connsiteX86" fmla="*/ 37074 w 2277793"/>
                <a:gd name="connsiteY86" fmla="*/ 697123 h 1081502"/>
                <a:gd name="connsiteX87" fmla="*/ 38257 w 2277793"/>
                <a:gd name="connsiteY87" fmla="*/ 696400 h 1081502"/>
                <a:gd name="connsiteX88" fmla="*/ 38122 w 2277793"/>
                <a:gd name="connsiteY88" fmla="*/ 687951 h 1081502"/>
                <a:gd name="connsiteX89" fmla="*/ 36182 w 2277793"/>
                <a:gd name="connsiteY89" fmla="*/ 688401 h 1081502"/>
                <a:gd name="connsiteX90" fmla="*/ 14214 w 2277793"/>
                <a:gd name="connsiteY90" fmla="*/ 696170 h 1081502"/>
                <a:gd name="connsiteX91" fmla="*/ 12309 w 2277793"/>
                <a:gd name="connsiteY91" fmla="*/ 655213 h 1081502"/>
                <a:gd name="connsiteX92" fmla="*/ 940997 w 2277793"/>
                <a:gd name="connsiteY92" fmla="*/ 199918 h 1081502"/>
                <a:gd name="connsiteX93" fmla="*/ 1441059 w 2277793"/>
                <a:gd name="connsiteY93" fmla="*/ 34183 h 1081502"/>
                <a:gd name="connsiteX0" fmla="*/ 1441059 w 2272239"/>
                <a:gd name="connsiteY0" fmla="*/ 34183 h 1081502"/>
                <a:gd name="connsiteX1" fmla="*/ 1942075 w 2272239"/>
                <a:gd name="connsiteY1" fmla="*/ 13228 h 1081502"/>
                <a:gd name="connsiteX2" fmla="*/ 2250685 w 2272239"/>
                <a:gd name="connsiteY2" fmla="*/ 116098 h 1081502"/>
                <a:gd name="connsiteX3" fmla="*/ 2243064 w 2272239"/>
                <a:gd name="connsiteY3" fmla="*/ 133243 h 1081502"/>
                <a:gd name="connsiteX4" fmla="*/ 2218300 w 2272239"/>
                <a:gd name="connsiteY4" fmla="*/ 128480 h 1081502"/>
                <a:gd name="connsiteX5" fmla="*/ 2198297 w 2272239"/>
                <a:gd name="connsiteY5" fmla="*/ 122765 h 1081502"/>
                <a:gd name="connsiteX6" fmla="*/ 2184010 w 2272239"/>
                <a:gd name="connsiteY6" fmla="*/ 117050 h 1081502"/>
                <a:gd name="connsiteX7" fmla="*/ 2170674 w 2272239"/>
                <a:gd name="connsiteY7" fmla="*/ 112605 h 1081502"/>
                <a:gd name="connsiteX8" fmla="*/ 2215442 w 2272239"/>
                <a:gd name="connsiteY8" fmla="*/ 135147 h 1081502"/>
                <a:gd name="connsiteX9" fmla="*/ 2186867 w 2272239"/>
                <a:gd name="connsiteY9" fmla="*/ 144672 h 1081502"/>
                <a:gd name="connsiteX10" fmla="*/ 2175979 w 2272239"/>
                <a:gd name="connsiteY10" fmla="*/ 143765 h 1081502"/>
                <a:gd name="connsiteX11" fmla="*/ 2182105 w 2272239"/>
                <a:gd name="connsiteY11" fmla="*/ 146577 h 1081502"/>
                <a:gd name="connsiteX12" fmla="*/ 2149720 w 2272239"/>
                <a:gd name="connsiteY12" fmla="*/ 151340 h 1081502"/>
                <a:gd name="connsiteX13" fmla="*/ 2128765 w 2272239"/>
                <a:gd name="connsiteY13" fmla="*/ 151340 h 1081502"/>
                <a:gd name="connsiteX14" fmla="*/ 2111355 w 2272239"/>
                <a:gd name="connsiteY14" fmla="*/ 147738 h 1081502"/>
                <a:gd name="connsiteX15" fmla="*/ 2108738 w 2272239"/>
                <a:gd name="connsiteY15" fmla="*/ 150745 h 1081502"/>
                <a:gd name="connsiteX16" fmla="*/ 2128765 w 2272239"/>
                <a:gd name="connsiteY16" fmla="*/ 154197 h 1081502"/>
                <a:gd name="connsiteX17" fmla="*/ 2144005 w 2272239"/>
                <a:gd name="connsiteY17" fmla="*/ 161817 h 1081502"/>
                <a:gd name="connsiteX18" fmla="*/ 2139242 w 2272239"/>
                <a:gd name="connsiteY18" fmla="*/ 175152 h 1081502"/>
                <a:gd name="connsiteX19" fmla="*/ 2116501 w 2272239"/>
                <a:gd name="connsiteY19" fmla="*/ 176581 h 1081502"/>
                <a:gd name="connsiteX20" fmla="*/ 2115194 w 2272239"/>
                <a:gd name="connsiteY20" fmla="*/ 176326 h 1081502"/>
                <a:gd name="connsiteX21" fmla="*/ 2116382 w 2272239"/>
                <a:gd name="connsiteY21" fmla="*/ 177058 h 1081502"/>
                <a:gd name="connsiteX22" fmla="*/ 2083044 w 2272239"/>
                <a:gd name="connsiteY22" fmla="*/ 187535 h 1081502"/>
                <a:gd name="connsiteX23" fmla="*/ 2075572 w 2272239"/>
                <a:gd name="connsiteY23" fmla="*/ 188850 h 1081502"/>
                <a:gd name="connsiteX24" fmla="*/ 2072387 w 2272239"/>
                <a:gd name="connsiteY24" fmla="*/ 192509 h 1081502"/>
                <a:gd name="connsiteX25" fmla="*/ 2083044 w 2272239"/>
                <a:gd name="connsiteY25" fmla="*/ 197060 h 1081502"/>
                <a:gd name="connsiteX26" fmla="*/ 2081139 w 2272239"/>
                <a:gd name="connsiteY26" fmla="*/ 210395 h 1081502"/>
                <a:gd name="connsiteX27" fmla="*/ 2063994 w 2272239"/>
                <a:gd name="connsiteY27" fmla="*/ 214205 h 1081502"/>
                <a:gd name="connsiteX28" fmla="*/ 2054448 w 2272239"/>
                <a:gd name="connsiteY28" fmla="*/ 213120 h 1081502"/>
                <a:gd name="connsiteX29" fmla="*/ 2025013 w 2272239"/>
                <a:gd name="connsiteY29" fmla="*/ 246939 h 1081502"/>
                <a:gd name="connsiteX30" fmla="*/ 2030657 w 2272239"/>
                <a:gd name="connsiteY30" fmla="*/ 253377 h 1081502"/>
                <a:gd name="connsiteX31" fmla="*/ 2023989 w 2272239"/>
                <a:gd name="connsiteY31" fmla="*/ 262782 h 1081502"/>
                <a:gd name="connsiteX32" fmla="*/ 2015893 w 2272239"/>
                <a:gd name="connsiteY32" fmla="*/ 264806 h 1081502"/>
                <a:gd name="connsiteX33" fmla="*/ 2012915 w 2272239"/>
                <a:gd name="connsiteY33" fmla="*/ 263712 h 1081502"/>
                <a:gd name="connsiteX34" fmla="*/ 2019227 w 2272239"/>
                <a:gd name="connsiteY34" fmla="*/ 269450 h 1081502"/>
                <a:gd name="connsiteX35" fmla="*/ 2004940 w 2272239"/>
                <a:gd name="connsiteY35" fmla="*/ 279928 h 1081502"/>
                <a:gd name="connsiteX36" fmla="*/ 1995327 w 2272239"/>
                <a:gd name="connsiteY36" fmla="*/ 277635 h 1081502"/>
                <a:gd name="connsiteX37" fmla="*/ 1989261 w 2272239"/>
                <a:gd name="connsiteY37" fmla="*/ 278719 h 1081502"/>
                <a:gd name="connsiteX38" fmla="*/ 1993510 w 2272239"/>
                <a:gd name="connsiteY38" fmla="*/ 279927 h 1081502"/>
                <a:gd name="connsiteX39" fmla="*/ 1286301 w 2272239"/>
                <a:gd name="connsiteY39" fmla="*/ 456655 h 1081502"/>
                <a:gd name="connsiteX40" fmla="*/ 627625 w 2272239"/>
                <a:gd name="connsiteY40" fmla="*/ 752851 h 1081502"/>
                <a:gd name="connsiteX41" fmla="*/ 38980 w 2272239"/>
                <a:gd name="connsiteY41" fmla="*/ 1068598 h 1081502"/>
                <a:gd name="connsiteX42" fmla="*/ 7547 w 2272239"/>
                <a:gd name="connsiteY42" fmla="*/ 1080980 h 1081502"/>
                <a:gd name="connsiteX43" fmla="*/ 3737 w 2272239"/>
                <a:gd name="connsiteY43" fmla="*/ 1055263 h 1081502"/>
                <a:gd name="connsiteX44" fmla="*/ 12310 w 2272239"/>
                <a:gd name="connsiteY44" fmla="*/ 1050500 h 1081502"/>
                <a:gd name="connsiteX45" fmla="*/ 21924 w 2272239"/>
                <a:gd name="connsiteY45" fmla="*/ 1040887 h 1081502"/>
                <a:gd name="connsiteX46" fmla="*/ 16953 w 2272239"/>
                <a:gd name="connsiteY46" fmla="*/ 1043832 h 1081502"/>
                <a:gd name="connsiteX47" fmla="*/ 6594 w 2272239"/>
                <a:gd name="connsiteY47" fmla="*/ 1046690 h 1081502"/>
                <a:gd name="connsiteX48" fmla="*/ 1832 w 2272239"/>
                <a:gd name="connsiteY48" fmla="*/ 1041927 h 1081502"/>
                <a:gd name="connsiteX49" fmla="*/ 1832 w 2272239"/>
                <a:gd name="connsiteY49" fmla="*/ 1039070 h 1081502"/>
                <a:gd name="connsiteX50" fmla="*/ 11357 w 2272239"/>
                <a:gd name="connsiteY50" fmla="*/ 1014305 h 1081502"/>
                <a:gd name="connsiteX51" fmla="*/ 20168 w 2272239"/>
                <a:gd name="connsiteY51" fmla="*/ 1004185 h 1081502"/>
                <a:gd name="connsiteX52" fmla="*/ 24706 w 2272239"/>
                <a:gd name="connsiteY52" fmla="*/ 1000649 h 1081502"/>
                <a:gd name="connsiteX53" fmla="*/ 23382 w 2272239"/>
                <a:gd name="connsiteY53" fmla="*/ 1000970 h 1081502"/>
                <a:gd name="connsiteX54" fmla="*/ 12309 w 2272239"/>
                <a:gd name="connsiteY54" fmla="*/ 1003827 h 1081502"/>
                <a:gd name="connsiteX55" fmla="*/ 3737 w 2272239"/>
                <a:gd name="connsiteY55" fmla="*/ 1000970 h 1081502"/>
                <a:gd name="connsiteX56" fmla="*/ 3737 w 2272239"/>
                <a:gd name="connsiteY56" fmla="*/ 999065 h 1081502"/>
                <a:gd name="connsiteX57" fmla="*/ 12309 w 2272239"/>
                <a:gd name="connsiteY57" fmla="*/ 955250 h 1081502"/>
                <a:gd name="connsiteX58" fmla="*/ 16120 w 2272239"/>
                <a:gd name="connsiteY58" fmla="*/ 951439 h 1081502"/>
                <a:gd name="connsiteX59" fmla="*/ 17072 w 2272239"/>
                <a:gd name="connsiteY59" fmla="*/ 915245 h 1081502"/>
                <a:gd name="connsiteX60" fmla="*/ 23841 w 2272239"/>
                <a:gd name="connsiteY60" fmla="*/ 909273 h 1081502"/>
                <a:gd name="connsiteX61" fmla="*/ 12309 w 2272239"/>
                <a:gd name="connsiteY61" fmla="*/ 911435 h 1081502"/>
                <a:gd name="connsiteX62" fmla="*/ 17072 w 2272239"/>
                <a:gd name="connsiteY62" fmla="*/ 878098 h 1081502"/>
                <a:gd name="connsiteX63" fmla="*/ 38979 w 2272239"/>
                <a:gd name="connsiteY63" fmla="*/ 860001 h 1081502"/>
                <a:gd name="connsiteX64" fmla="*/ 40854 w 2272239"/>
                <a:gd name="connsiteY64" fmla="*/ 858718 h 1081502"/>
                <a:gd name="connsiteX65" fmla="*/ 40744 w 2272239"/>
                <a:gd name="connsiteY65" fmla="*/ 851865 h 1081502"/>
                <a:gd name="connsiteX66" fmla="*/ 32311 w 2272239"/>
                <a:gd name="connsiteY66" fmla="*/ 855238 h 1081502"/>
                <a:gd name="connsiteX67" fmla="*/ 10404 w 2272239"/>
                <a:gd name="connsiteY67" fmla="*/ 865715 h 1081502"/>
                <a:gd name="connsiteX68" fmla="*/ 10404 w 2272239"/>
                <a:gd name="connsiteY68" fmla="*/ 833330 h 1081502"/>
                <a:gd name="connsiteX69" fmla="*/ 10467 w 2272239"/>
                <a:gd name="connsiteY69" fmla="*/ 833267 h 1081502"/>
                <a:gd name="connsiteX70" fmla="*/ 8500 w 2272239"/>
                <a:gd name="connsiteY70" fmla="*/ 833330 h 1081502"/>
                <a:gd name="connsiteX71" fmla="*/ 4690 w 2272239"/>
                <a:gd name="connsiteY71" fmla="*/ 827615 h 1081502"/>
                <a:gd name="connsiteX72" fmla="*/ 4690 w 2272239"/>
                <a:gd name="connsiteY72" fmla="*/ 805707 h 1081502"/>
                <a:gd name="connsiteX73" fmla="*/ 14215 w 2272239"/>
                <a:gd name="connsiteY73" fmla="*/ 795230 h 1081502"/>
                <a:gd name="connsiteX74" fmla="*/ 29455 w 2272239"/>
                <a:gd name="connsiteY74" fmla="*/ 779990 h 1081502"/>
                <a:gd name="connsiteX75" fmla="*/ 30407 w 2272239"/>
                <a:gd name="connsiteY75" fmla="*/ 780942 h 1081502"/>
                <a:gd name="connsiteX76" fmla="*/ 39548 w 2272239"/>
                <a:gd name="connsiteY76" fmla="*/ 777094 h 1081502"/>
                <a:gd name="connsiteX77" fmla="*/ 39509 w 2272239"/>
                <a:gd name="connsiteY77" fmla="*/ 774659 h 1081502"/>
                <a:gd name="connsiteX78" fmla="*/ 37075 w 2272239"/>
                <a:gd name="connsiteY78" fmla="*/ 776180 h 1081502"/>
                <a:gd name="connsiteX79" fmla="*/ 31360 w 2272239"/>
                <a:gd name="connsiteY79" fmla="*/ 779037 h 1081502"/>
                <a:gd name="connsiteX80" fmla="*/ 11357 w 2272239"/>
                <a:gd name="connsiteY80" fmla="*/ 782847 h 1081502"/>
                <a:gd name="connsiteX81" fmla="*/ 10881 w 2272239"/>
                <a:gd name="connsiteY81" fmla="*/ 763083 h 1081502"/>
                <a:gd name="connsiteX82" fmla="*/ 13943 w 2272239"/>
                <a:gd name="connsiteY82" fmla="*/ 752367 h 1081502"/>
                <a:gd name="connsiteX83" fmla="*/ 13262 w 2272239"/>
                <a:gd name="connsiteY83" fmla="*/ 752367 h 1081502"/>
                <a:gd name="connsiteX84" fmla="*/ 23739 w 2272239"/>
                <a:gd name="connsiteY84" fmla="*/ 707600 h 1081502"/>
                <a:gd name="connsiteX85" fmla="*/ 37074 w 2272239"/>
                <a:gd name="connsiteY85" fmla="*/ 697123 h 1081502"/>
                <a:gd name="connsiteX86" fmla="*/ 38257 w 2272239"/>
                <a:gd name="connsiteY86" fmla="*/ 696400 h 1081502"/>
                <a:gd name="connsiteX87" fmla="*/ 38122 w 2272239"/>
                <a:gd name="connsiteY87" fmla="*/ 687951 h 1081502"/>
                <a:gd name="connsiteX88" fmla="*/ 36182 w 2272239"/>
                <a:gd name="connsiteY88" fmla="*/ 688401 h 1081502"/>
                <a:gd name="connsiteX89" fmla="*/ 14214 w 2272239"/>
                <a:gd name="connsiteY89" fmla="*/ 696170 h 1081502"/>
                <a:gd name="connsiteX90" fmla="*/ 12309 w 2272239"/>
                <a:gd name="connsiteY90" fmla="*/ 655213 h 1081502"/>
                <a:gd name="connsiteX91" fmla="*/ 940997 w 2272239"/>
                <a:gd name="connsiteY91" fmla="*/ 199918 h 1081502"/>
                <a:gd name="connsiteX92" fmla="*/ 1441059 w 2272239"/>
                <a:gd name="connsiteY92" fmla="*/ 34183 h 1081502"/>
                <a:gd name="connsiteX0" fmla="*/ 1441059 w 2284136"/>
                <a:gd name="connsiteY0" fmla="*/ 34183 h 1081502"/>
                <a:gd name="connsiteX1" fmla="*/ 1942075 w 2284136"/>
                <a:gd name="connsiteY1" fmla="*/ 13228 h 1081502"/>
                <a:gd name="connsiteX2" fmla="*/ 2265675 w 2284136"/>
                <a:gd name="connsiteY2" fmla="*/ 116098 h 1081502"/>
                <a:gd name="connsiteX3" fmla="*/ 2243064 w 2284136"/>
                <a:gd name="connsiteY3" fmla="*/ 133243 h 1081502"/>
                <a:gd name="connsiteX4" fmla="*/ 2218300 w 2284136"/>
                <a:gd name="connsiteY4" fmla="*/ 128480 h 1081502"/>
                <a:gd name="connsiteX5" fmla="*/ 2198297 w 2284136"/>
                <a:gd name="connsiteY5" fmla="*/ 122765 h 1081502"/>
                <a:gd name="connsiteX6" fmla="*/ 2184010 w 2284136"/>
                <a:gd name="connsiteY6" fmla="*/ 117050 h 1081502"/>
                <a:gd name="connsiteX7" fmla="*/ 2170674 w 2284136"/>
                <a:gd name="connsiteY7" fmla="*/ 112605 h 1081502"/>
                <a:gd name="connsiteX8" fmla="*/ 2215442 w 2284136"/>
                <a:gd name="connsiteY8" fmla="*/ 135147 h 1081502"/>
                <a:gd name="connsiteX9" fmla="*/ 2186867 w 2284136"/>
                <a:gd name="connsiteY9" fmla="*/ 144672 h 1081502"/>
                <a:gd name="connsiteX10" fmla="*/ 2175979 w 2284136"/>
                <a:gd name="connsiteY10" fmla="*/ 143765 h 1081502"/>
                <a:gd name="connsiteX11" fmla="*/ 2182105 w 2284136"/>
                <a:gd name="connsiteY11" fmla="*/ 146577 h 1081502"/>
                <a:gd name="connsiteX12" fmla="*/ 2149720 w 2284136"/>
                <a:gd name="connsiteY12" fmla="*/ 151340 h 1081502"/>
                <a:gd name="connsiteX13" fmla="*/ 2128765 w 2284136"/>
                <a:gd name="connsiteY13" fmla="*/ 151340 h 1081502"/>
                <a:gd name="connsiteX14" fmla="*/ 2111355 w 2284136"/>
                <a:gd name="connsiteY14" fmla="*/ 147738 h 1081502"/>
                <a:gd name="connsiteX15" fmla="*/ 2108738 w 2284136"/>
                <a:gd name="connsiteY15" fmla="*/ 150745 h 1081502"/>
                <a:gd name="connsiteX16" fmla="*/ 2128765 w 2284136"/>
                <a:gd name="connsiteY16" fmla="*/ 154197 h 1081502"/>
                <a:gd name="connsiteX17" fmla="*/ 2144005 w 2284136"/>
                <a:gd name="connsiteY17" fmla="*/ 161817 h 1081502"/>
                <a:gd name="connsiteX18" fmla="*/ 2139242 w 2284136"/>
                <a:gd name="connsiteY18" fmla="*/ 175152 h 1081502"/>
                <a:gd name="connsiteX19" fmla="*/ 2116501 w 2284136"/>
                <a:gd name="connsiteY19" fmla="*/ 176581 h 1081502"/>
                <a:gd name="connsiteX20" fmla="*/ 2115194 w 2284136"/>
                <a:gd name="connsiteY20" fmla="*/ 176326 h 1081502"/>
                <a:gd name="connsiteX21" fmla="*/ 2116382 w 2284136"/>
                <a:gd name="connsiteY21" fmla="*/ 177058 h 1081502"/>
                <a:gd name="connsiteX22" fmla="*/ 2083044 w 2284136"/>
                <a:gd name="connsiteY22" fmla="*/ 187535 h 1081502"/>
                <a:gd name="connsiteX23" fmla="*/ 2075572 w 2284136"/>
                <a:gd name="connsiteY23" fmla="*/ 188850 h 1081502"/>
                <a:gd name="connsiteX24" fmla="*/ 2072387 w 2284136"/>
                <a:gd name="connsiteY24" fmla="*/ 192509 h 1081502"/>
                <a:gd name="connsiteX25" fmla="*/ 2083044 w 2284136"/>
                <a:gd name="connsiteY25" fmla="*/ 197060 h 1081502"/>
                <a:gd name="connsiteX26" fmla="*/ 2081139 w 2284136"/>
                <a:gd name="connsiteY26" fmla="*/ 210395 h 1081502"/>
                <a:gd name="connsiteX27" fmla="*/ 2063994 w 2284136"/>
                <a:gd name="connsiteY27" fmla="*/ 214205 h 1081502"/>
                <a:gd name="connsiteX28" fmla="*/ 2054448 w 2284136"/>
                <a:gd name="connsiteY28" fmla="*/ 213120 h 1081502"/>
                <a:gd name="connsiteX29" fmla="*/ 2025013 w 2284136"/>
                <a:gd name="connsiteY29" fmla="*/ 246939 h 1081502"/>
                <a:gd name="connsiteX30" fmla="*/ 2030657 w 2284136"/>
                <a:gd name="connsiteY30" fmla="*/ 253377 h 1081502"/>
                <a:gd name="connsiteX31" fmla="*/ 2023989 w 2284136"/>
                <a:gd name="connsiteY31" fmla="*/ 262782 h 1081502"/>
                <a:gd name="connsiteX32" fmla="*/ 2015893 w 2284136"/>
                <a:gd name="connsiteY32" fmla="*/ 264806 h 1081502"/>
                <a:gd name="connsiteX33" fmla="*/ 2012915 w 2284136"/>
                <a:gd name="connsiteY33" fmla="*/ 263712 h 1081502"/>
                <a:gd name="connsiteX34" fmla="*/ 2019227 w 2284136"/>
                <a:gd name="connsiteY34" fmla="*/ 269450 h 1081502"/>
                <a:gd name="connsiteX35" fmla="*/ 2004940 w 2284136"/>
                <a:gd name="connsiteY35" fmla="*/ 279928 h 1081502"/>
                <a:gd name="connsiteX36" fmla="*/ 1995327 w 2284136"/>
                <a:gd name="connsiteY36" fmla="*/ 277635 h 1081502"/>
                <a:gd name="connsiteX37" fmla="*/ 1989261 w 2284136"/>
                <a:gd name="connsiteY37" fmla="*/ 278719 h 1081502"/>
                <a:gd name="connsiteX38" fmla="*/ 1993510 w 2284136"/>
                <a:gd name="connsiteY38" fmla="*/ 279927 h 1081502"/>
                <a:gd name="connsiteX39" fmla="*/ 1286301 w 2284136"/>
                <a:gd name="connsiteY39" fmla="*/ 456655 h 1081502"/>
                <a:gd name="connsiteX40" fmla="*/ 627625 w 2284136"/>
                <a:gd name="connsiteY40" fmla="*/ 752851 h 1081502"/>
                <a:gd name="connsiteX41" fmla="*/ 38980 w 2284136"/>
                <a:gd name="connsiteY41" fmla="*/ 1068598 h 1081502"/>
                <a:gd name="connsiteX42" fmla="*/ 7547 w 2284136"/>
                <a:gd name="connsiteY42" fmla="*/ 1080980 h 1081502"/>
                <a:gd name="connsiteX43" fmla="*/ 3737 w 2284136"/>
                <a:gd name="connsiteY43" fmla="*/ 1055263 h 1081502"/>
                <a:gd name="connsiteX44" fmla="*/ 12310 w 2284136"/>
                <a:gd name="connsiteY44" fmla="*/ 1050500 h 1081502"/>
                <a:gd name="connsiteX45" fmla="*/ 21924 w 2284136"/>
                <a:gd name="connsiteY45" fmla="*/ 1040887 h 1081502"/>
                <a:gd name="connsiteX46" fmla="*/ 16953 w 2284136"/>
                <a:gd name="connsiteY46" fmla="*/ 1043832 h 1081502"/>
                <a:gd name="connsiteX47" fmla="*/ 6594 w 2284136"/>
                <a:gd name="connsiteY47" fmla="*/ 1046690 h 1081502"/>
                <a:gd name="connsiteX48" fmla="*/ 1832 w 2284136"/>
                <a:gd name="connsiteY48" fmla="*/ 1041927 h 1081502"/>
                <a:gd name="connsiteX49" fmla="*/ 1832 w 2284136"/>
                <a:gd name="connsiteY49" fmla="*/ 1039070 h 1081502"/>
                <a:gd name="connsiteX50" fmla="*/ 11357 w 2284136"/>
                <a:gd name="connsiteY50" fmla="*/ 1014305 h 1081502"/>
                <a:gd name="connsiteX51" fmla="*/ 20168 w 2284136"/>
                <a:gd name="connsiteY51" fmla="*/ 1004185 h 1081502"/>
                <a:gd name="connsiteX52" fmla="*/ 24706 w 2284136"/>
                <a:gd name="connsiteY52" fmla="*/ 1000649 h 1081502"/>
                <a:gd name="connsiteX53" fmla="*/ 23382 w 2284136"/>
                <a:gd name="connsiteY53" fmla="*/ 1000970 h 1081502"/>
                <a:gd name="connsiteX54" fmla="*/ 12309 w 2284136"/>
                <a:gd name="connsiteY54" fmla="*/ 1003827 h 1081502"/>
                <a:gd name="connsiteX55" fmla="*/ 3737 w 2284136"/>
                <a:gd name="connsiteY55" fmla="*/ 1000970 h 1081502"/>
                <a:gd name="connsiteX56" fmla="*/ 3737 w 2284136"/>
                <a:gd name="connsiteY56" fmla="*/ 999065 h 1081502"/>
                <a:gd name="connsiteX57" fmla="*/ 12309 w 2284136"/>
                <a:gd name="connsiteY57" fmla="*/ 955250 h 1081502"/>
                <a:gd name="connsiteX58" fmla="*/ 16120 w 2284136"/>
                <a:gd name="connsiteY58" fmla="*/ 951439 h 1081502"/>
                <a:gd name="connsiteX59" fmla="*/ 17072 w 2284136"/>
                <a:gd name="connsiteY59" fmla="*/ 915245 h 1081502"/>
                <a:gd name="connsiteX60" fmla="*/ 23841 w 2284136"/>
                <a:gd name="connsiteY60" fmla="*/ 909273 h 1081502"/>
                <a:gd name="connsiteX61" fmla="*/ 12309 w 2284136"/>
                <a:gd name="connsiteY61" fmla="*/ 911435 h 1081502"/>
                <a:gd name="connsiteX62" fmla="*/ 17072 w 2284136"/>
                <a:gd name="connsiteY62" fmla="*/ 878098 h 1081502"/>
                <a:gd name="connsiteX63" fmla="*/ 38979 w 2284136"/>
                <a:gd name="connsiteY63" fmla="*/ 860001 h 1081502"/>
                <a:gd name="connsiteX64" fmla="*/ 40854 w 2284136"/>
                <a:gd name="connsiteY64" fmla="*/ 858718 h 1081502"/>
                <a:gd name="connsiteX65" fmla="*/ 40744 w 2284136"/>
                <a:gd name="connsiteY65" fmla="*/ 851865 h 1081502"/>
                <a:gd name="connsiteX66" fmla="*/ 32311 w 2284136"/>
                <a:gd name="connsiteY66" fmla="*/ 855238 h 1081502"/>
                <a:gd name="connsiteX67" fmla="*/ 10404 w 2284136"/>
                <a:gd name="connsiteY67" fmla="*/ 865715 h 1081502"/>
                <a:gd name="connsiteX68" fmla="*/ 10404 w 2284136"/>
                <a:gd name="connsiteY68" fmla="*/ 833330 h 1081502"/>
                <a:gd name="connsiteX69" fmla="*/ 10467 w 2284136"/>
                <a:gd name="connsiteY69" fmla="*/ 833267 h 1081502"/>
                <a:gd name="connsiteX70" fmla="*/ 8500 w 2284136"/>
                <a:gd name="connsiteY70" fmla="*/ 833330 h 1081502"/>
                <a:gd name="connsiteX71" fmla="*/ 4690 w 2284136"/>
                <a:gd name="connsiteY71" fmla="*/ 827615 h 1081502"/>
                <a:gd name="connsiteX72" fmla="*/ 4690 w 2284136"/>
                <a:gd name="connsiteY72" fmla="*/ 805707 h 1081502"/>
                <a:gd name="connsiteX73" fmla="*/ 14215 w 2284136"/>
                <a:gd name="connsiteY73" fmla="*/ 795230 h 1081502"/>
                <a:gd name="connsiteX74" fmla="*/ 29455 w 2284136"/>
                <a:gd name="connsiteY74" fmla="*/ 779990 h 1081502"/>
                <a:gd name="connsiteX75" fmla="*/ 30407 w 2284136"/>
                <a:gd name="connsiteY75" fmla="*/ 780942 h 1081502"/>
                <a:gd name="connsiteX76" fmla="*/ 39548 w 2284136"/>
                <a:gd name="connsiteY76" fmla="*/ 777094 h 1081502"/>
                <a:gd name="connsiteX77" fmla="*/ 39509 w 2284136"/>
                <a:gd name="connsiteY77" fmla="*/ 774659 h 1081502"/>
                <a:gd name="connsiteX78" fmla="*/ 37075 w 2284136"/>
                <a:gd name="connsiteY78" fmla="*/ 776180 h 1081502"/>
                <a:gd name="connsiteX79" fmla="*/ 31360 w 2284136"/>
                <a:gd name="connsiteY79" fmla="*/ 779037 h 1081502"/>
                <a:gd name="connsiteX80" fmla="*/ 11357 w 2284136"/>
                <a:gd name="connsiteY80" fmla="*/ 782847 h 1081502"/>
                <a:gd name="connsiteX81" fmla="*/ 10881 w 2284136"/>
                <a:gd name="connsiteY81" fmla="*/ 763083 h 1081502"/>
                <a:gd name="connsiteX82" fmla="*/ 13943 w 2284136"/>
                <a:gd name="connsiteY82" fmla="*/ 752367 h 1081502"/>
                <a:gd name="connsiteX83" fmla="*/ 13262 w 2284136"/>
                <a:gd name="connsiteY83" fmla="*/ 752367 h 1081502"/>
                <a:gd name="connsiteX84" fmla="*/ 23739 w 2284136"/>
                <a:gd name="connsiteY84" fmla="*/ 707600 h 1081502"/>
                <a:gd name="connsiteX85" fmla="*/ 37074 w 2284136"/>
                <a:gd name="connsiteY85" fmla="*/ 697123 h 1081502"/>
                <a:gd name="connsiteX86" fmla="*/ 38257 w 2284136"/>
                <a:gd name="connsiteY86" fmla="*/ 696400 h 1081502"/>
                <a:gd name="connsiteX87" fmla="*/ 38122 w 2284136"/>
                <a:gd name="connsiteY87" fmla="*/ 687951 h 1081502"/>
                <a:gd name="connsiteX88" fmla="*/ 36182 w 2284136"/>
                <a:gd name="connsiteY88" fmla="*/ 688401 h 1081502"/>
                <a:gd name="connsiteX89" fmla="*/ 14214 w 2284136"/>
                <a:gd name="connsiteY89" fmla="*/ 696170 h 1081502"/>
                <a:gd name="connsiteX90" fmla="*/ 12309 w 2284136"/>
                <a:gd name="connsiteY90" fmla="*/ 655213 h 1081502"/>
                <a:gd name="connsiteX91" fmla="*/ 940997 w 2284136"/>
                <a:gd name="connsiteY91" fmla="*/ 199918 h 1081502"/>
                <a:gd name="connsiteX92" fmla="*/ 1441059 w 2284136"/>
                <a:gd name="connsiteY92" fmla="*/ 34183 h 1081502"/>
                <a:gd name="connsiteX0" fmla="*/ 1441059 w 2280732"/>
                <a:gd name="connsiteY0" fmla="*/ 34183 h 1081502"/>
                <a:gd name="connsiteX1" fmla="*/ 1942075 w 2280732"/>
                <a:gd name="connsiteY1" fmla="*/ 13228 h 1081502"/>
                <a:gd name="connsiteX2" fmla="*/ 2265675 w 2280732"/>
                <a:gd name="connsiteY2" fmla="*/ 116098 h 1081502"/>
                <a:gd name="connsiteX3" fmla="*/ 2243064 w 2280732"/>
                <a:gd name="connsiteY3" fmla="*/ 133243 h 1081502"/>
                <a:gd name="connsiteX4" fmla="*/ 2218300 w 2280732"/>
                <a:gd name="connsiteY4" fmla="*/ 128480 h 1081502"/>
                <a:gd name="connsiteX5" fmla="*/ 2198297 w 2280732"/>
                <a:gd name="connsiteY5" fmla="*/ 122765 h 1081502"/>
                <a:gd name="connsiteX6" fmla="*/ 2184010 w 2280732"/>
                <a:gd name="connsiteY6" fmla="*/ 117050 h 1081502"/>
                <a:gd name="connsiteX7" fmla="*/ 2170674 w 2280732"/>
                <a:gd name="connsiteY7" fmla="*/ 112605 h 1081502"/>
                <a:gd name="connsiteX8" fmla="*/ 2215442 w 2280732"/>
                <a:gd name="connsiteY8" fmla="*/ 135147 h 1081502"/>
                <a:gd name="connsiteX9" fmla="*/ 2186867 w 2280732"/>
                <a:gd name="connsiteY9" fmla="*/ 144672 h 1081502"/>
                <a:gd name="connsiteX10" fmla="*/ 2175979 w 2280732"/>
                <a:gd name="connsiteY10" fmla="*/ 143765 h 1081502"/>
                <a:gd name="connsiteX11" fmla="*/ 2182105 w 2280732"/>
                <a:gd name="connsiteY11" fmla="*/ 146577 h 1081502"/>
                <a:gd name="connsiteX12" fmla="*/ 2149720 w 2280732"/>
                <a:gd name="connsiteY12" fmla="*/ 151340 h 1081502"/>
                <a:gd name="connsiteX13" fmla="*/ 2128765 w 2280732"/>
                <a:gd name="connsiteY13" fmla="*/ 151340 h 1081502"/>
                <a:gd name="connsiteX14" fmla="*/ 2111355 w 2280732"/>
                <a:gd name="connsiteY14" fmla="*/ 147738 h 1081502"/>
                <a:gd name="connsiteX15" fmla="*/ 2108738 w 2280732"/>
                <a:gd name="connsiteY15" fmla="*/ 150745 h 1081502"/>
                <a:gd name="connsiteX16" fmla="*/ 2128765 w 2280732"/>
                <a:gd name="connsiteY16" fmla="*/ 154197 h 1081502"/>
                <a:gd name="connsiteX17" fmla="*/ 2144005 w 2280732"/>
                <a:gd name="connsiteY17" fmla="*/ 161817 h 1081502"/>
                <a:gd name="connsiteX18" fmla="*/ 2139242 w 2280732"/>
                <a:gd name="connsiteY18" fmla="*/ 175152 h 1081502"/>
                <a:gd name="connsiteX19" fmla="*/ 2116501 w 2280732"/>
                <a:gd name="connsiteY19" fmla="*/ 176581 h 1081502"/>
                <a:gd name="connsiteX20" fmla="*/ 2115194 w 2280732"/>
                <a:gd name="connsiteY20" fmla="*/ 176326 h 1081502"/>
                <a:gd name="connsiteX21" fmla="*/ 2116382 w 2280732"/>
                <a:gd name="connsiteY21" fmla="*/ 177058 h 1081502"/>
                <a:gd name="connsiteX22" fmla="*/ 2083044 w 2280732"/>
                <a:gd name="connsiteY22" fmla="*/ 187535 h 1081502"/>
                <a:gd name="connsiteX23" fmla="*/ 2075572 w 2280732"/>
                <a:gd name="connsiteY23" fmla="*/ 188850 h 1081502"/>
                <a:gd name="connsiteX24" fmla="*/ 2072387 w 2280732"/>
                <a:gd name="connsiteY24" fmla="*/ 192509 h 1081502"/>
                <a:gd name="connsiteX25" fmla="*/ 2083044 w 2280732"/>
                <a:gd name="connsiteY25" fmla="*/ 197060 h 1081502"/>
                <a:gd name="connsiteX26" fmla="*/ 2081139 w 2280732"/>
                <a:gd name="connsiteY26" fmla="*/ 210395 h 1081502"/>
                <a:gd name="connsiteX27" fmla="*/ 2063994 w 2280732"/>
                <a:gd name="connsiteY27" fmla="*/ 214205 h 1081502"/>
                <a:gd name="connsiteX28" fmla="*/ 2054448 w 2280732"/>
                <a:gd name="connsiteY28" fmla="*/ 213120 h 1081502"/>
                <a:gd name="connsiteX29" fmla="*/ 2025013 w 2280732"/>
                <a:gd name="connsiteY29" fmla="*/ 246939 h 1081502"/>
                <a:gd name="connsiteX30" fmla="*/ 2030657 w 2280732"/>
                <a:gd name="connsiteY30" fmla="*/ 253377 h 1081502"/>
                <a:gd name="connsiteX31" fmla="*/ 2023989 w 2280732"/>
                <a:gd name="connsiteY31" fmla="*/ 262782 h 1081502"/>
                <a:gd name="connsiteX32" fmla="*/ 2015893 w 2280732"/>
                <a:gd name="connsiteY32" fmla="*/ 264806 h 1081502"/>
                <a:gd name="connsiteX33" fmla="*/ 2012915 w 2280732"/>
                <a:gd name="connsiteY33" fmla="*/ 263712 h 1081502"/>
                <a:gd name="connsiteX34" fmla="*/ 2019227 w 2280732"/>
                <a:gd name="connsiteY34" fmla="*/ 269450 h 1081502"/>
                <a:gd name="connsiteX35" fmla="*/ 2004940 w 2280732"/>
                <a:gd name="connsiteY35" fmla="*/ 279928 h 1081502"/>
                <a:gd name="connsiteX36" fmla="*/ 1995327 w 2280732"/>
                <a:gd name="connsiteY36" fmla="*/ 277635 h 1081502"/>
                <a:gd name="connsiteX37" fmla="*/ 1989261 w 2280732"/>
                <a:gd name="connsiteY37" fmla="*/ 278719 h 1081502"/>
                <a:gd name="connsiteX38" fmla="*/ 1993510 w 2280732"/>
                <a:gd name="connsiteY38" fmla="*/ 279927 h 1081502"/>
                <a:gd name="connsiteX39" fmla="*/ 1286301 w 2280732"/>
                <a:gd name="connsiteY39" fmla="*/ 456655 h 1081502"/>
                <a:gd name="connsiteX40" fmla="*/ 627625 w 2280732"/>
                <a:gd name="connsiteY40" fmla="*/ 752851 h 1081502"/>
                <a:gd name="connsiteX41" fmla="*/ 38980 w 2280732"/>
                <a:gd name="connsiteY41" fmla="*/ 1068598 h 1081502"/>
                <a:gd name="connsiteX42" fmla="*/ 7547 w 2280732"/>
                <a:gd name="connsiteY42" fmla="*/ 1080980 h 1081502"/>
                <a:gd name="connsiteX43" fmla="*/ 3737 w 2280732"/>
                <a:gd name="connsiteY43" fmla="*/ 1055263 h 1081502"/>
                <a:gd name="connsiteX44" fmla="*/ 12310 w 2280732"/>
                <a:gd name="connsiteY44" fmla="*/ 1050500 h 1081502"/>
                <a:gd name="connsiteX45" fmla="*/ 21924 w 2280732"/>
                <a:gd name="connsiteY45" fmla="*/ 1040887 h 1081502"/>
                <a:gd name="connsiteX46" fmla="*/ 16953 w 2280732"/>
                <a:gd name="connsiteY46" fmla="*/ 1043832 h 1081502"/>
                <a:gd name="connsiteX47" fmla="*/ 6594 w 2280732"/>
                <a:gd name="connsiteY47" fmla="*/ 1046690 h 1081502"/>
                <a:gd name="connsiteX48" fmla="*/ 1832 w 2280732"/>
                <a:gd name="connsiteY48" fmla="*/ 1041927 h 1081502"/>
                <a:gd name="connsiteX49" fmla="*/ 1832 w 2280732"/>
                <a:gd name="connsiteY49" fmla="*/ 1039070 h 1081502"/>
                <a:gd name="connsiteX50" fmla="*/ 11357 w 2280732"/>
                <a:gd name="connsiteY50" fmla="*/ 1014305 h 1081502"/>
                <a:gd name="connsiteX51" fmla="*/ 20168 w 2280732"/>
                <a:gd name="connsiteY51" fmla="*/ 1004185 h 1081502"/>
                <a:gd name="connsiteX52" fmla="*/ 24706 w 2280732"/>
                <a:gd name="connsiteY52" fmla="*/ 1000649 h 1081502"/>
                <a:gd name="connsiteX53" fmla="*/ 23382 w 2280732"/>
                <a:gd name="connsiteY53" fmla="*/ 1000970 h 1081502"/>
                <a:gd name="connsiteX54" fmla="*/ 12309 w 2280732"/>
                <a:gd name="connsiteY54" fmla="*/ 1003827 h 1081502"/>
                <a:gd name="connsiteX55" fmla="*/ 3737 w 2280732"/>
                <a:gd name="connsiteY55" fmla="*/ 1000970 h 1081502"/>
                <a:gd name="connsiteX56" fmla="*/ 3737 w 2280732"/>
                <a:gd name="connsiteY56" fmla="*/ 999065 h 1081502"/>
                <a:gd name="connsiteX57" fmla="*/ 12309 w 2280732"/>
                <a:gd name="connsiteY57" fmla="*/ 955250 h 1081502"/>
                <a:gd name="connsiteX58" fmla="*/ 16120 w 2280732"/>
                <a:gd name="connsiteY58" fmla="*/ 951439 h 1081502"/>
                <a:gd name="connsiteX59" fmla="*/ 17072 w 2280732"/>
                <a:gd name="connsiteY59" fmla="*/ 915245 h 1081502"/>
                <a:gd name="connsiteX60" fmla="*/ 23841 w 2280732"/>
                <a:gd name="connsiteY60" fmla="*/ 909273 h 1081502"/>
                <a:gd name="connsiteX61" fmla="*/ 12309 w 2280732"/>
                <a:gd name="connsiteY61" fmla="*/ 911435 h 1081502"/>
                <a:gd name="connsiteX62" fmla="*/ 17072 w 2280732"/>
                <a:gd name="connsiteY62" fmla="*/ 878098 h 1081502"/>
                <a:gd name="connsiteX63" fmla="*/ 38979 w 2280732"/>
                <a:gd name="connsiteY63" fmla="*/ 860001 h 1081502"/>
                <a:gd name="connsiteX64" fmla="*/ 40854 w 2280732"/>
                <a:gd name="connsiteY64" fmla="*/ 858718 h 1081502"/>
                <a:gd name="connsiteX65" fmla="*/ 40744 w 2280732"/>
                <a:gd name="connsiteY65" fmla="*/ 851865 h 1081502"/>
                <a:gd name="connsiteX66" fmla="*/ 32311 w 2280732"/>
                <a:gd name="connsiteY66" fmla="*/ 855238 h 1081502"/>
                <a:gd name="connsiteX67" fmla="*/ 10404 w 2280732"/>
                <a:gd name="connsiteY67" fmla="*/ 865715 h 1081502"/>
                <a:gd name="connsiteX68" fmla="*/ 10404 w 2280732"/>
                <a:gd name="connsiteY68" fmla="*/ 833330 h 1081502"/>
                <a:gd name="connsiteX69" fmla="*/ 10467 w 2280732"/>
                <a:gd name="connsiteY69" fmla="*/ 833267 h 1081502"/>
                <a:gd name="connsiteX70" fmla="*/ 8500 w 2280732"/>
                <a:gd name="connsiteY70" fmla="*/ 833330 h 1081502"/>
                <a:gd name="connsiteX71" fmla="*/ 4690 w 2280732"/>
                <a:gd name="connsiteY71" fmla="*/ 827615 h 1081502"/>
                <a:gd name="connsiteX72" fmla="*/ 4690 w 2280732"/>
                <a:gd name="connsiteY72" fmla="*/ 805707 h 1081502"/>
                <a:gd name="connsiteX73" fmla="*/ 14215 w 2280732"/>
                <a:gd name="connsiteY73" fmla="*/ 795230 h 1081502"/>
                <a:gd name="connsiteX74" fmla="*/ 29455 w 2280732"/>
                <a:gd name="connsiteY74" fmla="*/ 779990 h 1081502"/>
                <a:gd name="connsiteX75" fmla="*/ 30407 w 2280732"/>
                <a:gd name="connsiteY75" fmla="*/ 780942 h 1081502"/>
                <a:gd name="connsiteX76" fmla="*/ 39548 w 2280732"/>
                <a:gd name="connsiteY76" fmla="*/ 777094 h 1081502"/>
                <a:gd name="connsiteX77" fmla="*/ 39509 w 2280732"/>
                <a:gd name="connsiteY77" fmla="*/ 774659 h 1081502"/>
                <a:gd name="connsiteX78" fmla="*/ 37075 w 2280732"/>
                <a:gd name="connsiteY78" fmla="*/ 776180 h 1081502"/>
                <a:gd name="connsiteX79" fmla="*/ 31360 w 2280732"/>
                <a:gd name="connsiteY79" fmla="*/ 779037 h 1081502"/>
                <a:gd name="connsiteX80" fmla="*/ 11357 w 2280732"/>
                <a:gd name="connsiteY80" fmla="*/ 782847 h 1081502"/>
                <a:gd name="connsiteX81" fmla="*/ 10881 w 2280732"/>
                <a:gd name="connsiteY81" fmla="*/ 763083 h 1081502"/>
                <a:gd name="connsiteX82" fmla="*/ 13943 w 2280732"/>
                <a:gd name="connsiteY82" fmla="*/ 752367 h 1081502"/>
                <a:gd name="connsiteX83" fmla="*/ 13262 w 2280732"/>
                <a:gd name="connsiteY83" fmla="*/ 752367 h 1081502"/>
                <a:gd name="connsiteX84" fmla="*/ 23739 w 2280732"/>
                <a:gd name="connsiteY84" fmla="*/ 707600 h 1081502"/>
                <a:gd name="connsiteX85" fmla="*/ 37074 w 2280732"/>
                <a:gd name="connsiteY85" fmla="*/ 697123 h 1081502"/>
                <a:gd name="connsiteX86" fmla="*/ 38257 w 2280732"/>
                <a:gd name="connsiteY86" fmla="*/ 696400 h 1081502"/>
                <a:gd name="connsiteX87" fmla="*/ 38122 w 2280732"/>
                <a:gd name="connsiteY87" fmla="*/ 687951 h 1081502"/>
                <a:gd name="connsiteX88" fmla="*/ 36182 w 2280732"/>
                <a:gd name="connsiteY88" fmla="*/ 688401 h 1081502"/>
                <a:gd name="connsiteX89" fmla="*/ 14214 w 2280732"/>
                <a:gd name="connsiteY89" fmla="*/ 696170 h 1081502"/>
                <a:gd name="connsiteX90" fmla="*/ 12309 w 2280732"/>
                <a:gd name="connsiteY90" fmla="*/ 655213 h 1081502"/>
                <a:gd name="connsiteX91" fmla="*/ 940997 w 2280732"/>
                <a:gd name="connsiteY91" fmla="*/ 199918 h 1081502"/>
                <a:gd name="connsiteX92" fmla="*/ 1441059 w 2280732"/>
                <a:gd name="connsiteY92" fmla="*/ 34183 h 108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280732" h="1081502">
                  <a:moveTo>
                    <a:pt x="1441059" y="34183"/>
                  </a:moveTo>
                  <a:cubicBezTo>
                    <a:pt x="1613060" y="-2782"/>
                    <a:pt x="1775070" y="-9767"/>
                    <a:pt x="1942075" y="13228"/>
                  </a:cubicBezTo>
                  <a:cubicBezTo>
                    <a:pt x="2077013" y="26881"/>
                    <a:pt x="2215510" y="76109"/>
                    <a:pt x="2265675" y="116098"/>
                  </a:cubicBezTo>
                  <a:cubicBezTo>
                    <a:pt x="2307905" y="149762"/>
                    <a:pt x="2248462" y="131179"/>
                    <a:pt x="2243064" y="133243"/>
                  </a:cubicBezTo>
                  <a:cubicBezTo>
                    <a:pt x="2235444" y="130385"/>
                    <a:pt x="2225919" y="129433"/>
                    <a:pt x="2218300" y="128480"/>
                  </a:cubicBezTo>
                  <a:cubicBezTo>
                    <a:pt x="2210679" y="128480"/>
                    <a:pt x="2204964" y="124670"/>
                    <a:pt x="2198297" y="122765"/>
                  </a:cubicBezTo>
                  <a:lnTo>
                    <a:pt x="2184010" y="117050"/>
                  </a:lnTo>
                  <a:lnTo>
                    <a:pt x="2170674" y="112605"/>
                  </a:lnTo>
                  <a:lnTo>
                    <a:pt x="2215442" y="135147"/>
                  </a:lnTo>
                  <a:cubicBezTo>
                    <a:pt x="2210679" y="152293"/>
                    <a:pt x="2196392" y="142768"/>
                    <a:pt x="2186867" y="144672"/>
                  </a:cubicBezTo>
                  <a:lnTo>
                    <a:pt x="2175979" y="143765"/>
                  </a:lnTo>
                  <a:lnTo>
                    <a:pt x="2182105" y="146577"/>
                  </a:lnTo>
                  <a:cubicBezTo>
                    <a:pt x="2172580" y="158960"/>
                    <a:pt x="2160198" y="149435"/>
                    <a:pt x="2149720" y="151340"/>
                  </a:cubicBezTo>
                  <a:cubicBezTo>
                    <a:pt x="2143052" y="154197"/>
                    <a:pt x="2135433" y="154197"/>
                    <a:pt x="2128765" y="151340"/>
                  </a:cubicBezTo>
                  <a:lnTo>
                    <a:pt x="2111355" y="147738"/>
                  </a:lnTo>
                  <a:lnTo>
                    <a:pt x="2108738" y="150745"/>
                  </a:lnTo>
                  <a:lnTo>
                    <a:pt x="2128765" y="154197"/>
                  </a:lnTo>
                  <a:cubicBezTo>
                    <a:pt x="2133527" y="158007"/>
                    <a:pt x="2140195" y="157055"/>
                    <a:pt x="2144005" y="161817"/>
                  </a:cubicBezTo>
                  <a:cubicBezTo>
                    <a:pt x="2156387" y="171342"/>
                    <a:pt x="2140195" y="170390"/>
                    <a:pt x="2139242" y="175152"/>
                  </a:cubicBezTo>
                  <a:cubicBezTo>
                    <a:pt x="2131622" y="178486"/>
                    <a:pt x="2124002" y="178010"/>
                    <a:pt x="2116501" y="176581"/>
                  </a:cubicBezTo>
                  <a:lnTo>
                    <a:pt x="2115194" y="176326"/>
                  </a:lnTo>
                  <a:lnTo>
                    <a:pt x="2116382" y="177058"/>
                  </a:lnTo>
                  <a:cubicBezTo>
                    <a:pt x="2108762" y="192298"/>
                    <a:pt x="2095427" y="187535"/>
                    <a:pt x="2083044" y="187535"/>
                  </a:cubicBezTo>
                  <a:lnTo>
                    <a:pt x="2075572" y="188850"/>
                  </a:lnTo>
                  <a:lnTo>
                    <a:pt x="2072387" y="192509"/>
                  </a:lnTo>
                  <a:lnTo>
                    <a:pt x="2083044" y="197060"/>
                  </a:lnTo>
                  <a:cubicBezTo>
                    <a:pt x="2091617" y="202775"/>
                    <a:pt x="2090664" y="207538"/>
                    <a:pt x="2081139" y="210395"/>
                  </a:cubicBezTo>
                  <a:cubicBezTo>
                    <a:pt x="2075424" y="212300"/>
                    <a:pt x="2068757" y="208490"/>
                    <a:pt x="2063994" y="214205"/>
                  </a:cubicBezTo>
                  <a:lnTo>
                    <a:pt x="2054448" y="213120"/>
                  </a:lnTo>
                  <a:lnTo>
                    <a:pt x="2025013" y="246939"/>
                  </a:lnTo>
                  <a:lnTo>
                    <a:pt x="2030657" y="253377"/>
                  </a:lnTo>
                  <a:cubicBezTo>
                    <a:pt x="2029228" y="256353"/>
                    <a:pt x="2025418" y="259449"/>
                    <a:pt x="2023989" y="262782"/>
                  </a:cubicBezTo>
                  <a:cubicBezTo>
                    <a:pt x="2021132" y="265640"/>
                    <a:pt x="2018512" y="265640"/>
                    <a:pt x="2015893" y="264806"/>
                  </a:cubicBezTo>
                  <a:lnTo>
                    <a:pt x="2012915" y="263712"/>
                  </a:lnTo>
                  <a:lnTo>
                    <a:pt x="2019227" y="269450"/>
                  </a:lnTo>
                  <a:cubicBezTo>
                    <a:pt x="2021132" y="280880"/>
                    <a:pt x="2009702" y="276118"/>
                    <a:pt x="2004940" y="279928"/>
                  </a:cubicBezTo>
                  <a:lnTo>
                    <a:pt x="1995327" y="277635"/>
                  </a:lnTo>
                  <a:lnTo>
                    <a:pt x="1989261" y="278719"/>
                  </a:lnTo>
                  <a:lnTo>
                    <a:pt x="1993510" y="279927"/>
                  </a:lnTo>
                  <a:cubicBezTo>
                    <a:pt x="1840957" y="302921"/>
                    <a:pt x="1513949" y="377834"/>
                    <a:pt x="1286301" y="456655"/>
                  </a:cubicBezTo>
                  <a:cubicBezTo>
                    <a:pt x="1058654" y="535476"/>
                    <a:pt x="835512" y="650861"/>
                    <a:pt x="627625" y="752851"/>
                  </a:cubicBezTo>
                  <a:cubicBezTo>
                    <a:pt x="419738" y="854841"/>
                    <a:pt x="235195" y="963349"/>
                    <a:pt x="38980" y="1068598"/>
                  </a:cubicBezTo>
                  <a:cubicBezTo>
                    <a:pt x="29455" y="1074313"/>
                    <a:pt x="20882" y="1083838"/>
                    <a:pt x="7547" y="1080980"/>
                  </a:cubicBezTo>
                  <a:cubicBezTo>
                    <a:pt x="-73" y="1070503"/>
                    <a:pt x="-2930" y="1062883"/>
                    <a:pt x="3737" y="1055263"/>
                  </a:cubicBezTo>
                  <a:cubicBezTo>
                    <a:pt x="6595" y="1053358"/>
                    <a:pt x="9452" y="1051453"/>
                    <a:pt x="12310" y="1050500"/>
                  </a:cubicBezTo>
                  <a:lnTo>
                    <a:pt x="21924" y="1040887"/>
                  </a:lnTo>
                  <a:lnTo>
                    <a:pt x="16953" y="1043832"/>
                  </a:lnTo>
                  <a:cubicBezTo>
                    <a:pt x="13977" y="1046214"/>
                    <a:pt x="10881" y="1048119"/>
                    <a:pt x="6594" y="1046690"/>
                  </a:cubicBezTo>
                  <a:lnTo>
                    <a:pt x="1832" y="1041927"/>
                  </a:lnTo>
                  <a:lnTo>
                    <a:pt x="1832" y="1039070"/>
                  </a:lnTo>
                  <a:cubicBezTo>
                    <a:pt x="5642" y="1031450"/>
                    <a:pt x="2784" y="1020972"/>
                    <a:pt x="11357" y="1014305"/>
                  </a:cubicBezTo>
                  <a:cubicBezTo>
                    <a:pt x="13262" y="1009543"/>
                    <a:pt x="16596" y="1006685"/>
                    <a:pt x="20168" y="1004185"/>
                  </a:cubicBezTo>
                  <a:lnTo>
                    <a:pt x="24706" y="1000649"/>
                  </a:lnTo>
                  <a:lnTo>
                    <a:pt x="23382" y="1000970"/>
                  </a:lnTo>
                  <a:cubicBezTo>
                    <a:pt x="19691" y="1002637"/>
                    <a:pt x="16119" y="1004304"/>
                    <a:pt x="12309" y="1003827"/>
                  </a:cubicBezTo>
                  <a:lnTo>
                    <a:pt x="3737" y="1000970"/>
                  </a:lnTo>
                  <a:lnTo>
                    <a:pt x="3737" y="999065"/>
                  </a:lnTo>
                  <a:cubicBezTo>
                    <a:pt x="8499" y="984777"/>
                    <a:pt x="2784" y="968585"/>
                    <a:pt x="12309" y="955250"/>
                  </a:cubicBezTo>
                  <a:lnTo>
                    <a:pt x="16120" y="951439"/>
                  </a:lnTo>
                  <a:cubicBezTo>
                    <a:pt x="16437" y="939374"/>
                    <a:pt x="16755" y="927310"/>
                    <a:pt x="17072" y="915245"/>
                  </a:cubicBezTo>
                  <a:lnTo>
                    <a:pt x="23841" y="909273"/>
                  </a:lnTo>
                  <a:lnTo>
                    <a:pt x="12309" y="911435"/>
                  </a:lnTo>
                  <a:cubicBezTo>
                    <a:pt x="3737" y="899053"/>
                    <a:pt x="5642" y="887623"/>
                    <a:pt x="17072" y="878098"/>
                  </a:cubicBezTo>
                  <a:cubicBezTo>
                    <a:pt x="21834" y="868573"/>
                    <a:pt x="32312" y="866668"/>
                    <a:pt x="38979" y="860001"/>
                  </a:cubicBezTo>
                  <a:lnTo>
                    <a:pt x="40854" y="858718"/>
                  </a:lnTo>
                  <a:cubicBezTo>
                    <a:pt x="40817" y="856434"/>
                    <a:pt x="40781" y="854149"/>
                    <a:pt x="40744" y="851865"/>
                  </a:cubicBezTo>
                  <a:lnTo>
                    <a:pt x="32311" y="855238"/>
                  </a:lnTo>
                  <a:cubicBezTo>
                    <a:pt x="25644" y="859048"/>
                    <a:pt x="18977" y="865715"/>
                    <a:pt x="10404" y="865715"/>
                  </a:cubicBezTo>
                  <a:cubicBezTo>
                    <a:pt x="-2931" y="859048"/>
                    <a:pt x="-2931" y="851428"/>
                    <a:pt x="10404" y="833330"/>
                  </a:cubicBezTo>
                  <a:lnTo>
                    <a:pt x="10467" y="833267"/>
                  </a:lnTo>
                  <a:lnTo>
                    <a:pt x="8500" y="833330"/>
                  </a:lnTo>
                  <a:cubicBezTo>
                    <a:pt x="7547" y="831425"/>
                    <a:pt x="5642" y="829520"/>
                    <a:pt x="4690" y="827615"/>
                  </a:cubicBezTo>
                  <a:cubicBezTo>
                    <a:pt x="-73" y="819995"/>
                    <a:pt x="-73" y="813327"/>
                    <a:pt x="4690" y="805707"/>
                  </a:cubicBezTo>
                  <a:cubicBezTo>
                    <a:pt x="7547" y="801897"/>
                    <a:pt x="11357" y="799040"/>
                    <a:pt x="14215" y="795230"/>
                  </a:cubicBezTo>
                  <a:cubicBezTo>
                    <a:pt x="18977" y="789515"/>
                    <a:pt x="25645" y="785705"/>
                    <a:pt x="29455" y="779990"/>
                  </a:cubicBezTo>
                  <a:lnTo>
                    <a:pt x="30407" y="780942"/>
                  </a:lnTo>
                  <a:lnTo>
                    <a:pt x="39548" y="777094"/>
                  </a:lnTo>
                  <a:cubicBezTo>
                    <a:pt x="39535" y="776282"/>
                    <a:pt x="39522" y="775471"/>
                    <a:pt x="39509" y="774659"/>
                  </a:cubicBezTo>
                  <a:lnTo>
                    <a:pt x="37075" y="776180"/>
                  </a:lnTo>
                  <a:lnTo>
                    <a:pt x="31360" y="779037"/>
                  </a:lnTo>
                  <a:cubicBezTo>
                    <a:pt x="24692" y="780942"/>
                    <a:pt x="18977" y="786657"/>
                    <a:pt x="11357" y="782847"/>
                  </a:cubicBezTo>
                  <a:cubicBezTo>
                    <a:pt x="8024" y="775704"/>
                    <a:pt x="8976" y="769274"/>
                    <a:pt x="10881" y="763083"/>
                  </a:cubicBezTo>
                  <a:lnTo>
                    <a:pt x="13943" y="752367"/>
                  </a:lnTo>
                  <a:lnTo>
                    <a:pt x="13262" y="752367"/>
                  </a:lnTo>
                  <a:cubicBezTo>
                    <a:pt x="3737" y="734270"/>
                    <a:pt x="5642" y="719030"/>
                    <a:pt x="23739" y="707600"/>
                  </a:cubicBezTo>
                  <a:cubicBezTo>
                    <a:pt x="28502" y="704742"/>
                    <a:pt x="35169" y="703790"/>
                    <a:pt x="37074" y="697123"/>
                  </a:cubicBezTo>
                  <a:lnTo>
                    <a:pt x="38257" y="696400"/>
                  </a:lnTo>
                  <a:lnTo>
                    <a:pt x="38122" y="687951"/>
                  </a:lnTo>
                  <a:lnTo>
                    <a:pt x="36182" y="688401"/>
                  </a:lnTo>
                  <a:cubicBezTo>
                    <a:pt x="29395" y="692598"/>
                    <a:pt x="24216" y="701885"/>
                    <a:pt x="14214" y="696170"/>
                  </a:cubicBezTo>
                  <a:cubicBezTo>
                    <a:pt x="9452" y="683788"/>
                    <a:pt x="7547" y="669500"/>
                    <a:pt x="12309" y="655213"/>
                  </a:cubicBezTo>
                  <a:cubicBezTo>
                    <a:pt x="324729" y="509480"/>
                    <a:pt x="622862" y="335173"/>
                    <a:pt x="940997" y="199918"/>
                  </a:cubicBezTo>
                  <a:cubicBezTo>
                    <a:pt x="1102922" y="130385"/>
                    <a:pt x="1268657" y="70378"/>
                    <a:pt x="1441059" y="341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281193-EAF0-4F17-8737-E66F22EF2034}"/>
                </a:ext>
              </a:extLst>
            </p:cNvPr>
            <p:cNvSpPr/>
            <p:nvPr/>
          </p:nvSpPr>
          <p:spPr>
            <a:xfrm rot="19784919">
              <a:off x="6729359" y="3119158"/>
              <a:ext cx="2189512" cy="977748"/>
            </a:xfrm>
            <a:custGeom>
              <a:avLst/>
              <a:gdLst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337540 w 2189512"/>
                <a:gd name="connsiteY3" fmla="*/ 258957 h 977693"/>
                <a:gd name="connsiteX4" fmla="*/ 331167 w 2189512"/>
                <a:gd name="connsiteY4" fmla="*/ 258546 h 977693"/>
                <a:gd name="connsiteX5" fmla="*/ 315898 w 2189512"/>
                <a:gd name="connsiteY5" fmla="*/ 258517 h 977693"/>
                <a:gd name="connsiteX6" fmla="*/ 320026 w 2189512"/>
                <a:gd name="connsiteY6" fmla="*/ 259215 h 977693"/>
                <a:gd name="connsiteX7" fmla="*/ 2166602 w 2189512"/>
                <a:gd name="connsiteY7" fmla="*/ 563065 h 977693"/>
                <a:gd name="connsiteX8" fmla="*/ 2173536 w 2189512"/>
                <a:gd name="connsiteY8" fmla="*/ 568901 h 977693"/>
                <a:gd name="connsiteX9" fmla="*/ 2189512 w 2189512"/>
                <a:gd name="connsiteY9" fmla="*/ 579321 h 977693"/>
                <a:gd name="connsiteX10" fmla="*/ 2164697 w 2189512"/>
                <a:gd name="connsiteY10" fmla="*/ 619981 h 977693"/>
                <a:gd name="connsiteX11" fmla="*/ 2140355 w 2189512"/>
                <a:gd name="connsiteY11" fmla="*/ 606888 h 977693"/>
                <a:gd name="connsiteX12" fmla="*/ 2122503 w 2189512"/>
                <a:gd name="connsiteY12" fmla="*/ 603230 h 977693"/>
                <a:gd name="connsiteX13" fmla="*/ 2121123 w 2189512"/>
                <a:gd name="connsiteY13" fmla="*/ 602764 h 977693"/>
                <a:gd name="connsiteX14" fmla="*/ 2132540 w 2189512"/>
                <a:gd name="connsiteY14" fmla="*/ 608946 h 977693"/>
                <a:gd name="connsiteX15" fmla="*/ 2159694 w 2189512"/>
                <a:gd name="connsiteY15" fmla="*/ 638014 h 977693"/>
                <a:gd name="connsiteX16" fmla="*/ 2122053 w 2189512"/>
                <a:gd name="connsiteY16" fmla="*/ 645834 h 977693"/>
                <a:gd name="connsiteX17" fmla="*/ 2116032 w 2189512"/>
                <a:gd name="connsiteY17" fmla="*/ 645356 h 977693"/>
                <a:gd name="connsiteX18" fmla="*/ 2116208 w 2189512"/>
                <a:gd name="connsiteY18" fmla="*/ 645456 h 977693"/>
                <a:gd name="connsiteX19" fmla="*/ 2139058 w 2189512"/>
                <a:gd name="connsiteY19" fmla="*/ 660161 h 977693"/>
                <a:gd name="connsiteX20" fmla="*/ 2135289 w 2189512"/>
                <a:gd name="connsiteY20" fmla="*/ 685529 h 977693"/>
                <a:gd name="connsiteX21" fmla="*/ 2124642 w 2189512"/>
                <a:gd name="connsiteY21" fmla="*/ 687995 h 977693"/>
                <a:gd name="connsiteX22" fmla="*/ 2132137 w 2189512"/>
                <a:gd name="connsiteY22" fmla="*/ 694718 h 977693"/>
                <a:gd name="connsiteX23" fmla="*/ 2117055 w 2189512"/>
                <a:gd name="connsiteY23" fmla="*/ 716796 h 977693"/>
                <a:gd name="connsiteX24" fmla="*/ 2106066 w 2189512"/>
                <a:gd name="connsiteY24" fmla="*/ 715640 h 977693"/>
                <a:gd name="connsiteX25" fmla="*/ 2114039 w 2189512"/>
                <a:gd name="connsiteY25" fmla="*/ 723858 h 977693"/>
                <a:gd name="connsiteX26" fmla="*/ 2089083 w 2189512"/>
                <a:gd name="connsiteY26" fmla="*/ 740178 h 977693"/>
                <a:gd name="connsiteX27" fmla="*/ 2076316 w 2189512"/>
                <a:gd name="connsiteY27" fmla="*/ 739660 h 977693"/>
                <a:gd name="connsiteX28" fmla="*/ 2080310 w 2189512"/>
                <a:gd name="connsiteY28" fmla="*/ 742887 h 977693"/>
                <a:gd name="connsiteX29" fmla="*/ 2108490 w 2189512"/>
                <a:gd name="connsiteY29" fmla="*/ 762631 h 977693"/>
                <a:gd name="connsiteX30" fmla="*/ 2103659 w 2189512"/>
                <a:gd name="connsiteY30" fmla="*/ 782968 h 977693"/>
                <a:gd name="connsiteX31" fmla="*/ 2085155 w 2189512"/>
                <a:gd name="connsiteY31" fmla="*/ 791691 h 977693"/>
                <a:gd name="connsiteX32" fmla="*/ 2094427 w 2189512"/>
                <a:gd name="connsiteY32" fmla="*/ 800719 h 977693"/>
                <a:gd name="connsiteX33" fmla="*/ 2082868 w 2189512"/>
                <a:gd name="connsiteY33" fmla="*/ 826920 h 977693"/>
                <a:gd name="connsiteX34" fmla="*/ 2077561 w 2189512"/>
                <a:gd name="connsiteY34" fmla="*/ 824917 h 977693"/>
                <a:gd name="connsiteX35" fmla="*/ 2081686 w 2189512"/>
                <a:gd name="connsiteY35" fmla="*/ 828487 h 977693"/>
                <a:gd name="connsiteX36" fmla="*/ 2058035 w 2189512"/>
                <a:gd name="connsiteY36" fmla="*/ 857696 h 977693"/>
                <a:gd name="connsiteX37" fmla="*/ 2052979 w 2189512"/>
                <a:gd name="connsiteY37" fmla="*/ 855369 h 977693"/>
                <a:gd name="connsiteX38" fmla="*/ 2065508 w 2189512"/>
                <a:gd name="connsiteY38" fmla="*/ 867569 h 977693"/>
                <a:gd name="connsiteX39" fmla="*/ 2026497 w 2189512"/>
                <a:gd name="connsiteY39" fmla="*/ 883409 h 977693"/>
                <a:gd name="connsiteX40" fmla="*/ 1992626 w 2189512"/>
                <a:gd name="connsiteY40" fmla="*/ 865860 h 977693"/>
                <a:gd name="connsiteX41" fmla="*/ 1981544 w 2189512"/>
                <a:gd name="connsiteY41" fmla="*/ 865654 h 977693"/>
                <a:gd name="connsiteX42" fmla="*/ 2009151 w 2189512"/>
                <a:gd name="connsiteY42" fmla="*/ 881012 h 977693"/>
                <a:gd name="connsiteX43" fmla="*/ 2052965 w 2189512"/>
                <a:gd name="connsiteY43" fmla="*/ 909874 h 977693"/>
                <a:gd name="connsiteX44" fmla="*/ 2029381 w 2189512"/>
                <a:gd name="connsiteY44" fmla="*/ 918172 h 977693"/>
                <a:gd name="connsiteX45" fmla="*/ 1999348 w 2189512"/>
                <a:gd name="connsiteY45" fmla="*/ 903035 h 977693"/>
                <a:gd name="connsiteX46" fmla="*/ 2012720 w 2189512"/>
                <a:gd name="connsiteY46" fmla="*/ 913416 h 977693"/>
                <a:gd name="connsiteX47" fmla="*/ 2047415 w 2189512"/>
                <a:gd name="connsiteY47" fmla="*/ 936407 h 977693"/>
                <a:gd name="connsiteX48" fmla="*/ 2043646 w 2189512"/>
                <a:gd name="connsiteY48" fmla="*/ 961775 h 977693"/>
                <a:gd name="connsiteX49" fmla="*/ 2018965 w 2189512"/>
                <a:gd name="connsiteY49" fmla="*/ 973845 h 977693"/>
                <a:gd name="connsiteX50" fmla="*/ 1997778 w 2189512"/>
                <a:gd name="connsiteY50" fmla="*/ 964797 h 977693"/>
                <a:gd name="connsiteX51" fmla="*/ 1769864 w 2189512"/>
                <a:gd name="connsiteY51" fmla="*/ 831874 h 977693"/>
                <a:gd name="connsiteX52" fmla="*/ 1482710 w 2189512"/>
                <a:gd name="connsiteY52" fmla="*/ 664402 h 977693"/>
                <a:gd name="connsiteX53" fmla="*/ 1389598 w 2189512"/>
                <a:gd name="connsiteY53" fmla="*/ 612303 h 977693"/>
                <a:gd name="connsiteX54" fmla="*/ 1382192 w 2189512"/>
                <a:gd name="connsiteY54" fmla="*/ 607984 h 977693"/>
                <a:gd name="connsiteX55" fmla="*/ 1349144 w 2189512"/>
                <a:gd name="connsiteY55" fmla="*/ 590915 h 977693"/>
                <a:gd name="connsiteX56" fmla="*/ 1312324 w 2189512"/>
                <a:gd name="connsiteY56" fmla="*/ 572748 h 977693"/>
                <a:gd name="connsiteX57" fmla="*/ 1272694 w 2189512"/>
                <a:gd name="connsiteY57" fmla="*/ 551840 h 977693"/>
                <a:gd name="connsiteX58" fmla="*/ 1202688 w 2189512"/>
                <a:gd name="connsiteY58" fmla="*/ 518731 h 977693"/>
                <a:gd name="connsiteX59" fmla="*/ 1174097 w 2189512"/>
                <a:gd name="connsiteY59" fmla="*/ 505364 h 977693"/>
                <a:gd name="connsiteX60" fmla="*/ 1146328 w 2189512"/>
                <a:gd name="connsiteY60" fmla="*/ 492477 h 977693"/>
                <a:gd name="connsiteX61" fmla="*/ 1118079 w 2189512"/>
                <a:gd name="connsiteY61" fmla="*/ 480413 h 977693"/>
                <a:gd name="connsiteX62" fmla="*/ 1053216 w 2189512"/>
                <a:gd name="connsiteY62" fmla="*/ 453610 h 977693"/>
                <a:gd name="connsiteX63" fmla="*/ 1022637 w 2189512"/>
                <a:gd name="connsiteY63" fmla="*/ 437981 h 977693"/>
                <a:gd name="connsiteX64" fmla="*/ 926303 w 2189512"/>
                <a:gd name="connsiteY64" fmla="*/ 402748 h 977693"/>
                <a:gd name="connsiteX65" fmla="*/ 918418 w 2189512"/>
                <a:gd name="connsiteY65" fmla="*/ 399252 h 977693"/>
                <a:gd name="connsiteX66" fmla="*/ 836551 w 2189512"/>
                <a:gd name="connsiteY66" fmla="*/ 371354 h 977693"/>
                <a:gd name="connsiteX67" fmla="*/ 813995 w 2189512"/>
                <a:gd name="connsiteY67" fmla="*/ 370328 h 977693"/>
                <a:gd name="connsiteX68" fmla="*/ 778684 w 2189512"/>
                <a:gd name="connsiteY68" fmla="*/ 355248 h 977693"/>
                <a:gd name="connsiteX69" fmla="*/ 564422 w 2189512"/>
                <a:gd name="connsiteY69" fmla="*/ 308575 h 977693"/>
                <a:gd name="connsiteX70" fmla="*/ 252598 w 2189512"/>
                <a:gd name="connsiteY70" fmla="*/ 285497 h 977693"/>
                <a:gd name="connsiteX71" fmla="*/ 230672 w 2189512"/>
                <a:gd name="connsiteY71" fmla="*/ 277362 h 977693"/>
                <a:gd name="connsiteX72" fmla="*/ 230792 w 2189512"/>
                <a:gd name="connsiteY72" fmla="*/ 266276 h 977693"/>
                <a:gd name="connsiteX73" fmla="*/ 226061 w 2189512"/>
                <a:gd name="connsiteY73" fmla="*/ 266714 h 977693"/>
                <a:gd name="connsiteX74" fmla="*/ 207824 w 2189512"/>
                <a:gd name="connsiteY74" fmla="*/ 258282 h 977693"/>
                <a:gd name="connsiteX75" fmla="*/ 209888 w 2189512"/>
                <a:gd name="connsiteY75" fmla="*/ 253560 h 977693"/>
                <a:gd name="connsiteX76" fmla="*/ 214638 w 2189512"/>
                <a:gd name="connsiteY76" fmla="*/ 250980 h 977693"/>
                <a:gd name="connsiteX77" fmla="*/ 208124 w 2189512"/>
                <a:gd name="connsiteY77" fmla="*/ 250980 h 977693"/>
                <a:gd name="connsiteX78" fmla="*/ 208124 w 2189512"/>
                <a:gd name="connsiteY78" fmla="*/ 247179 h 977693"/>
                <a:gd name="connsiteX79" fmla="*/ 200006 w 2189512"/>
                <a:gd name="connsiteY79" fmla="*/ 247107 h 977693"/>
                <a:gd name="connsiteX80" fmla="*/ 197880 w 2189512"/>
                <a:gd name="connsiteY80" fmla="*/ 233737 h 977693"/>
                <a:gd name="connsiteX81" fmla="*/ 199012 w 2189512"/>
                <a:gd name="connsiteY81" fmla="*/ 233183 h 977693"/>
                <a:gd name="connsiteX82" fmla="*/ 192590 w 2189512"/>
                <a:gd name="connsiteY82" fmla="*/ 234331 h 977693"/>
                <a:gd name="connsiteX83" fmla="*/ 168567 w 2189512"/>
                <a:gd name="connsiteY83" fmla="*/ 228239 h 977693"/>
                <a:gd name="connsiteX84" fmla="*/ 168195 w 2189512"/>
                <a:gd name="connsiteY84" fmla="*/ 226902 h 977693"/>
                <a:gd name="connsiteX85" fmla="*/ 167969 w 2189512"/>
                <a:gd name="connsiteY85" fmla="*/ 226917 h 977693"/>
                <a:gd name="connsiteX86" fmla="*/ 155425 w 2189512"/>
                <a:gd name="connsiteY86" fmla="*/ 225392 h 977693"/>
                <a:gd name="connsiteX87" fmla="*/ 179763 w 2189512"/>
                <a:gd name="connsiteY87" fmla="*/ 206226 h 977693"/>
                <a:gd name="connsiteX88" fmla="*/ 164607 w 2189512"/>
                <a:gd name="connsiteY88" fmla="*/ 208254 h 977693"/>
                <a:gd name="connsiteX89" fmla="*/ 162230 w 2189512"/>
                <a:gd name="connsiteY89" fmla="*/ 207757 h 977693"/>
                <a:gd name="connsiteX90" fmla="*/ 144323 w 2189512"/>
                <a:gd name="connsiteY90" fmla="*/ 207980 h 977693"/>
                <a:gd name="connsiteX91" fmla="*/ 140399 w 2189512"/>
                <a:gd name="connsiteY91" fmla="*/ 199469 h 977693"/>
                <a:gd name="connsiteX92" fmla="*/ 147657 w 2189512"/>
                <a:gd name="connsiteY92" fmla="*/ 194329 h 977693"/>
                <a:gd name="connsiteX93" fmla="*/ 132245 w 2189512"/>
                <a:gd name="connsiteY93" fmla="*/ 192163 h 977693"/>
                <a:gd name="connsiteX94" fmla="*/ 127135 w 2189512"/>
                <a:gd name="connsiteY94" fmla="*/ 186391 h 977693"/>
                <a:gd name="connsiteX95" fmla="*/ 127183 w 2189512"/>
                <a:gd name="connsiteY95" fmla="*/ 181888 h 977693"/>
                <a:gd name="connsiteX96" fmla="*/ 119528 w 2189512"/>
                <a:gd name="connsiteY96" fmla="*/ 183020 h 977693"/>
                <a:gd name="connsiteX97" fmla="*/ 99356 w 2189512"/>
                <a:gd name="connsiteY97" fmla="*/ 181032 h 977693"/>
                <a:gd name="connsiteX98" fmla="*/ 96315 w 2189512"/>
                <a:gd name="connsiteY98" fmla="*/ 169481 h 977693"/>
                <a:gd name="connsiteX99" fmla="*/ 95265 w 2189512"/>
                <a:gd name="connsiteY99" fmla="*/ 169758 h 977693"/>
                <a:gd name="connsiteX100" fmla="*/ 119869 w 2189512"/>
                <a:gd name="connsiteY100" fmla="*/ 161496 h 977693"/>
                <a:gd name="connsiteX101" fmla="*/ 88722 w 2189512"/>
                <a:gd name="connsiteY101" fmla="*/ 165664 h 977693"/>
                <a:gd name="connsiteX102" fmla="*/ 85773 w 2189512"/>
                <a:gd name="connsiteY102" fmla="*/ 165048 h 977693"/>
                <a:gd name="connsiteX103" fmla="*/ 63559 w 2189512"/>
                <a:gd name="connsiteY103" fmla="*/ 165324 h 977693"/>
                <a:gd name="connsiteX104" fmla="*/ 58690 w 2189512"/>
                <a:gd name="connsiteY104" fmla="*/ 154765 h 977693"/>
                <a:gd name="connsiteX105" fmla="*/ 64055 w 2189512"/>
                <a:gd name="connsiteY105" fmla="*/ 150966 h 977693"/>
                <a:gd name="connsiteX106" fmla="*/ 54577 w 2189512"/>
                <a:gd name="connsiteY106" fmla="*/ 152368 h 977693"/>
                <a:gd name="connsiteX107" fmla="*/ 29552 w 2189512"/>
                <a:gd name="connsiteY107" fmla="*/ 149901 h 977693"/>
                <a:gd name="connsiteX108" fmla="*/ 20518 w 2189512"/>
                <a:gd name="connsiteY108" fmla="*/ 144357 h 977693"/>
                <a:gd name="connsiteX109" fmla="*/ 23464 w 2189512"/>
                <a:gd name="connsiteY109" fmla="*/ 139439 h 977693"/>
                <a:gd name="connsiteX110" fmla="*/ 14930 w 2189512"/>
                <a:gd name="connsiteY110" fmla="*/ 139994 h 977693"/>
                <a:gd name="connsiteX111" fmla="*/ 0 w 2189512"/>
                <a:gd name="connsiteY111" fmla="*/ 138179 h 977693"/>
                <a:gd name="connsiteX112" fmla="*/ 87685 w 2189512"/>
                <a:gd name="connsiteY112" fmla="*/ 69129 h 977693"/>
                <a:gd name="connsiteX113" fmla="*/ 369128 w 2189512"/>
                <a:gd name="connsiteY113" fmla="*/ 610 h 977693"/>
                <a:gd name="connsiteX114" fmla="*/ 809167 w 2189512"/>
                <a:gd name="connsiteY114" fmla="*/ 60974 h 977693"/>
                <a:gd name="connsiteX115" fmla="*/ 1229193 w 2189512"/>
                <a:gd name="connsiteY115" fmla="*/ 193468 h 977693"/>
                <a:gd name="connsiteX116" fmla="*/ 1236391 w 2189512"/>
                <a:gd name="connsiteY116" fmla="*/ 194359 h 977693"/>
                <a:gd name="connsiteX117" fmla="*/ 1248870 w 2189512"/>
                <a:gd name="connsiteY117" fmla="*/ 199432 h 977693"/>
                <a:gd name="connsiteX118" fmla="*/ 1287266 w 2189512"/>
                <a:gd name="connsiteY118" fmla="*/ 213003 h 977693"/>
                <a:gd name="connsiteX119" fmla="*/ 1298923 w 2189512"/>
                <a:gd name="connsiteY119" fmla="*/ 217596 h 977693"/>
                <a:gd name="connsiteX120" fmla="*/ 1341432 w 2189512"/>
                <a:gd name="connsiteY120" fmla="*/ 233567 h 977693"/>
                <a:gd name="connsiteX121" fmla="*/ 1357202 w 2189512"/>
                <a:gd name="connsiteY121" fmla="*/ 240559 h 977693"/>
                <a:gd name="connsiteX122" fmla="*/ 1461764 w 2189512"/>
                <a:gd name="connsiteY122" fmla="*/ 280590 h 977693"/>
                <a:gd name="connsiteX123" fmla="*/ 1473763 w 2189512"/>
                <a:gd name="connsiteY123" fmla="*/ 286486 h 977693"/>
                <a:gd name="connsiteX124" fmla="*/ 1482950 w 2189512"/>
                <a:gd name="connsiteY124" fmla="*/ 289639 h 977693"/>
                <a:gd name="connsiteX125" fmla="*/ 1500846 w 2189512"/>
                <a:gd name="connsiteY125" fmla="*/ 296767 h 977693"/>
                <a:gd name="connsiteX126" fmla="*/ 1524158 w 2189512"/>
                <a:gd name="connsiteY126" fmla="*/ 305953 h 977693"/>
                <a:gd name="connsiteX127" fmla="*/ 1536157 w 2189512"/>
                <a:gd name="connsiteY127" fmla="*/ 311848 h 977693"/>
                <a:gd name="connsiteX128" fmla="*/ 1586552 w 2189512"/>
                <a:gd name="connsiteY128" fmla="*/ 331315 h 977693"/>
                <a:gd name="connsiteX129" fmla="*/ 1598551 w 2189512"/>
                <a:gd name="connsiteY129" fmla="*/ 337211 h 977693"/>
                <a:gd name="connsiteX130" fmla="*/ 1653061 w 2189512"/>
                <a:gd name="connsiteY130" fmla="*/ 359077 h 977693"/>
                <a:gd name="connsiteX131" fmla="*/ 1669653 w 2189512"/>
                <a:gd name="connsiteY131" fmla="*/ 366549 h 977693"/>
                <a:gd name="connsiteX132" fmla="*/ 1705444 w 2189512"/>
                <a:gd name="connsiteY132" fmla="*/ 380807 h 977693"/>
                <a:gd name="connsiteX133" fmla="*/ 1736161 w 2189512"/>
                <a:gd name="connsiteY133" fmla="*/ 394311 h 977693"/>
                <a:gd name="connsiteX134" fmla="*/ 1786899 w 2189512"/>
                <a:gd name="connsiteY134" fmla="*/ 415081 h 977693"/>
                <a:gd name="connsiteX135" fmla="*/ 1802669 w 2189512"/>
                <a:gd name="connsiteY135" fmla="*/ 422073 h 977693"/>
                <a:gd name="connsiteX136" fmla="*/ 1811857 w 2189512"/>
                <a:gd name="connsiteY136" fmla="*/ 425226 h 977693"/>
                <a:gd name="connsiteX137" fmla="*/ 1829752 w 2189512"/>
                <a:gd name="connsiteY137" fmla="*/ 432355 h 977693"/>
                <a:gd name="connsiteX138" fmla="*/ 1853887 w 2189512"/>
                <a:gd name="connsiteY138" fmla="*/ 442021 h 977693"/>
                <a:gd name="connsiteX139" fmla="*/ 1869657 w 2189512"/>
                <a:gd name="connsiteY139" fmla="*/ 449013 h 977693"/>
                <a:gd name="connsiteX140" fmla="*/ 1920395 w 2189512"/>
                <a:gd name="connsiteY140" fmla="*/ 469782 h 977693"/>
                <a:gd name="connsiteX141" fmla="*/ 1936165 w 2189512"/>
                <a:gd name="connsiteY141" fmla="*/ 476774 h 977693"/>
                <a:gd name="connsiteX142" fmla="*/ 1982789 w 2189512"/>
                <a:gd name="connsiteY142" fmla="*/ 495145 h 977693"/>
                <a:gd name="connsiteX143" fmla="*/ 1998559 w 2189512"/>
                <a:gd name="connsiteY143" fmla="*/ 502137 h 977693"/>
                <a:gd name="connsiteX144" fmla="*/ 2045183 w 2189512"/>
                <a:gd name="connsiteY144" fmla="*/ 520507 h 977693"/>
                <a:gd name="connsiteX145" fmla="*/ 2056839 w 2189512"/>
                <a:gd name="connsiteY145" fmla="*/ 525100 h 977693"/>
                <a:gd name="connsiteX146" fmla="*/ 2099349 w 2189512"/>
                <a:gd name="connsiteY146" fmla="*/ 541071 h 977693"/>
                <a:gd name="connsiteX147" fmla="*/ 2111142 w 2189512"/>
                <a:gd name="connsiteY147" fmla="*/ 543538 h 977693"/>
                <a:gd name="connsiteX148" fmla="*/ 2157766 w 2189512"/>
                <a:gd name="connsiteY148" fmla="*/ 561909 h 977693"/>
                <a:gd name="connsiteX149" fmla="*/ 2166602 w 2189512"/>
                <a:gd name="connsiteY149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37540 w 2189512"/>
                <a:gd name="connsiteY4" fmla="*/ 258957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320026 w 2189512"/>
                <a:gd name="connsiteY7" fmla="*/ 259215 h 977693"/>
                <a:gd name="connsiteX8" fmla="*/ 337540 w 2189512"/>
                <a:gd name="connsiteY8" fmla="*/ 258957 h 977693"/>
                <a:gd name="connsiteX9" fmla="*/ 2166602 w 2189512"/>
                <a:gd name="connsiteY9" fmla="*/ 563065 h 977693"/>
                <a:gd name="connsiteX10" fmla="*/ 2173536 w 2189512"/>
                <a:gd name="connsiteY10" fmla="*/ 568901 h 977693"/>
                <a:gd name="connsiteX11" fmla="*/ 2189512 w 2189512"/>
                <a:gd name="connsiteY11" fmla="*/ 579321 h 977693"/>
                <a:gd name="connsiteX12" fmla="*/ 2164697 w 2189512"/>
                <a:gd name="connsiteY12" fmla="*/ 619981 h 977693"/>
                <a:gd name="connsiteX13" fmla="*/ 2140355 w 2189512"/>
                <a:gd name="connsiteY13" fmla="*/ 606888 h 977693"/>
                <a:gd name="connsiteX14" fmla="*/ 2122503 w 2189512"/>
                <a:gd name="connsiteY14" fmla="*/ 603230 h 977693"/>
                <a:gd name="connsiteX15" fmla="*/ 2121123 w 2189512"/>
                <a:gd name="connsiteY15" fmla="*/ 602764 h 977693"/>
                <a:gd name="connsiteX16" fmla="*/ 2132540 w 2189512"/>
                <a:gd name="connsiteY16" fmla="*/ 608946 h 977693"/>
                <a:gd name="connsiteX17" fmla="*/ 2159694 w 2189512"/>
                <a:gd name="connsiteY17" fmla="*/ 638014 h 977693"/>
                <a:gd name="connsiteX18" fmla="*/ 2122053 w 2189512"/>
                <a:gd name="connsiteY18" fmla="*/ 645834 h 977693"/>
                <a:gd name="connsiteX19" fmla="*/ 2116032 w 2189512"/>
                <a:gd name="connsiteY19" fmla="*/ 645356 h 977693"/>
                <a:gd name="connsiteX20" fmla="*/ 2116208 w 2189512"/>
                <a:gd name="connsiteY20" fmla="*/ 645456 h 977693"/>
                <a:gd name="connsiteX21" fmla="*/ 2139058 w 2189512"/>
                <a:gd name="connsiteY21" fmla="*/ 660161 h 977693"/>
                <a:gd name="connsiteX22" fmla="*/ 2135289 w 2189512"/>
                <a:gd name="connsiteY22" fmla="*/ 685529 h 977693"/>
                <a:gd name="connsiteX23" fmla="*/ 2124642 w 2189512"/>
                <a:gd name="connsiteY23" fmla="*/ 687995 h 977693"/>
                <a:gd name="connsiteX24" fmla="*/ 2132137 w 2189512"/>
                <a:gd name="connsiteY24" fmla="*/ 694718 h 977693"/>
                <a:gd name="connsiteX25" fmla="*/ 2117055 w 2189512"/>
                <a:gd name="connsiteY25" fmla="*/ 716796 h 977693"/>
                <a:gd name="connsiteX26" fmla="*/ 2106066 w 2189512"/>
                <a:gd name="connsiteY26" fmla="*/ 715640 h 977693"/>
                <a:gd name="connsiteX27" fmla="*/ 2114039 w 2189512"/>
                <a:gd name="connsiteY27" fmla="*/ 723858 h 977693"/>
                <a:gd name="connsiteX28" fmla="*/ 2089083 w 2189512"/>
                <a:gd name="connsiteY28" fmla="*/ 740178 h 977693"/>
                <a:gd name="connsiteX29" fmla="*/ 2076316 w 2189512"/>
                <a:gd name="connsiteY29" fmla="*/ 739660 h 977693"/>
                <a:gd name="connsiteX30" fmla="*/ 2080310 w 2189512"/>
                <a:gd name="connsiteY30" fmla="*/ 742887 h 977693"/>
                <a:gd name="connsiteX31" fmla="*/ 2108490 w 2189512"/>
                <a:gd name="connsiteY31" fmla="*/ 762631 h 977693"/>
                <a:gd name="connsiteX32" fmla="*/ 2103659 w 2189512"/>
                <a:gd name="connsiteY32" fmla="*/ 782968 h 977693"/>
                <a:gd name="connsiteX33" fmla="*/ 2085155 w 2189512"/>
                <a:gd name="connsiteY33" fmla="*/ 791691 h 977693"/>
                <a:gd name="connsiteX34" fmla="*/ 2094427 w 2189512"/>
                <a:gd name="connsiteY34" fmla="*/ 800719 h 977693"/>
                <a:gd name="connsiteX35" fmla="*/ 2082868 w 2189512"/>
                <a:gd name="connsiteY35" fmla="*/ 826920 h 977693"/>
                <a:gd name="connsiteX36" fmla="*/ 2077561 w 2189512"/>
                <a:gd name="connsiteY36" fmla="*/ 824917 h 977693"/>
                <a:gd name="connsiteX37" fmla="*/ 2081686 w 2189512"/>
                <a:gd name="connsiteY37" fmla="*/ 828487 h 977693"/>
                <a:gd name="connsiteX38" fmla="*/ 2058035 w 2189512"/>
                <a:gd name="connsiteY38" fmla="*/ 857696 h 977693"/>
                <a:gd name="connsiteX39" fmla="*/ 2052979 w 2189512"/>
                <a:gd name="connsiteY39" fmla="*/ 855369 h 977693"/>
                <a:gd name="connsiteX40" fmla="*/ 2065508 w 2189512"/>
                <a:gd name="connsiteY40" fmla="*/ 867569 h 977693"/>
                <a:gd name="connsiteX41" fmla="*/ 2026497 w 2189512"/>
                <a:gd name="connsiteY41" fmla="*/ 883409 h 977693"/>
                <a:gd name="connsiteX42" fmla="*/ 1992626 w 2189512"/>
                <a:gd name="connsiteY42" fmla="*/ 865860 h 977693"/>
                <a:gd name="connsiteX43" fmla="*/ 1981544 w 2189512"/>
                <a:gd name="connsiteY43" fmla="*/ 865654 h 977693"/>
                <a:gd name="connsiteX44" fmla="*/ 2009151 w 2189512"/>
                <a:gd name="connsiteY44" fmla="*/ 881012 h 977693"/>
                <a:gd name="connsiteX45" fmla="*/ 2052965 w 2189512"/>
                <a:gd name="connsiteY45" fmla="*/ 909874 h 977693"/>
                <a:gd name="connsiteX46" fmla="*/ 2029381 w 2189512"/>
                <a:gd name="connsiteY46" fmla="*/ 918172 h 977693"/>
                <a:gd name="connsiteX47" fmla="*/ 1999348 w 2189512"/>
                <a:gd name="connsiteY47" fmla="*/ 903035 h 977693"/>
                <a:gd name="connsiteX48" fmla="*/ 2012720 w 2189512"/>
                <a:gd name="connsiteY48" fmla="*/ 913416 h 977693"/>
                <a:gd name="connsiteX49" fmla="*/ 2047415 w 2189512"/>
                <a:gd name="connsiteY49" fmla="*/ 936407 h 977693"/>
                <a:gd name="connsiteX50" fmla="*/ 2043646 w 2189512"/>
                <a:gd name="connsiteY50" fmla="*/ 961775 h 977693"/>
                <a:gd name="connsiteX51" fmla="*/ 2018965 w 2189512"/>
                <a:gd name="connsiteY51" fmla="*/ 973845 h 977693"/>
                <a:gd name="connsiteX52" fmla="*/ 1997778 w 2189512"/>
                <a:gd name="connsiteY52" fmla="*/ 964797 h 977693"/>
                <a:gd name="connsiteX53" fmla="*/ 1769864 w 2189512"/>
                <a:gd name="connsiteY53" fmla="*/ 831874 h 977693"/>
                <a:gd name="connsiteX54" fmla="*/ 1482710 w 2189512"/>
                <a:gd name="connsiteY54" fmla="*/ 664402 h 977693"/>
                <a:gd name="connsiteX55" fmla="*/ 1389598 w 2189512"/>
                <a:gd name="connsiteY55" fmla="*/ 612303 h 977693"/>
                <a:gd name="connsiteX56" fmla="*/ 1382192 w 2189512"/>
                <a:gd name="connsiteY56" fmla="*/ 607984 h 977693"/>
                <a:gd name="connsiteX57" fmla="*/ 1349144 w 2189512"/>
                <a:gd name="connsiteY57" fmla="*/ 590915 h 977693"/>
                <a:gd name="connsiteX58" fmla="*/ 1312324 w 2189512"/>
                <a:gd name="connsiteY58" fmla="*/ 572748 h 977693"/>
                <a:gd name="connsiteX59" fmla="*/ 1272694 w 2189512"/>
                <a:gd name="connsiteY59" fmla="*/ 551840 h 977693"/>
                <a:gd name="connsiteX60" fmla="*/ 1202688 w 2189512"/>
                <a:gd name="connsiteY60" fmla="*/ 518731 h 977693"/>
                <a:gd name="connsiteX61" fmla="*/ 1174097 w 2189512"/>
                <a:gd name="connsiteY61" fmla="*/ 505364 h 977693"/>
                <a:gd name="connsiteX62" fmla="*/ 1146328 w 2189512"/>
                <a:gd name="connsiteY62" fmla="*/ 492477 h 977693"/>
                <a:gd name="connsiteX63" fmla="*/ 1118079 w 2189512"/>
                <a:gd name="connsiteY63" fmla="*/ 480413 h 977693"/>
                <a:gd name="connsiteX64" fmla="*/ 1053216 w 2189512"/>
                <a:gd name="connsiteY64" fmla="*/ 453610 h 977693"/>
                <a:gd name="connsiteX65" fmla="*/ 1022637 w 2189512"/>
                <a:gd name="connsiteY65" fmla="*/ 437981 h 977693"/>
                <a:gd name="connsiteX66" fmla="*/ 926303 w 2189512"/>
                <a:gd name="connsiteY66" fmla="*/ 402748 h 977693"/>
                <a:gd name="connsiteX67" fmla="*/ 918418 w 2189512"/>
                <a:gd name="connsiteY67" fmla="*/ 399252 h 977693"/>
                <a:gd name="connsiteX68" fmla="*/ 836551 w 2189512"/>
                <a:gd name="connsiteY68" fmla="*/ 371354 h 977693"/>
                <a:gd name="connsiteX69" fmla="*/ 813995 w 2189512"/>
                <a:gd name="connsiteY69" fmla="*/ 370328 h 977693"/>
                <a:gd name="connsiteX70" fmla="*/ 778684 w 2189512"/>
                <a:gd name="connsiteY70" fmla="*/ 355248 h 977693"/>
                <a:gd name="connsiteX71" fmla="*/ 252598 w 2189512"/>
                <a:gd name="connsiteY71" fmla="*/ 285497 h 977693"/>
                <a:gd name="connsiteX72" fmla="*/ 230672 w 2189512"/>
                <a:gd name="connsiteY72" fmla="*/ 277362 h 977693"/>
                <a:gd name="connsiteX73" fmla="*/ 230792 w 2189512"/>
                <a:gd name="connsiteY73" fmla="*/ 266276 h 977693"/>
                <a:gd name="connsiteX74" fmla="*/ 226061 w 2189512"/>
                <a:gd name="connsiteY74" fmla="*/ 266714 h 977693"/>
                <a:gd name="connsiteX75" fmla="*/ 207824 w 2189512"/>
                <a:gd name="connsiteY75" fmla="*/ 258282 h 977693"/>
                <a:gd name="connsiteX76" fmla="*/ 209888 w 2189512"/>
                <a:gd name="connsiteY76" fmla="*/ 253560 h 977693"/>
                <a:gd name="connsiteX77" fmla="*/ 214638 w 2189512"/>
                <a:gd name="connsiteY77" fmla="*/ 250980 h 977693"/>
                <a:gd name="connsiteX78" fmla="*/ 208124 w 2189512"/>
                <a:gd name="connsiteY78" fmla="*/ 250980 h 977693"/>
                <a:gd name="connsiteX79" fmla="*/ 208124 w 2189512"/>
                <a:gd name="connsiteY79" fmla="*/ 247179 h 977693"/>
                <a:gd name="connsiteX80" fmla="*/ 200006 w 2189512"/>
                <a:gd name="connsiteY80" fmla="*/ 247107 h 977693"/>
                <a:gd name="connsiteX81" fmla="*/ 197880 w 2189512"/>
                <a:gd name="connsiteY81" fmla="*/ 233737 h 977693"/>
                <a:gd name="connsiteX82" fmla="*/ 199012 w 2189512"/>
                <a:gd name="connsiteY82" fmla="*/ 233183 h 977693"/>
                <a:gd name="connsiteX83" fmla="*/ 192590 w 2189512"/>
                <a:gd name="connsiteY83" fmla="*/ 234331 h 977693"/>
                <a:gd name="connsiteX84" fmla="*/ 168567 w 2189512"/>
                <a:gd name="connsiteY84" fmla="*/ 228239 h 977693"/>
                <a:gd name="connsiteX85" fmla="*/ 168195 w 2189512"/>
                <a:gd name="connsiteY85" fmla="*/ 226902 h 977693"/>
                <a:gd name="connsiteX86" fmla="*/ 167969 w 2189512"/>
                <a:gd name="connsiteY86" fmla="*/ 226917 h 977693"/>
                <a:gd name="connsiteX87" fmla="*/ 155425 w 2189512"/>
                <a:gd name="connsiteY87" fmla="*/ 225392 h 977693"/>
                <a:gd name="connsiteX88" fmla="*/ 179763 w 2189512"/>
                <a:gd name="connsiteY88" fmla="*/ 206226 h 977693"/>
                <a:gd name="connsiteX89" fmla="*/ 164607 w 2189512"/>
                <a:gd name="connsiteY89" fmla="*/ 208254 h 977693"/>
                <a:gd name="connsiteX90" fmla="*/ 162230 w 2189512"/>
                <a:gd name="connsiteY90" fmla="*/ 207757 h 977693"/>
                <a:gd name="connsiteX91" fmla="*/ 144323 w 2189512"/>
                <a:gd name="connsiteY91" fmla="*/ 207980 h 977693"/>
                <a:gd name="connsiteX92" fmla="*/ 140399 w 2189512"/>
                <a:gd name="connsiteY92" fmla="*/ 199469 h 977693"/>
                <a:gd name="connsiteX93" fmla="*/ 147657 w 2189512"/>
                <a:gd name="connsiteY93" fmla="*/ 194329 h 977693"/>
                <a:gd name="connsiteX94" fmla="*/ 132245 w 2189512"/>
                <a:gd name="connsiteY94" fmla="*/ 192163 h 977693"/>
                <a:gd name="connsiteX95" fmla="*/ 127135 w 2189512"/>
                <a:gd name="connsiteY95" fmla="*/ 186391 h 977693"/>
                <a:gd name="connsiteX96" fmla="*/ 127183 w 2189512"/>
                <a:gd name="connsiteY96" fmla="*/ 181888 h 977693"/>
                <a:gd name="connsiteX97" fmla="*/ 119528 w 2189512"/>
                <a:gd name="connsiteY97" fmla="*/ 183020 h 977693"/>
                <a:gd name="connsiteX98" fmla="*/ 99356 w 2189512"/>
                <a:gd name="connsiteY98" fmla="*/ 181032 h 977693"/>
                <a:gd name="connsiteX99" fmla="*/ 96315 w 2189512"/>
                <a:gd name="connsiteY99" fmla="*/ 169481 h 977693"/>
                <a:gd name="connsiteX100" fmla="*/ 95265 w 2189512"/>
                <a:gd name="connsiteY100" fmla="*/ 169758 h 977693"/>
                <a:gd name="connsiteX101" fmla="*/ 119869 w 2189512"/>
                <a:gd name="connsiteY101" fmla="*/ 161496 h 977693"/>
                <a:gd name="connsiteX102" fmla="*/ 88722 w 2189512"/>
                <a:gd name="connsiteY102" fmla="*/ 165664 h 977693"/>
                <a:gd name="connsiteX103" fmla="*/ 85773 w 2189512"/>
                <a:gd name="connsiteY103" fmla="*/ 165048 h 977693"/>
                <a:gd name="connsiteX104" fmla="*/ 63559 w 2189512"/>
                <a:gd name="connsiteY104" fmla="*/ 165324 h 977693"/>
                <a:gd name="connsiteX105" fmla="*/ 58690 w 2189512"/>
                <a:gd name="connsiteY105" fmla="*/ 154765 h 977693"/>
                <a:gd name="connsiteX106" fmla="*/ 64055 w 2189512"/>
                <a:gd name="connsiteY106" fmla="*/ 150966 h 977693"/>
                <a:gd name="connsiteX107" fmla="*/ 54577 w 2189512"/>
                <a:gd name="connsiteY107" fmla="*/ 152368 h 977693"/>
                <a:gd name="connsiteX108" fmla="*/ 29552 w 2189512"/>
                <a:gd name="connsiteY108" fmla="*/ 149901 h 977693"/>
                <a:gd name="connsiteX109" fmla="*/ 20518 w 2189512"/>
                <a:gd name="connsiteY109" fmla="*/ 144357 h 977693"/>
                <a:gd name="connsiteX110" fmla="*/ 23464 w 2189512"/>
                <a:gd name="connsiteY110" fmla="*/ 139439 h 977693"/>
                <a:gd name="connsiteX111" fmla="*/ 14930 w 2189512"/>
                <a:gd name="connsiteY111" fmla="*/ 139994 h 977693"/>
                <a:gd name="connsiteX112" fmla="*/ 0 w 2189512"/>
                <a:gd name="connsiteY112" fmla="*/ 138179 h 977693"/>
                <a:gd name="connsiteX113" fmla="*/ 87685 w 2189512"/>
                <a:gd name="connsiteY113" fmla="*/ 69129 h 977693"/>
                <a:gd name="connsiteX114" fmla="*/ 369128 w 2189512"/>
                <a:gd name="connsiteY114" fmla="*/ 610 h 977693"/>
                <a:gd name="connsiteX115" fmla="*/ 809167 w 2189512"/>
                <a:gd name="connsiteY115" fmla="*/ 60974 h 977693"/>
                <a:gd name="connsiteX116" fmla="*/ 1229193 w 2189512"/>
                <a:gd name="connsiteY116" fmla="*/ 193468 h 977693"/>
                <a:gd name="connsiteX117" fmla="*/ 1236391 w 2189512"/>
                <a:gd name="connsiteY117" fmla="*/ 194359 h 977693"/>
                <a:gd name="connsiteX118" fmla="*/ 1248870 w 2189512"/>
                <a:gd name="connsiteY118" fmla="*/ 199432 h 977693"/>
                <a:gd name="connsiteX119" fmla="*/ 1287266 w 2189512"/>
                <a:gd name="connsiteY119" fmla="*/ 213003 h 977693"/>
                <a:gd name="connsiteX120" fmla="*/ 1298923 w 2189512"/>
                <a:gd name="connsiteY120" fmla="*/ 217596 h 977693"/>
                <a:gd name="connsiteX121" fmla="*/ 1341432 w 2189512"/>
                <a:gd name="connsiteY121" fmla="*/ 233567 h 977693"/>
                <a:gd name="connsiteX122" fmla="*/ 1357202 w 2189512"/>
                <a:gd name="connsiteY122" fmla="*/ 240559 h 977693"/>
                <a:gd name="connsiteX123" fmla="*/ 1461764 w 2189512"/>
                <a:gd name="connsiteY123" fmla="*/ 280590 h 977693"/>
                <a:gd name="connsiteX124" fmla="*/ 1473763 w 2189512"/>
                <a:gd name="connsiteY124" fmla="*/ 286486 h 977693"/>
                <a:gd name="connsiteX125" fmla="*/ 1482950 w 2189512"/>
                <a:gd name="connsiteY125" fmla="*/ 289639 h 977693"/>
                <a:gd name="connsiteX126" fmla="*/ 1500846 w 2189512"/>
                <a:gd name="connsiteY126" fmla="*/ 296767 h 977693"/>
                <a:gd name="connsiteX127" fmla="*/ 1524158 w 2189512"/>
                <a:gd name="connsiteY127" fmla="*/ 305953 h 977693"/>
                <a:gd name="connsiteX128" fmla="*/ 1536157 w 2189512"/>
                <a:gd name="connsiteY128" fmla="*/ 311848 h 977693"/>
                <a:gd name="connsiteX129" fmla="*/ 1586552 w 2189512"/>
                <a:gd name="connsiteY129" fmla="*/ 331315 h 977693"/>
                <a:gd name="connsiteX130" fmla="*/ 1598551 w 2189512"/>
                <a:gd name="connsiteY130" fmla="*/ 337211 h 977693"/>
                <a:gd name="connsiteX131" fmla="*/ 1653061 w 2189512"/>
                <a:gd name="connsiteY131" fmla="*/ 359077 h 977693"/>
                <a:gd name="connsiteX132" fmla="*/ 1669653 w 2189512"/>
                <a:gd name="connsiteY132" fmla="*/ 366549 h 977693"/>
                <a:gd name="connsiteX133" fmla="*/ 1705444 w 2189512"/>
                <a:gd name="connsiteY133" fmla="*/ 380807 h 977693"/>
                <a:gd name="connsiteX134" fmla="*/ 1736161 w 2189512"/>
                <a:gd name="connsiteY134" fmla="*/ 394311 h 977693"/>
                <a:gd name="connsiteX135" fmla="*/ 1786899 w 2189512"/>
                <a:gd name="connsiteY135" fmla="*/ 415081 h 977693"/>
                <a:gd name="connsiteX136" fmla="*/ 1802669 w 2189512"/>
                <a:gd name="connsiteY136" fmla="*/ 422073 h 977693"/>
                <a:gd name="connsiteX137" fmla="*/ 1811857 w 2189512"/>
                <a:gd name="connsiteY137" fmla="*/ 425226 h 977693"/>
                <a:gd name="connsiteX138" fmla="*/ 1829752 w 2189512"/>
                <a:gd name="connsiteY138" fmla="*/ 432355 h 977693"/>
                <a:gd name="connsiteX139" fmla="*/ 1853887 w 2189512"/>
                <a:gd name="connsiteY139" fmla="*/ 442021 h 977693"/>
                <a:gd name="connsiteX140" fmla="*/ 1869657 w 2189512"/>
                <a:gd name="connsiteY140" fmla="*/ 449013 h 977693"/>
                <a:gd name="connsiteX141" fmla="*/ 1920395 w 2189512"/>
                <a:gd name="connsiteY141" fmla="*/ 469782 h 977693"/>
                <a:gd name="connsiteX142" fmla="*/ 1936165 w 2189512"/>
                <a:gd name="connsiteY142" fmla="*/ 476774 h 977693"/>
                <a:gd name="connsiteX143" fmla="*/ 1982789 w 2189512"/>
                <a:gd name="connsiteY143" fmla="*/ 495145 h 977693"/>
                <a:gd name="connsiteX144" fmla="*/ 1998559 w 2189512"/>
                <a:gd name="connsiteY144" fmla="*/ 502137 h 977693"/>
                <a:gd name="connsiteX145" fmla="*/ 2045183 w 2189512"/>
                <a:gd name="connsiteY145" fmla="*/ 520507 h 977693"/>
                <a:gd name="connsiteX146" fmla="*/ 2056839 w 2189512"/>
                <a:gd name="connsiteY146" fmla="*/ 525100 h 977693"/>
                <a:gd name="connsiteX147" fmla="*/ 2099349 w 2189512"/>
                <a:gd name="connsiteY147" fmla="*/ 541071 h 977693"/>
                <a:gd name="connsiteX148" fmla="*/ 2111142 w 2189512"/>
                <a:gd name="connsiteY148" fmla="*/ 543538 h 977693"/>
                <a:gd name="connsiteX149" fmla="*/ 2157766 w 2189512"/>
                <a:gd name="connsiteY149" fmla="*/ 561909 h 977693"/>
                <a:gd name="connsiteX150" fmla="*/ 2166602 w 2189512"/>
                <a:gd name="connsiteY150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20026 w 2189512"/>
                <a:gd name="connsiteY4" fmla="*/ 259215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320026 w 2189512"/>
                <a:gd name="connsiteY7" fmla="*/ 259215 h 977693"/>
                <a:gd name="connsiteX8" fmla="*/ 2166602 w 2189512"/>
                <a:gd name="connsiteY8" fmla="*/ 563065 h 977693"/>
                <a:gd name="connsiteX9" fmla="*/ 2173536 w 2189512"/>
                <a:gd name="connsiteY9" fmla="*/ 568901 h 977693"/>
                <a:gd name="connsiteX10" fmla="*/ 2189512 w 2189512"/>
                <a:gd name="connsiteY10" fmla="*/ 579321 h 977693"/>
                <a:gd name="connsiteX11" fmla="*/ 2164697 w 2189512"/>
                <a:gd name="connsiteY11" fmla="*/ 619981 h 977693"/>
                <a:gd name="connsiteX12" fmla="*/ 2140355 w 2189512"/>
                <a:gd name="connsiteY12" fmla="*/ 606888 h 977693"/>
                <a:gd name="connsiteX13" fmla="*/ 2122503 w 2189512"/>
                <a:gd name="connsiteY13" fmla="*/ 603230 h 977693"/>
                <a:gd name="connsiteX14" fmla="*/ 2121123 w 2189512"/>
                <a:gd name="connsiteY14" fmla="*/ 602764 h 977693"/>
                <a:gd name="connsiteX15" fmla="*/ 2132540 w 2189512"/>
                <a:gd name="connsiteY15" fmla="*/ 608946 h 977693"/>
                <a:gd name="connsiteX16" fmla="*/ 2159694 w 2189512"/>
                <a:gd name="connsiteY16" fmla="*/ 638014 h 977693"/>
                <a:gd name="connsiteX17" fmla="*/ 2122053 w 2189512"/>
                <a:gd name="connsiteY17" fmla="*/ 645834 h 977693"/>
                <a:gd name="connsiteX18" fmla="*/ 2116032 w 2189512"/>
                <a:gd name="connsiteY18" fmla="*/ 645356 h 977693"/>
                <a:gd name="connsiteX19" fmla="*/ 2116208 w 2189512"/>
                <a:gd name="connsiteY19" fmla="*/ 645456 h 977693"/>
                <a:gd name="connsiteX20" fmla="*/ 2139058 w 2189512"/>
                <a:gd name="connsiteY20" fmla="*/ 660161 h 977693"/>
                <a:gd name="connsiteX21" fmla="*/ 2135289 w 2189512"/>
                <a:gd name="connsiteY21" fmla="*/ 685529 h 977693"/>
                <a:gd name="connsiteX22" fmla="*/ 2124642 w 2189512"/>
                <a:gd name="connsiteY22" fmla="*/ 687995 h 977693"/>
                <a:gd name="connsiteX23" fmla="*/ 2132137 w 2189512"/>
                <a:gd name="connsiteY23" fmla="*/ 694718 h 977693"/>
                <a:gd name="connsiteX24" fmla="*/ 2117055 w 2189512"/>
                <a:gd name="connsiteY24" fmla="*/ 716796 h 977693"/>
                <a:gd name="connsiteX25" fmla="*/ 2106066 w 2189512"/>
                <a:gd name="connsiteY25" fmla="*/ 715640 h 977693"/>
                <a:gd name="connsiteX26" fmla="*/ 2114039 w 2189512"/>
                <a:gd name="connsiteY26" fmla="*/ 723858 h 977693"/>
                <a:gd name="connsiteX27" fmla="*/ 2089083 w 2189512"/>
                <a:gd name="connsiteY27" fmla="*/ 740178 h 977693"/>
                <a:gd name="connsiteX28" fmla="*/ 2076316 w 2189512"/>
                <a:gd name="connsiteY28" fmla="*/ 739660 h 977693"/>
                <a:gd name="connsiteX29" fmla="*/ 2080310 w 2189512"/>
                <a:gd name="connsiteY29" fmla="*/ 742887 h 977693"/>
                <a:gd name="connsiteX30" fmla="*/ 2108490 w 2189512"/>
                <a:gd name="connsiteY30" fmla="*/ 762631 h 977693"/>
                <a:gd name="connsiteX31" fmla="*/ 2103659 w 2189512"/>
                <a:gd name="connsiteY31" fmla="*/ 782968 h 977693"/>
                <a:gd name="connsiteX32" fmla="*/ 2085155 w 2189512"/>
                <a:gd name="connsiteY32" fmla="*/ 791691 h 977693"/>
                <a:gd name="connsiteX33" fmla="*/ 2094427 w 2189512"/>
                <a:gd name="connsiteY33" fmla="*/ 800719 h 977693"/>
                <a:gd name="connsiteX34" fmla="*/ 2082868 w 2189512"/>
                <a:gd name="connsiteY34" fmla="*/ 826920 h 977693"/>
                <a:gd name="connsiteX35" fmla="*/ 2077561 w 2189512"/>
                <a:gd name="connsiteY35" fmla="*/ 824917 h 977693"/>
                <a:gd name="connsiteX36" fmla="*/ 2081686 w 2189512"/>
                <a:gd name="connsiteY36" fmla="*/ 828487 h 977693"/>
                <a:gd name="connsiteX37" fmla="*/ 2058035 w 2189512"/>
                <a:gd name="connsiteY37" fmla="*/ 857696 h 977693"/>
                <a:gd name="connsiteX38" fmla="*/ 2052979 w 2189512"/>
                <a:gd name="connsiteY38" fmla="*/ 855369 h 977693"/>
                <a:gd name="connsiteX39" fmla="*/ 2065508 w 2189512"/>
                <a:gd name="connsiteY39" fmla="*/ 867569 h 977693"/>
                <a:gd name="connsiteX40" fmla="*/ 2026497 w 2189512"/>
                <a:gd name="connsiteY40" fmla="*/ 883409 h 977693"/>
                <a:gd name="connsiteX41" fmla="*/ 1992626 w 2189512"/>
                <a:gd name="connsiteY41" fmla="*/ 865860 h 977693"/>
                <a:gd name="connsiteX42" fmla="*/ 1981544 w 2189512"/>
                <a:gd name="connsiteY42" fmla="*/ 865654 h 977693"/>
                <a:gd name="connsiteX43" fmla="*/ 2009151 w 2189512"/>
                <a:gd name="connsiteY43" fmla="*/ 881012 h 977693"/>
                <a:gd name="connsiteX44" fmla="*/ 2052965 w 2189512"/>
                <a:gd name="connsiteY44" fmla="*/ 909874 h 977693"/>
                <a:gd name="connsiteX45" fmla="*/ 2029381 w 2189512"/>
                <a:gd name="connsiteY45" fmla="*/ 918172 h 977693"/>
                <a:gd name="connsiteX46" fmla="*/ 1999348 w 2189512"/>
                <a:gd name="connsiteY46" fmla="*/ 903035 h 977693"/>
                <a:gd name="connsiteX47" fmla="*/ 2012720 w 2189512"/>
                <a:gd name="connsiteY47" fmla="*/ 913416 h 977693"/>
                <a:gd name="connsiteX48" fmla="*/ 2047415 w 2189512"/>
                <a:gd name="connsiteY48" fmla="*/ 936407 h 977693"/>
                <a:gd name="connsiteX49" fmla="*/ 2043646 w 2189512"/>
                <a:gd name="connsiteY49" fmla="*/ 961775 h 977693"/>
                <a:gd name="connsiteX50" fmla="*/ 2018965 w 2189512"/>
                <a:gd name="connsiteY50" fmla="*/ 973845 h 977693"/>
                <a:gd name="connsiteX51" fmla="*/ 1997778 w 2189512"/>
                <a:gd name="connsiteY51" fmla="*/ 964797 h 977693"/>
                <a:gd name="connsiteX52" fmla="*/ 1769864 w 2189512"/>
                <a:gd name="connsiteY52" fmla="*/ 831874 h 977693"/>
                <a:gd name="connsiteX53" fmla="*/ 1482710 w 2189512"/>
                <a:gd name="connsiteY53" fmla="*/ 664402 h 977693"/>
                <a:gd name="connsiteX54" fmla="*/ 1389598 w 2189512"/>
                <a:gd name="connsiteY54" fmla="*/ 612303 h 977693"/>
                <a:gd name="connsiteX55" fmla="*/ 1382192 w 2189512"/>
                <a:gd name="connsiteY55" fmla="*/ 607984 h 977693"/>
                <a:gd name="connsiteX56" fmla="*/ 1349144 w 2189512"/>
                <a:gd name="connsiteY56" fmla="*/ 590915 h 977693"/>
                <a:gd name="connsiteX57" fmla="*/ 1312324 w 2189512"/>
                <a:gd name="connsiteY57" fmla="*/ 572748 h 977693"/>
                <a:gd name="connsiteX58" fmla="*/ 1272694 w 2189512"/>
                <a:gd name="connsiteY58" fmla="*/ 551840 h 977693"/>
                <a:gd name="connsiteX59" fmla="*/ 1202688 w 2189512"/>
                <a:gd name="connsiteY59" fmla="*/ 518731 h 977693"/>
                <a:gd name="connsiteX60" fmla="*/ 1174097 w 2189512"/>
                <a:gd name="connsiteY60" fmla="*/ 505364 h 977693"/>
                <a:gd name="connsiteX61" fmla="*/ 1146328 w 2189512"/>
                <a:gd name="connsiteY61" fmla="*/ 492477 h 977693"/>
                <a:gd name="connsiteX62" fmla="*/ 1118079 w 2189512"/>
                <a:gd name="connsiteY62" fmla="*/ 480413 h 977693"/>
                <a:gd name="connsiteX63" fmla="*/ 1053216 w 2189512"/>
                <a:gd name="connsiteY63" fmla="*/ 453610 h 977693"/>
                <a:gd name="connsiteX64" fmla="*/ 1022637 w 2189512"/>
                <a:gd name="connsiteY64" fmla="*/ 437981 h 977693"/>
                <a:gd name="connsiteX65" fmla="*/ 926303 w 2189512"/>
                <a:gd name="connsiteY65" fmla="*/ 402748 h 977693"/>
                <a:gd name="connsiteX66" fmla="*/ 918418 w 2189512"/>
                <a:gd name="connsiteY66" fmla="*/ 399252 h 977693"/>
                <a:gd name="connsiteX67" fmla="*/ 836551 w 2189512"/>
                <a:gd name="connsiteY67" fmla="*/ 371354 h 977693"/>
                <a:gd name="connsiteX68" fmla="*/ 813995 w 2189512"/>
                <a:gd name="connsiteY68" fmla="*/ 370328 h 977693"/>
                <a:gd name="connsiteX69" fmla="*/ 778684 w 2189512"/>
                <a:gd name="connsiteY69" fmla="*/ 355248 h 977693"/>
                <a:gd name="connsiteX70" fmla="*/ 252598 w 2189512"/>
                <a:gd name="connsiteY70" fmla="*/ 285497 h 977693"/>
                <a:gd name="connsiteX71" fmla="*/ 230672 w 2189512"/>
                <a:gd name="connsiteY71" fmla="*/ 277362 h 977693"/>
                <a:gd name="connsiteX72" fmla="*/ 230792 w 2189512"/>
                <a:gd name="connsiteY72" fmla="*/ 266276 h 977693"/>
                <a:gd name="connsiteX73" fmla="*/ 226061 w 2189512"/>
                <a:gd name="connsiteY73" fmla="*/ 266714 h 977693"/>
                <a:gd name="connsiteX74" fmla="*/ 207824 w 2189512"/>
                <a:gd name="connsiteY74" fmla="*/ 258282 h 977693"/>
                <a:gd name="connsiteX75" fmla="*/ 209888 w 2189512"/>
                <a:gd name="connsiteY75" fmla="*/ 253560 h 977693"/>
                <a:gd name="connsiteX76" fmla="*/ 214638 w 2189512"/>
                <a:gd name="connsiteY76" fmla="*/ 250980 h 977693"/>
                <a:gd name="connsiteX77" fmla="*/ 208124 w 2189512"/>
                <a:gd name="connsiteY77" fmla="*/ 250980 h 977693"/>
                <a:gd name="connsiteX78" fmla="*/ 208124 w 2189512"/>
                <a:gd name="connsiteY78" fmla="*/ 247179 h 977693"/>
                <a:gd name="connsiteX79" fmla="*/ 200006 w 2189512"/>
                <a:gd name="connsiteY79" fmla="*/ 247107 h 977693"/>
                <a:gd name="connsiteX80" fmla="*/ 197880 w 2189512"/>
                <a:gd name="connsiteY80" fmla="*/ 233737 h 977693"/>
                <a:gd name="connsiteX81" fmla="*/ 199012 w 2189512"/>
                <a:gd name="connsiteY81" fmla="*/ 233183 h 977693"/>
                <a:gd name="connsiteX82" fmla="*/ 192590 w 2189512"/>
                <a:gd name="connsiteY82" fmla="*/ 234331 h 977693"/>
                <a:gd name="connsiteX83" fmla="*/ 168567 w 2189512"/>
                <a:gd name="connsiteY83" fmla="*/ 228239 h 977693"/>
                <a:gd name="connsiteX84" fmla="*/ 168195 w 2189512"/>
                <a:gd name="connsiteY84" fmla="*/ 226902 h 977693"/>
                <a:gd name="connsiteX85" fmla="*/ 167969 w 2189512"/>
                <a:gd name="connsiteY85" fmla="*/ 226917 h 977693"/>
                <a:gd name="connsiteX86" fmla="*/ 155425 w 2189512"/>
                <a:gd name="connsiteY86" fmla="*/ 225392 h 977693"/>
                <a:gd name="connsiteX87" fmla="*/ 179763 w 2189512"/>
                <a:gd name="connsiteY87" fmla="*/ 206226 h 977693"/>
                <a:gd name="connsiteX88" fmla="*/ 164607 w 2189512"/>
                <a:gd name="connsiteY88" fmla="*/ 208254 h 977693"/>
                <a:gd name="connsiteX89" fmla="*/ 162230 w 2189512"/>
                <a:gd name="connsiteY89" fmla="*/ 207757 h 977693"/>
                <a:gd name="connsiteX90" fmla="*/ 144323 w 2189512"/>
                <a:gd name="connsiteY90" fmla="*/ 207980 h 977693"/>
                <a:gd name="connsiteX91" fmla="*/ 140399 w 2189512"/>
                <a:gd name="connsiteY91" fmla="*/ 199469 h 977693"/>
                <a:gd name="connsiteX92" fmla="*/ 147657 w 2189512"/>
                <a:gd name="connsiteY92" fmla="*/ 194329 h 977693"/>
                <a:gd name="connsiteX93" fmla="*/ 132245 w 2189512"/>
                <a:gd name="connsiteY93" fmla="*/ 192163 h 977693"/>
                <a:gd name="connsiteX94" fmla="*/ 127135 w 2189512"/>
                <a:gd name="connsiteY94" fmla="*/ 186391 h 977693"/>
                <a:gd name="connsiteX95" fmla="*/ 127183 w 2189512"/>
                <a:gd name="connsiteY95" fmla="*/ 181888 h 977693"/>
                <a:gd name="connsiteX96" fmla="*/ 119528 w 2189512"/>
                <a:gd name="connsiteY96" fmla="*/ 183020 h 977693"/>
                <a:gd name="connsiteX97" fmla="*/ 99356 w 2189512"/>
                <a:gd name="connsiteY97" fmla="*/ 181032 h 977693"/>
                <a:gd name="connsiteX98" fmla="*/ 96315 w 2189512"/>
                <a:gd name="connsiteY98" fmla="*/ 169481 h 977693"/>
                <a:gd name="connsiteX99" fmla="*/ 95265 w 2189512"/>
                <a:gd name="connsiteY99" fmla="*/ 169758 h 977693"/>
                <a:gd name="connsiteX100" fmla="*/ 119869 w 2189512"/>
                <a:gd name="connsiteY100" fmla="*/ 161496 h 977693"/>
                <a:gd name="connsiteX101" fmla="*/ 88722 w 2189512"/>
                <a:gd name="connsiteY101" fmla="*/ 165664 h 977693"/>
                <a:gd name="connsiteX102" fmla="*/ 85773 w 2189512"/>
                <a:gd name="connsiteY102" fmla="*/ 165048 h 977693"/>
                <a:gd name="connsiteX103" fmla="*/ 63559 w 2189512"/>
                <a:gd name="connsiteY103" fmla="*/ 165324 h 977693"/>
                <a:gd name="connsiteX104" fmla="*/ 58690 w 2189512"/>
                <a:gd name="connsiteY104" fmla="*/ 154765 h 977693"/>
                <a:gd name="connsiteX105" fmla="*/ 64055 w 2189512"/>
                <a:gd name="connsiteY105" fmla="*/ 150966 h 977693"/>
                <a:gd name="connsiteX106" fmla="*/ 54577 w 2189512"/>
                <a:gd name="connsiteY106" fmla="*/ 152368 h 977693"/>
                <a:gd name="connsiteX107" fmla="*/ 29552 w 2189512"/>
                <a:gd name="connsiteY107" fmla="*/ 149901 h 977693"/>
                <a:gd name="connsiteX108" fmla="*/ 20518 w 2189512"/>
                <a:gd name="connsiteY108" fmla="*/ 144357 h 977693"/>
                <a:gd name="connsiteX109" fmla="*/ 23464 w 2189512"/>
                <a:gd name="connsiteY109" fmla="*/ 139439 h 977693"/>
                <a:gd name="connsiteX110" fmla="*/ 14930 w 2189512"/>
                <a:gd name="connsiteY110" fmla="*/ 139994 h 977693"/>
                <a:gd name="connsiteX111" fmla="*/ 0 w 2189512"/>
                <a:gd name="connsiteY111" fmla="*/ 138179 h 977693"/>
                <a:gd name="connsiteX112" fmla="*/ 87685 w 2189512"/>
                <a:gd name="connsiteY112" fmla="*/ 69129 h 977693"/>
                <a:gd name="connsiteX113" fmla="*/ 369128 w 2189512"/>
                <a:gd name="connsiteY113" fmla="*/ 610 h 977693"/>
                <a:gd name="connsiteX114" fmla="*/ 809167 w 2189512"/>
                <a:gd name="connsiteY114" fmla="*/ 60974 h 977693"/>
                <a:gd name="connsiteX115" fmla="*/ 1229193 w 2189512"/>
                <a:gd name="connsiteY115" fmla="*/ 193468 h 977693"/>
                <a:gd name="connsiteX116" fmla="*/ 1236391 w 2189512"/>
                <a:gd name="connsiteY116" fmla="*/ 194359 h 977693"/>
                <a:gd name="connsiteX117" fmla="*/ 1248870 w 2189512"/>
                <a:gd name="connsiteY117" fmla="*/ 199432 h 977693"/>
                <a:gd name="connsiteX118" fmla="*/ 1287266 w 2189512"/>
                <a:gd name="connsiteY118" fmla="*/ 213003 h 977693"/>
                <a:gd name="connsiteX119" fmla="*/ 1298923 w 2189512"/>
                <a:gd name="connsiteY119" fmla="*/ 217596 h 977693"/>
                <a:gd name="connsiteX120" fmla="*/ 1341432 w 2189512"/>
                <a:gd name="connsiteY120" fmla="*/ 233567 h 977693"/>
                <a:gd name="connsiteX121" fmla="*/ 1357202 w 2189512"/>
                <a:gd name="connsiteY121" fmla="*/ 240559 h 977693"/>
                <a:gd name="connsiteX122" fmla="*/ 1461764 w 2189512"/>
                <a:gd name="connsiteY122" fmla="*/ 280590 h 977693"/>
                <a:gd name="connsiteX123" fmla="*/ 1473763 w 2189512"/>
                <a:gd name="connsiteY123" fmla="*/ 286486 h 977693"/>
                <a:gd name="connsiteX124" fmla="*/ 1482950 w 2189512"/>
                <a:gd name="connsiteY124" fmla="*/ 289639 h 977693"/>
                <a:gd name="connsiteX125" fmla="*/ 1500846 w 2189512"/>
                <a:gd name="connsiteY125" fmla="*/ 296767 h 977693"/>
                <a:gd name="connsiteX126" fmla="*/ 1524158 w 2189512"/>
                <a:gd name="connsiteY126" fmla="*/ 305953 h 977693"/>
                <a:gd name="connsiteX127" fmla="*/ 1536157 w 2189512"/>
                <a:gd name="connsiteY127" fmla="*/ 311848 h 977693"/>
                <a:gd name="connsiteX128" fmla="*/ 1586552 w 2189512"/>
                <a:gd name="connsiteY128" fmla="*/ 331315 h 977693"/>
                <a:gd name="connsiteX129" fmla="*/ 1598551 w 2189512"/>
                <a:gd name="connsiteY129" fmla="*/ 337211 h 977693"/>
                <a:gd name="connsiteX130" fmla="*/ 1653061 w 2189512"/>
                <a:gd name="connsiteY130" fmla="*/ 359077 h 977693"/>
                <a:gd name="connsiteX131" fmla="*/ 1669653 w 2189512"/>
                <a:gd name="connsiteY131" fmla="*/ 366549 h 977693"/>
                <a:gd name="connsiteX132" fmla="*/ 1705444 w 2189512"/>
                <a:gd name="connsiteY132" fmla="*/ 380807 h 977693"/>
                <a:gd name="connsiteX133" fmla="*/ 1736161 w 2189512"/>
                <a:gd name="connsiteY133" fmla="*/ 394311 h 977693"/>
                <a:gd name="connsiteX134" fmla="*/ 1786899 w 2189512"/>
                <a:gd name="connsiteY134" fmla="*/ 415081 h 977693"/>
                <a:gd name="connsiteX135" fmla="*/ 1802669 w 2189512"/>
                <a:gd name="connsiteY135" fmla="*/ 422073 h 977693"/>
                <a:gd name="connsiteX136" fmla="*/ 1811857 w 2189512"/>
                <a:gd name="connsiteY136" fmla="*/ 425226 h 977693"/>
                <a:gd name="connsiteX137" fmla="*/ 1829752 w 2189512"/>
                <a:gd name="connsiteY137" fmla="*/ 432355 h 977693"/>
                <a:gd name="connsiteX138" fmla="*/ 1853887 w 2189512"/>
                <a:gd name="connsiteY138" fmla="*/ 442021 h 977693"/>
                <a:gd name="connsiteX139" fmla="*/ 1869657 w 2189512"/>
                <a:gd name="connsiteY139" fmla="*/ 449013 h 977693"/>
                <a:gd name="connsiteX140" fmla="*/ 1920395 w 2189512"/>
                <a:gd name="connsiteY140" fmla="*/ 469782 h 977693"/>
                <a:gd name="connsiteX141" fmla="*/ 1936165 w 2189512"/>
                <a:gd name="connsiteY141" fmla="*/ 476774 h 977693"/>
                <a:gd name="connsiteX142" fmla="*/ 1982789 w 2189512"/>
                <a:gd name="connsiteY142" fmla="*/ 495145 h 977693"/>
                <a:gd name="connsiteX143" fmla="*/ 1998559 w 2189512"/>
                <a:gd name="connsiteY143" fmla="*/ 502137 h 977693"/>
                <a:gd name="connsiteX144" fmla="*/ 2045183 w 2189512"/>
                <a:gd name="connsiteY144" fmla="*/ 520507 h 977693"/>
                <a:gd name="connsiteX145" fmla="*/ 2056839 w 2189512"/>
                <a:gd name="connsiteY145" fmla="*/ 525100 h 977693"/>
                <a:gd name="connsiteX146" fmla="*/ 2099349 w 2189512"/>
                <a:gd name="connsiteY146" fmla="*/ 541071 h 977693"/>
                <a:gd name="connsiteX147" fmla="*/ 2111142 w 2189512"/>
                <a:gd name="connsiteY147" fmla="*/ 543538 h 977693"/>
                <a:gd name="connsiteX148" fmla="*/ 2157766 w 2189512"/>
                <a:gd name="connsiteY148" fmla="*/ 561909 h 977693"/>
                <a:gd name="connsiteX149" fmla="*/ 2166602 w 2189512"/>
                <a:gd name="connsiteY149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15898 w 2189512"/>
                <a:gd name="connsiteY4" fmla="*/ 258517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2166602 w 2189512"/>
                <a:gd name="connsiteY7" fmla="*/ 563065 h 977693"/>
                <a:gd name="connsiteX8" fmla="*/ 2173536 w 2189512"/>
                <a:gd name="connsiteY8" fmla="*/ 568901 h 977693"/>
                <a:gd name="connsiteX9" fmla="*/ 2189512 w 2189512"/>
                <a:gd name="connsiteY9" fmla="*/ 579321 h 977693"/>
                <a:gd name="connsiteX10" fmla="*/ 2164697 w 2189512"/>
                <a:gd name="connsiteY10" fmla="*/ 619981 h 977693"/>
                <a:gd name="connsiteX11" fmla="*/ 2140355 w 2189512"/>
                <a:gd name="connsiteY11" fmla="*/ 606888 h 977693"/>
                <a:gd name="connsiteX12" fmla="*/ 2122503 w 2189512"/>
                <a:gd name="connsiteY12" fmla="*/ 603230 h 977693"/>
                <a:gd name="connsiteX13" fmla="*/ 2121123 w 2189512"/>
                <a:gd name="connsiteY13" fmla="*/ 602764 h 977693"/>
                <a:gd name="connsiteX14" fmla="*/ 2132540 w 2189512"/>
                <a:gd name="connsiteY14" fmla="*/ 608946 h 977693"/>
                <a:gd name="connsiteX15" fmla="*/ 2159694 w 2189512"/>
                <a:gd name="connsiteY15" fmla="*/ 638014 h 977693"/>
                <a:gd name="connsiteX16" fmla="*/ 2122053 w 2189512"/>
                <a:gd name="connsiteY16" fmla="*/ 645834 h 977693"/>
                <a:gd name="connsiteX17" fmla="*/ 2116032 w 2189512"/>
                <a:gd name="connsiteY17" fmla="*/ 645356 h 977693"/>
                <a:gd name="connsiteX18" fmla="*/ 2116208 w 2189512"/>
                <a:gd name="connsiteY18" fmla="*/ 645456 h 977693"/>
                <a:gd name="connsiteX19" fmla="*/ 2139058 w 2189512"/>
                <a:gd name="connsiteY19" fmla="*/ 660161 h 977693"/>
                <a:gd name="connsiteX20" fmla="*/ 2135289 w 2189512"/>
                <a:gd name="connsiteY20" fmla="*/ 685529 h 977693"/>
                <a:gd name="connsiteX21" fmla="*/ 2124642 w 2189512"/>
                <a:gd name="connsiteY21" fmla="*/ 687995 h 977693"/>
                <a:gd name="connsiteX22" fmla="*/ 2132137 w 2189512"/>
                <a:gd name="connsiteY22" fmla="*/ 694718 h 977693"/>
                <a:gd name="connsiteX23" fmla="*/ 2117055 w 2189512"/>
                <a:gd name="connsiteY23" fmla="*/ 716796 h 977693"/>
                <a:gd name="connsiteX24" fmla="*/ 2106066 w 2189512"/>
                <a:gd name="connsiteY24" fmla="*/ 715640 h 977693"/>
                <a:gd name="connsiteX25" fmla="*/ 2114039 w 2189512"/>
                <a:gd name="connsiteY25" fmla="*/ 723858 h 977693"/>
                <a:gd name="connsiteX26" fmla="*/ 2089083 w 2189512"/>
                <a:gd name="connsiteY26" fmla="*/ 740178 h 977693"/>
                <a:gd name="connsiteX27" fmla="*/ 2076316 w 2189512"/>
                <a:gd name="connsiteY27" fmla="*/ 739660 h 977693"/>
                <a:gd name="connsiteX28" fmla="*/ 2080310 w 2189512"/>
                <a:gd name="connsiteY28" fmla="*/ 742887 h 977693"/>
                <a:gd name="connsiteX29" fmla="*/ 2108490 w 2189512"/>
                <a:gd name="connsiteY29" fmla="*/ 762631 h 977693"/>
                <a:gd name="connsiteX30" fmla="*/ 2103659 w 2189512"/>
                <a:gd name="connsiteY30" fmla="*/ 782968 h 977693"/>
                <a:gd name="connsiteX31" fmla="*/ 2085155 w 2189512"/>
                <a:gd name="connsiteY31" fmla="*/ 791691 h 977693"/>
                <a:gd name="connsiteX32" fmla="*/ 2094427 w 2189512"/>
                <a:gd name="connsiteY32" fmla="*/ 800719 h 977693"/>
                <a:gd name="connsiteX33" fmla="*/ 2082868 w 2189512"/>
                <a:gd name="connsiteY33" fmla="*/ 826920 h 977693"/>
                <a:gd name="connsiteX34" fmla="*/ 2077561 w 2189512"/>
                <a:gd name="connsiteY34" fmla="*/ 824917 h 977693"/>
                <a:gd name="connsiteX35" fmla="*/ 2081686 w 2189512"/>
                <a:gd name="connsiteY35" fmla="*/ 828487 h 977693"/>
                <a:gd name="connsiteX36" fmla="*/ 2058035 w 2189512"/>
                <a:gd name="connsiteY36" fmla="*/ 857696 h 977693"/>
                <a:gd name="connsiteX37" fmla="*/ 2052979 w 2189512"/>
                <a:gd name="connsiteY37" fmla="*/ 855369 h 977693"/>
                <a:gd name="connsiteX38" fmla="*/ 2065508 w 2189512"/>
                <a:gd name="connsiteY38" fmla="*/ 867569 h 977693"/>
                <a:gd name="connsiteX39" fmla="*/ 2026497 w 2189512"/>
                <a:gd name="connsiteY39" fmla="*/ 883409 h 977693"/>
                <a:gd name="connsiteX40" fmla="*/ 1992626 w 2189512"/>
                <a:gd name="connsiteY40" fmla="*/ 865860 h 977693"/>
                <a:gd name="connsiteX41" fmla="*/ 1981544 w 2189512"/>
                <a:gd name="connsiteY41" fmla="*/ 865654 h 977693"/>
                <a:gd name="connsiteX42" fmla="*/ 2009151 w 2189512"/>
                <a:gd name="connsiteY42" fmla="*/ 881012 h 977693"/>
                <a:gd name="connsiteX43" fmla="*/ 2052965 w 2189512"/>
                <a:gd name="connsiteY43" fmla="*/ 909874 h 977693"/>
                <a:gd name="connsiteX44" fmla="*/ 2029381 w 2189512"/>
                <a:gd name="connsiteY44" fmla="*/ 918172 h 977693"/>
                <a:gd name="connsiteX45" fmla="*/ 1999348 w 2189512"/>
                <a:gd name="connsiteY45" fmla="*/ 903035 h 977693"/>
                <a:gd name="connsiteX46" fmla="*/ 2012720 w 2189512"/>
                <a:gd name="connsiteY46" fmla="*/ 913416 h 977693"/>
                <a:gd name="connsiteX47" fmla="*/ 2047415 w 2189512"/>
                <a:gd name="connsiteY47" fmla="*/ 936407 h 977693"/>
                <a:gd name="connsiteX48" fmla="*/ 2043646 w 2189512"/>
                <a:gd name="connsiteY48" fmla="*/ 961775 h 977693"/>
                <a:gd name="connsiteX49" fmla="*/ 2018965 w 2189512"/>
                <a:gd name="connsiteY49" fmla="*/ 973845 h 977693"/>
                <a:gd name="connsiteX50" fmla="*/ 1997778 w 2189512"/>
                <a:gd name="connsiteY50" fmla="*/ 964797 h 977693"/>
                <a:gd name="connsiteX51" fmla="*/ 1769864 w 2189512"/>
                <a:gd name="connsiteY51" fmla="*/ 831874 h 977693"/>
                <a:gd name="connsiteX52" fmla="*/ 1482710 w 2189512"/>
                <a:gd name="connsiteY52" fmla="*/ 664402 h 977693"/>
                <a:gd name="connsiteX53" fmla="*/ 1389598 w 2189512"/>
                <a:gd name="connsiteY53" fmla="*/ 612303 h 977693"/>
                <a:gd name="connsiteX54" fmla="*/ 1382192 w 2189512"/>
                <a:gd name="connsiteY54" fmla="*/ 607984 h 977693"/>
                <a:gd name="connsiteX55" fmla="*/ 1349144 w 2189512"/>
                <a:gd name="connsiteY55" fmla="*/ 590915 h 977693"/>
                <a:gd name="connsiteX56" fmla="*/ 1312324 w 2189512"/>
                <a:gd name="connsiteY56" fmla="*/ 572748 h 977693"/>
                <a:gd name="connsiteX57" fmla="*/ 1272694 w 2189512"/>
                <a:gd name="connsiteY57" fmla="*/ 551840 h 977693"/>
                <a:gd name="connsiteX58" fmla="*/ 1202688 w 2189512"/>
                <a:gd name="connsiteY58" fmla="*/ 518731 h 977693"/>
                <a:gd name="connsiteX59" fmla="*/ 1174097 w 2189512"/>
                <a:gd name="connsiteY59" fmla="*/ 505364 h 977693"/>
                <a:gd name="connsiteX60" fmla="*/ 1146328 w 2189512"/>
                <a:gd name="connsiteY60" fmla="*/ 492477 h 977693"/>
                <a:gd name="connsiteX61" fmla="*/ 1118079 w 2189512"/>
                <a:gd name="connsiteY61" fmla="*/ 480413 h 977693"/>
                <a:gd name="connsiteX62" fmla="*/ 1053216 w 2189512"/>
                <a:gd name="connsiteY62" fmla="*/ 453610 h 977693"/>
                <a:gd name="connsiteX63" fmla="*/ 1022637 w 2189512"/>
                <a:gd name="connsiteY63" fmla="*/ 437981 h 977693"/>
                <a:gd name="connsiteX64" fmla="*/ 926303 w 2189512"/>
                <a:gd name="connsiteY64" fmla="*/ 402748 h 977693"/>
                <a:gd name="connsiteX65" fmla="*/ 918418 w 2189512"/>
                <a:gd name="connsiteY65" fmla="*/ 399252 h 977693"/>
                <a:gd name="connsiteX66" fmla="*/ 836551 w 2189512"/>
                <a:gd name="connsiteY66" fmla="*/ 371354 h 977693"/>
                <a:gd name="connsiteX67" fmla="*/ 813995 w 2189512"/>
                <a:gd name="connsiteY67" fmla="*/ 370328 h 977693"/>
                <a:gd name="connsiteX68" fmla="*/ 778684 w 2189512"/>
                <a:gd name="connsiteY68" fmla="*/ 355248 h 977693"/>
                <a:gd name="connsiteX69" fmla="*/ 252598 w 2189512"/>
                <a:gd name="connsiteY69" fmla="*/ 285497 h 977693"/>
                <a:gd name="connsiteX70" fmla="*/ 230672 w 2189512"/>
                <a:gd name="connsiteY70" fmla="*/ 277362 h 977693"/>
                <a:gd name="connsiteX71" fmla="*/ 230792 w 2189512"/>
                <a:gd name="connsiteY71" fmla="*/ 266276 h 977693"/>
                <a:gd name="connsiteX72" fmla="*/ 226061 w 2189512"/>
                <a:gd name="connsiteY72" fmla="*/ 266714 h 977693"/>
                <a:gd name="connsiteX73" fmla="*/ 207824 w 2189512"/>
                <a:gd name="connsiteY73" fmla="*/ 258282 h 977693"/>
                <a:gd name="connsiteX74" fmla="*/ 209888 w 2189512"/>
                <a:gd name="connsiteY74" fmla="*/ 253560 h 977693"/>
                <a:gd name="connsiteX75" fmla="*/ 214638 w 2189512"/>
                <a:gd name="connsiteY75" fmla="*/ 250980 h 977693"/>
                <a:gd name="connsiteX76" fmla="*/ 208124 w 2189512"/>
                <a:gd name="connsiteY76" fmla="*/ 250980 h 977693"/>
                <a:gd name="connsiteX77" fmla="*/ 208124 w 2189512"/>
                <a:gd name="connsiteY77" fmla="*/ 247179 h 977693"/>
                <a:gd name="connsiteX78" fmla="*/ 200006 w 2189512"/>
                <a:gd name="connsiteY78" fmla="*/ 247107 h 977693"/>
                <a:gd name="connsiteX79" fmla="*/ 197880 w 2189512"/>
                <a:gd name="connsiteY79" fmla="*/ 233737 h 977693"/>
                <a:gd name="connsiteX80" fmla="*/ 199012 w 2189512"/>
                <a:gd name="connsiteY80" fmla="*/ 233183 h 977693"/>
                <a:gd name="connsiteX81" fmla="*/ 192590 w 2189512"/>
                <a:gd name="connsiteY81" fmla="*/ 234331 h 977693"/>
                <a:gd name="connsiteX82" fmla="*/ 168567 w 2189512"/>
                <a:gd name="connsiteY82" fmla="*/ 228239 h 977693"/>
                <a:gd name="connsiteX83" fmla="*/ 168195 w 2189512"/>
                <a:gd name="connsiteY83" fmla="*/ 226902 h 977693"/>
                <a:gd name="connsiteX84" fmla="*/ 167969 w 2189512"/>
                <a:gd name="connsiteY84" fmla="*/ 226917 h 977693"/>
                <a:gd name="connsiteX85" fmla="*/ 155425 w 2189512"/>
                <a:gd name="connsiteY85" fmla="*/ 225392 h 977693"/>
                <a:gd name="connsiteX86" fmla="*/ 179763 w 2189512"/>
                <a:gd name="connsiteY86" fmla="*/ 206226 h 977693"/>
                <a:gd name="connsiteX87" fmla="*/ 164607 w 2189512"/>
                <a:gd name="connsiteY87" fmla="*/ 208254 h 977693"/>
                <a:gd name="connsiteX88" fmla="*/ 162230 w 2189512"/>
                <a:gd name="connsiteY88" fmla="*/ 207757 h 977693"/>
                <a:gd name="connsiteX89" fmla="*/ 144323 w 2189512"/>
                <a:gd name="connsiteY89" fmla="*/ 207980 h 977693"/>
                <a:gd name="connsiteX90" fmla="*/ 140399 w 2189512"/>
                <a:gd name="connsiteY90" fmla="*/ 199469 h 977693"/>
                <a:gd name="connsiteX91" fmla="*/ 147657 w 2189512"/>
                <a:gd name="connsiteY91" fmla="*/ 194329 h 977693"/>
                <a:gd name="connsiteX92" fmla="*/ 132245 w 2189512"/>
                <a:gd name="connsiteY92" fmla="*/ 192163 h 977693"/>
                <a:gd name="connsiteX93" fmla="*/ 127135 w 2189512"/>
                <a:gd name="connsiteY93" fmla="*/ 186391 h 977693"/>
                <a:gd name="connsiteX94" fmla="*/ 127183 w 2189512"/>
                <a:gd name="connsiteY94" fmla="*/ 181888 h 977693"/>
                <a:gd name="connsiteX95" fmla="*/ 119528 w 2189512"/>
                <a:gd name="connsiteY95" fmla="*/ 183020 h 977693"/>
                <a:gd name="connsiteX96" fmla="*/ 99356 w 2189512"/>
                <a:gd name="connsiteY96" fmla="*/ 181032 h 977693"/>
                <a:gd name="connsiteX97" fmla="*/ 96315 w 2189512"/>
                <a:gd name="connsiteY97" fmla="*/ 169481 h 977693"/>
                <a:gd name="connsiteX98" fmla="*/ 95265 w 2189512"/>
                <a:gd name="connsiteY98" fmla="*/ 169758 h 977693"/>
                <a:gd name="connsiteX99" fmla="*/ 119869 w 2189512"/>
                <a:gd name="connsiteY99" fmla="*/ 161496 h 977693"/>
                <a:gd name="connsiteX100" fmla="*/ 88722 w 2189512"/>
                <a:gd name="connsiteY100" fmla="*/ 165664 h 977693"/>
                <a:gd name="connsiteX101" fmla="*/ 85773 w 2189512"/>
                <a:gd name="connsiteY101" fmla="*/ 165048 h 977693"/>
                <a:gd name="connsiteX102" fmla="*/ 63559 w 2189512"/>
                <a:gd name="connsiteY102" fmla="*/ 165324 h 977693"/>
                <a:gd name="connsiteX103" fmla="*/ 58690 w 2189512"/>
                <a:gd name="connsiteY103" fmla="*/ 154765 h 977693"/>
                <a:gd name="connsiteX104" fmla="*/ 64055 w 2189512"/>
                <a:gd name="connsiteY104" fmla="*/ 150966 h 977693"/>
                <a:gd name="connsiteX105" fmla="*/ 54577 w 2189512"/>
                <a:gd name="connsiteY105" fmla="*/ 152368 h 977693"/>
                <a:gd name="connsiteX106" fmla="*/ 29552 w 2189512"/>
                <a:gd name="connsiteY106" fmla="*/ 149901 h 977693"/>
                <a:gd name="connsiteX107" fmla="*/ 20518 w 2189512"/>
                <a:gd name="connsiteY107" fmla="*/ 144357 h 977693"/>
                <a:gd name="connsiteX108" fmla="*/ 23464 w 2189512"/>
                <a:gd name="connsiteY108" fmla="*/ 139439 h 977693"/>
                <a:gd name="connsiteX109" fmla="*/ 14930 w 2189512"/>
                <a:gd name="connsiteY109" fmla="*/ 139994 h 977693"/>
                <a:gd name="connsiteX110" fmla="*/ 0 w 2189512"/>
                <a:gd name="connsiteY110" fmla="*/ 138179 h 977693"/>
                <a:gd name="connsiteX111" fmla="*/ 87685 w 2189512"/>
                <a:gd name="connsiteY111" fmla="*/ 69129 h 977693"/>
                <a:gd name="connsiteX112" fmla="*/ 369128 w 2189512"/>
                <a:gd name="connsiteY112" fmla="*/ 610 h 977693"/>
                <a:gd name="connsiteX113" fmla="*/ 809167 w 2189512"/>
                <a:gd name="connsiteY113" fmla="*/ 60974 h 977693"/>
                <a:gd name="connsiteX114" fmla="*/ 1229193 w 2189512"/>
                <a:gd name="connsiteY114" fmla="*/ 193468 h 977693"/>
                <a:gd name="connsiteX115" fmla="*/ 1236391 w 2189512"/>
                <a:gd name="connsiteY115" fmla="*/ 194359 h 977693"/>
                <a:gd name="connsiteX116" fmla="*/ 1248870 w 2189512"/>
                <a:gd name="connsiteY116" fmla="*/ 199432 h 977693"/>
                <a:gd name="connsiteX117" fmla="*/ 1287266 w 2189512"/>
                <a:gd name="connsiteY117" fmla="*/ 213003 h 977693"/>
                <a:gd name="connsiteX118" fmla="*/ 1298923 w 2189512"/>
                <a:gd name="connsiteY118" fmla="*/ 217596 h 977693"/>
                <a:gd name="connsiteX119" fmla="*/ 1341432 w 2189512"/>
                <a:gd name="connsiteY119" fmla="*/ 233567 h 977693"/>
                <a:gd name="connsiteX120" fmla="*/ 1357202 w 2189512"/>
                <a:gd name="connsiteY120" fmla="*/ 240559 h 977693"/>
                <a:gd name="connsiteX121" fmla="*/ 1461764 w 2189512"/>
                <a:gd name="connsiteY121" fmla="*/ 280590 h 977693"/>
                <a:gd name="connsiteX122" fmla="*/ 1473763 w 2189512"/>
                <a:gd name="connsiteY122" fmla="*/ 286486 h 977693"/>
                <a:gd name="connsiteX123" fmla="*/ 1482950 w 2189512"/>
                <a:gd name="connsiteY123" fmla="*/ 289639 h 977693"/>
                <a:gd name="connsiteX124" fmla="*/ 1500846 w 2189512"/>
                <a:gd name="connsiteY124" fmla="*/ 296767 h 977693"/>
                <a:gd name="connsiteX125" fmla="*/ 1524158 w 2189512"/>
                <a:gd name="connsiteY125" fmla="*/ 305953 h 977693"/>
                <a:gd name="connsiteX126" fmla="*/ 1536157 w 2189512"/>
                <a:gd name="connsiteY126" fmla="*/ 311848 h 977693"/>
                <a:gd name="connsiteX127" fmla="*/ 1586552 w 2189512"/>
                <a:gd name="connsiteY127" fmla="*/ 331315 h 977693"/>
                <a:gd name="connsiteX128" fmla="*/ 1598551 w 2189512"/>
                <a:gd name="connsiteY128" fmla="*/ 337211 h 977693"/>
                <a:gd name="connsiteX129" fmla="*/ 1653061 w 2189512"/>
                <a:gd name="connsiteY129" fmla="*/ 359077 h 977693"/>
                <a:gd name="connsiteX130" fmla="*/ 1669653 w 2189512"/>
                <a:gd name="connsiteY130" fmla="*/ 366549 h 977693"/>
                <a:gd name="connsiteX131" fmla="*/ 1705444 w 2189512"/>
                <a:gd name="connsiteY131" fmla="*/ 380807 h 977693"/>
                <a:gd name="connsiteX132" fmla="*/ 1736161 w 2189512"/>
                <a:gd name="connsiteY132" fmla="*/ 394311 h 977693"/>
                <a:gd name="connsiteX133" fmla="*/ 1786899 w 2189512"/>
                <a:gd name="connsiteY133" fmla="*/ 415081 h 977693"/>
                <a:gd name="connsiteX134" fmla="*/ 1802669 w 2189512"/>
                <a:gd name="connsiteY134" fmla="*/ 422073 h 977693"/>
                <a:gd name="connsiteX135" fmla="*/ 1811857 w 2189512"/>
                <a:gd name="connsiteY135" fmla="*/ 425226 h 977693"/>
                <a:gd name="connsiteX136" fmla="*/ 1829752 w 2189512"/>
                <a:gd name="connsiteY136" fmla="*/ 432355 h 977693"/>
                <a:gd name="connsiteX137" fmla="*/ 1853887 w 2189512"/>
                <a:gd name="connsiteY137" fmla="*/ 442021 h 977693"/>
                <a:gd name="connsiteX138" fmla="*/ 1869657 w 2189512"/>
                <a:gd name="connsiteY138" fmla="*/ 449013 h 977693"/>
                <a:gd name="connsiteX139" fmla="*/ 1920395 w 2189512"/>
                <a:gd name="connsiteY139" fmla="*/ 469782 h 977693"/>
                <a:gd name="connsiteX140" fmla="*/ 1936165 w 2189512"/>
                <a:gd name="connsiteY140" fmla="*/ 476774 h 977693"/>
                <a:gd name="connsiteX141" fmla="*/ 1982789 w 2189512"/>
                <a:gd name="connsiteY141" fmla="*/ 495145 h 977693"/>
                <a:gd name="connsiteX142" fmla="*/ 1998559 w 2189512"/>
                <a:gd name="connsiteY142" fmla="*/ 502137 h 977693"/>
                <a:gd name="connsiteX143" fmla="*/ 2045183 w 2189512"/>
                <a:gd name="connsiteY143" fmla="*/ 520507 h 977693"/>
                <a:gd name="connsiteX144" fmla="*/ 2056839 w 2189512"/>
                <a:gd name="connsiteY144" fmla="*/ 525100 h 977693"/>
                <a:gd name="connsiteX145" fmla="*/ 2099349 w 2189512"/>
                <a:gd name="connsiteY145" fmla="*/ 541071 h 977693"/>
                <a:gd name="connsiteX146" fmla="*/ 2111142 w 2189512"/>
                <a:gd name="connsiteY146" fmla="*/ 543538 h 977693"/>
                <a:gd name="connsiteX147" fmla="*/ 2157766 w 2189512"/>
                <a:gd name="connsiteY147" fmla="*/ 561909 h 977693"/>
                <a:gd name="connsiteX148" fmla="*/ 2166602 w 2189512"/>
                <a:gd name="connsiteY148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2166602 w 2189512"/>
                <a:gd name="connsiteY4" fmla="*/ 563065 h 977693"/>
                <a:gd name="connsiteX5" fmla="*/ 2173536 w 2189512"/>
                <a:gd name="connsiteY5" fmla="*/ 568901 h 977693"/>
                <a:gd name="connsiteX6" fmla="*/ 2189512 w 2189512"/>
                <a:gd name="connsiteY6" fmla="*/ 579321 h 977693"/>
                <a:gd name="connsiteX7" fmla="*/ 2164697 w 2189512"/>
                <a:gd name="connsiteY7" fmla="*/ 619981 h 977693"/>
                <a:gd name="connsiteX8" fmla="*/ 2140355 w 2189512"/>
                <a:gd name="connsiteY8" fmla="*/ 606888 h 977693"/>
                <a:gd name="connsiteX9" fmla="*/ 2122503 w 2189512"/>
                <a:gd name="connsiteY9" fmla="*/ 603230 h 977693"/>
                <a:gd name="connsiteX10" fmla="*/ 2121123 w 2189512"/>
                <a:gd name="connsiteY10" fmla="*/ 602764 h 977693"/>
                <a:gd name="connsiteX11" fmla="*/ 2132540 w 2189512"/>
                <a:gd name="connsiteY11" fmla="*/ 608946 h 977693"/>
                <a:gd name="connsiteX12" fmla="*/ 2159694 w 2189512"/>
                <a:gd name="connsiteY12" fmla="*/ 638014 h 977693"/>
                <a:gd name="connsiteX13" fmla="*/ 2122053 w 2189512"/>
                <a:gd name="connsiteY13" fmla="*/ 645834 h 977693"/>
                <a:gd name="connsiteX14" fmla="*/ 2116032 w 2189512"/>
                <a:gd name="connsiteY14" fmla="*/ 645356 h 977693"/>
                <a:gd name="connsiteX15" fmla="*/ 2116208 w 2189512"/>
                <a:gd name="connsiteY15" fmla="*/ 645456 h 977693"/>
                <a:gd name="connsiteX16" fmla="*/ 2139058 w 2189512"/>
                <a:gd name="connsiteY16" fmla="*/ 660161 h 977693"/>
                <a:gd name="connsiteX17" fmla="*/ 2135289 w 2189512"/>
                <a:gd name="connsiteY17" fmla="*/ 685529 h 977693"/>
                <a:gd name="connsiteX18" fmla="*/ 2124642 w 2189512"/>
                <a:gd name="connsiteY18" fmla="*/ 687995 h 977693"/>
                <a:gd name="connsiteX19" fmla="*/ 2132137 w 2189512"/>
                <a:gd name="connsiteY19" fmla="*/ 694718 h 977693"/>
                <a:gd name="connsiteX20" fmla="*/ 2117055 w 2189512"/>
                <a:gd name="connsiteY20" fmla="*/ 716796 h 977693"/>
                <a:gd name="connsiteX21" fmla="*/ 2106066 w 2189512"/>
                <a:gd name="connsiteY21" fmla="*/ 715640 h 977693"/>
                <a:gd name="connsiteX22" fmla="*/ 2114039 w 2189512"/>
                <a:gd name="connsiteY22" fmla="*/ 723858 h 977693"/>
                <a:gd name="connsiteX23" fmla="*/ 2089083 w 2189512"/>
                <a:gd name="connsiteY23" fmla="*/ 740178 h 977693"/>
                <a:gd name="connsiteX24" fmla="*/ 2076316 w 2189512"/>
                <a:gd name="connsiteY24" fmla="*/ 739660 h 977693"/>
                <a:gd name="connsiteX25" fmla="*/ 2080310 w 2189512"/>
                <a:gd name="connsiteY25" fmla="*/ 742887 h 977693"/>
                <a:gd name="connsiteX26" fmla="*/ 2108490 w 2189512"/>
                <a:gd name="connsiteY26" fmla="*/ 762631 h 977693"/>
                <a:gd name="connsiteX27" fmla="*/ 2103659 w 2189512"/>
                <a:gd name="connsiteY27" fmla="*/ 782968 h 977693"/>
                <a:gd name="connsiteX28" fmla="*/ 2085155 w 2189512"/>
                <a:gd name="connsiteY28" fmla="*/ 791691 h 977693"/>
                <a:gd name="connsiteX29" fmla="*/ 2094427 w 2189512"/>
                <a:gd name="connsiteY29" fmla="*/ 800719 h 977693"/>
                <a:gd name="connsiteX30" fmla="*/ 2082868 w 2189512"/>
                <a:gd name="connsiteY30" fmla="*/ 826920 h 977693"/>
                <a:gd name="connsiteX31" fmla="*/ 2077561 w 2189512"/>
                <a:gd name="connsiteY31" fmla="*/ 824917 h 977693"/>
                <a:gd name="connsiteX32" fmla="*/ 2081686 w 2189512"/>
                <a:gd name="connsiteY32" fmla="*/ 828487 h 977693"/>
                <a:gd name="connsiteX33" fmla="*/ 2058035 w 2189512"/>
                <a:gd name="connsiteY33" fmla="*/ 857696 h 977693"/>
                <a:gd name="connsiteX34" fmla="*/ 2052979 w 2189512"/>
                <a:gd name="connsiteY34" fmla="*/ 855369 h 977693"/>
                <a:gd name="connsiteX35" fmla="*/ 2065508 w 2189512"/>
                <a:gd name="connsiteY35" fmla="*/ 867569 h 977693"/>
                <a:gd name="connsiteX36" fmla="*/ 2026497 w 2189512"/>
                <a:gd name="connsiteY36" fmla="*/ 883409 h 977693"/>
                <a:gd name="connsiteX37" fmla="*/ 1992626 w 2189512"/>
                <a:gd name="connsiteY37" fmla="*/ 865860 h 977693"/>
                <a:gd name="connsiteX38" fmla="*/ 1981544 w 2189512"/>
                <a:gd name="connsiteY38" fmla="*/ 865654 h 977693"/>
                <a:gd name="connsiteX39" fmla="*/ 2009151 w 2189512"/>
                <a:gd name="connsiteY39" fmla="*/ 881012 h 977693"/>
                <a:gd name="connsiteX40" fmla="*/ 2052965 w 2189512"/>
                <a:gd name="connsiteY40" fmla="*/ 909874 h 977693"/>
                <a:gd name="connsiteX41" fmla="*/ 2029381 w 2189512"/>
                <a:gd name="connsiteY41" fmla="*/ 918172 h 977693"/>
                <a:gd name="connsiteX42" fmla="*/ 1999348 w 2189512"/>
                <a:gd name="connsiteY42" fmla="*/ 903035 h 977693"/>
                <a:gd name="connsiteX43" fmla="*/ 2012720 w 2189512"/>
                <a:gd name="connsiteY43" fmla="*/ 913416 h 977693"/>
                <a:gd name="connsiteX44" fmla="*/ 2047415 w 2189512"/>
                <a:gd name="connsiteY44" fmla="*/ 936407 h 977693"/>
                <a:gd name="connsiteX45" fmla="*/ 2043646 w 2189512"/>
                <a:gd name="connsiteY45" fmla="*/ 961775 h 977693"/>
                <a:gd name="connsiteX46" fmla="*/ 2018965 w 2189512"/>
                <a:gd name="connsiteY46" fmla="*/ 973845 h 977693"/>
                <a:gd name="connsiteX47" fmla="*/ 1997778 w 2189512"/>
                <a:gd name="connsiteY47" fmla="*/ 964797 h 977693"/>
                <a:gd name="connsiteX48" fmla="*/ 1769864 w 2189512"/>
                <a:gd name="connsiteY48" fmla="*/ 831874 h 977693"/>
                <a:gd name="connsiteX49" fmla="*/ 1482710 w 2189512"/>
                <a:gd name="connsiteY49" fmla="*/ 664402 h 977693"/>
                <a:gd name="connsiteX50" fmla="*/ 1389598 w 2189512"/>
                <a:gd name="connsiteY50" fmla="*/ 612303 h 977693"/>
                <a:gd name="connsiteX51" fmla="*/ 1382192 w 2189512"/>
                <a:gd name="connsiteY51" fmla="*/ 607984 h 977693"/>
                <a:gd name="connsiteX52" fmla="*/ 1349144 w 2189512"/>
                <a:gd name="connsiteY52" fmla="*/ 590915 h 977693"/>
                <a:gd name="connsiteX53" fmla="*/ 1312324 w 2189512"/>
                <a:gd name="connsiteY53" fmla="*/ 572748 h 977693"/>
                <a:gd name="connsiteX54" fmla="*/ 1272694 w 2189512"/>
                <a:gd name="connsiteY54" fmla="*/ 551840 h 977693"/>
                <a:gd name="connsiteX55" fmla="*/ 1202688 w 2189512"/>
                <a:gd name="connsiteY55" fmla="*/ 518731 h 977693"/>
                <a:gd name="connsiteX56" fmla="*/ 1174097 w 2189512"/>
                <a:gd name="connsiteY56" fmla="*/ 505364 h 977693"/>
                <a:gd name="connsiteX57" fmla="*/ 1146328 w 2189512"/>
                <a:gd name="connsiteY57" fmla="*/ 492477 h 977693"/>
                <a:gd name="connsiteX58" fmla="*/ 1118079 w 2189512"/>
                <a:gd name="connsiteY58" fmla="*/ 480413 h 977693"/>
                <a:gd name="connsiteX59" fmla="*/ 1053216 w 2189512"/>
                <a:gd name="connsiteY59" fmla="*/ 453610 h 977693"/>
                <a:gd name="connsiteX60" fmla="*/ 1022637 w 2189512"/>
                <a:gd name="connsiteY60" fmla="*/ 437981 h 977693"/>
                <a:gd name="connsiteX61" fmla="*/ 926303 w 2189512"/>
                <a:gd name="connsiteY61" fmla="*/ 402748 h 977693"/>
                <a:gd name="connsiteX62" fmla="*/ 918418 w 2189512"/>
                <a:gd name="connsiteY62" fmla="*/ 399252 h 977693"/>
                <a:gd name="connsiteX63" fmla="*/ 836551 w 2189512"/>
                <a:gd name="connsiteY63" fmla="*/ 371354 h 977693"/>
                <a:gd name="connsiteX64" fmla="*/ 813995 w 2189512"/>
                <a:gd name="connsiteY64" fmla="*/ 370328 h 977693"/>
                <a:gd name="connsiteX65" fmla="*/ 778684 w 2189512"/>
                <a:gd name="connsiteY65" fmla="*/ 355248 h 977693"/>
                <a:gd name="connsiteX66" fmla="*/ 252598 w 2189512"/>
                <a:gd name="connsiteY66" fmla="*/ 285497 h 977693"/>
                <a:gd name="connsiteX67" fmla="*/ 230672 w 2189512"/>
                <a:gd name="connsiteY67" fmla="*/ 277362 h 977693"/>
                <a:gd name="connsiteX68" fmla="*/ 230792 w 2189512"/>
                <a:gd name="connsiteY68" fmla="*/ 266276 h 977693"/>
                <a:gd name="connsiteX69" fmla="*/ 226061 w 2189512"/>
                <a:gd name="connsiteY69" fmla="*/ 266714 h 977693"/>
                <a:gd name="connsiteX70" fmla="*/ 207824 w 2189512"/>
                <a:gd name="connsiteY70" fmla="*/ 258282 h 977693"/>
                <a:gd name="connsiteX71" fmla="*/ 209888 w 2189512"/>
                <a:gd name="connsiteY71" fmla="*/ 253560 h 977693"/>
                <a:gd name="connsiteX72" fmla="*/ 214638 w 2189512"/>
                <a:gd name="connsiteY72" fmla="*/ 250980 h 977693"/>
                <a:gd name="connsiteX73" fmla="*/ 208124 w 2189512"/>
                <a:gd name="connsiteY73" fmla="*/ 250980 h 977693"/>
                <a:gd name="connsiteX74" fmla="*/ 208124 w 2189512"/>
                <a:gd name="connsiteY74" fmla="*/ 247179 h 977693"/>
                <a:gd name="connsiteX75" fmla="*/ 200006 w 2189512"/>
                <a:gd name="connsiteY75" fmla="*/ 247107 h 977693"/>
                <a:gd name="connsiteX76" fmla="*/ 197880 w 2189512"/>
                <a:gd name="connsiteY76" fmla="*/ 233737 h 977693"/>
                <a:gd name="connsiteX77" fmla="*/ 199012 w 2189512"/>
                <a:gd name="connsiteY77" fmla="*/ 233183 h 977693"/>
                <a:gd name="connsiteX78" fmla="*/ 192590 w 2189512"/>
                <a:gd name="connsiteY78" fmla="*/ 234331 h 977693"/>
                <a:gd name="connsiteX79" fmla="*/ 168567 w 2189512"/>
                <a:gd name="connsiteY79" fmla="*/ 228239 h 977693"/>
                <a:gd name="connsiteX80" fmla="*/ 168195 w 2189512"/>
                <a:gd name="connsiteY80" fmla="*/ 226902 h 977693"/>
                <a:gd name="connsiteX81" fmla="*/ 167969 w 2189512"/>
                <a:gd name="connsiteY81" fmla="*/ 226917 h 977693"/>
                <a:gd name="connsiteX82" fmla="*/ 155425 w 2189512"/>
                <a:gd name="connsiteY82" fmla="*/ 225392 h 977693"/>
                <a:gd name="connsiteX83" fmla="*/ 179763 w 2189512"/>
                <a:gd name="connsiteY83" fmla="*/ 206226 h 977693"/>
                <a:gd name="connsiteX84" fmla="*/ 164607 w 2189512"/>
                <a:gd name="connsiteY84" fmla="*/ 208254 h 977693"/>
                <a:gd name="connsiteX85" fmla="*/ 162230 w 2189512"/>
                <a:gd name="connsiteY85" fmla="*/ 207757 h 977693"/>
                <a:gd name="connsiteX86" fmla="*/ 144323 w 2189512"/>
                <a:gd name="connsiteY86" fmla="*/ 207980 h 977693"/>
                <a:gd name="connsiteX87" fmla="*/ 140399 w 2189512"/>
                <a:gd name="connsiteY87" fmla="*/ 199469 h 977693"/>
                <a:gd name="connsiteX88" fmla="*/ 147657 w 2189512"/>
                <a:gd name="connsiteY88" fmla="*/ 194329 h 977693"/>
                <a:gd name="connsiteX89" fmla="*/ 132245 w 2189512"/>
                <a:gd name="connsiteY89" fmla="*/ 192163 h 977693"/>
                <a:gd name="connsiteX90" fmla="*/ 127135 w 2189512"/>
                <a:gd name="connsiteY90" fmla="*/ 186391 h 977693"/>
                <a:gd name="connsiteX91" fmla="*/ 127183 w 2189512"/>
                <a:gd name="connsiteY91" fmla="*/ 181888 h 977693"/>
                <a:gd name="connsiteX92" fmla="*/ 119528 w 2189512"/>
                <a:gd name="connsiteY92" fmla="*/ 183020 h 977693"/>
                <a:gd name="connsiteX93" fmla="*/ 99356 w 2189512"/>
                <a:gd name="connsiteY93" fmla="*/ 181032 h 977693"/>
                <a:gd name="connsiteX94" fmla="*/ 96315 w 2189512"/>
                <a:gd name="connsiteY94" fmla="*/ 169481 h 977693"/>
                <a:gd name="connsiteX95" fmla="*/ 95265 w 2189512"/>
                <a:gd name="connsiteY95" fmla="*/ 169758 h 977693"/>
                <a:gd name="connsiteX96" fmla="*/ 119869 w 2189512"/>
                <a:gd name="connsiteY96" fmla="*/ 161496 h 977693"/>
                <a:gd name="connsiteX97" fmla="*/ 88722 w 2189512"/>
                <a:gd name="connsiteY97" fmla="*/ 165664 h 977693"/>
                <a:gd name="connsiteX98" fmla="*/ 85773 w 2189512"/>
                <a:gd name="connsiteY98" fmla="*/ 165048 h 977693"/>
                <a:gd name="connsiteX99" fmla="*/ 63559 w 2189512"/>
                <a:gd name="connsiteY99" fmla="*/ 165324 h 977693"/>
                <a:gd name="connsiteX100" fmla="*/ 58690 w 2189512"/>
                <a:gd name="connsiteY100" fmla="*/ 154765 h 977693"/>
                <a:gd name="connsiteX101" fmla="*/ 64055 w 2189512"/>
                <a:gd name="connsiteY101" fmla="*/ 150966 h 977693"/>
                <a:gd name="connsiteX102" fmla="*/ 54577 w 2189512"/>
                <a:gd name="connsiteY102" fmla="*/ 152368 h 977693"/>
                <a:gd name="connsiteX103" fmla="*/ 29552 w 2189512"/>
                <a:gd name="connsiteY103" fmla="*/ 149901 h 977693"/>
                <a:gd name="connsiteX104" fmla="*/ 20518 w 2189512"/>
                <a:gd name="connsiteY104" fmla="*/ 144357 h 977693"/>
                <a:gd name="connsiteX105" fmla="*/ 23464 w 2189512"/>
                <a:gd name="connsiteY105" fmla="*/ 139439 h 977693"/>
                <a:gd name="connsiteX106" fmla="*/ 14930 w 2189512"/>
                <a:gd name="connsiteY106" fmla="*/ 139994 h 977693"/>
                <a:gd name="connsiteX107" fmla="*/ 0 w 2189512"/>
                <a:gd name="connsiteY107" fmla="*/ 138179 h 977693"/>
                <a:gd name="connsiteX108" fmla="*/ 87685 w 2189512"/>
                <a:gd name="connsiteY108" fmla="*/ 69129 h 977693"/>
                <a:gd name="connsiteX109" fmla="*/ 369128 w 2189512"/>
                <a:gd name="connsiteY109" fmla="*/ 610 h 977693"/>
                <a:gd name="connsiteX110" fmla="*/ 809167 w 2189512"/>
                <a:gd name="connsiteY110" fmla="*/ 60974 h 977693"/>
                <a:gd name="connsiteX111" fmla="*/ 1229193 w 2189512"/>
                <a:gd name="connsiteY111" fmla="*/ 193468 h 977693"/>
                <a:gd name="connsiteX112" fmla="*/ 1236391 w 2189512"/>
                <a:gd name="connsiteY112" fmla="*/ 194359 h 977693"/>
                <a:gd name="connsiteX113" fmla="*/ 1248870 w 2189512"/>
                <a:gd name="connsiteY113" fmla="*/ 199432 h 977693"/>
                <a:gd name="connsiteX114" fmla="*/ 1287266 w 2189512"/>
                <a:gd name="connsiteY114" fmla="*/ 213003 h 977693"/>
                <a:gd name="connsiteX115" fmla="*/ 1298923 w 2189512"/>
                <a:gd name="connsiteY115" fmla="*/ 217596 h 977693"/>
                <a:gd name="connsiteX116" fmla="*/ 1341432 w 2189512"/>
                <a:gd name="connsiteY116" fmla="*/ 233567 h 977693"/>
                <a:gd name="connsiteX117" fmla="*/ 1357202 w 2189512"/>
                <a:gd name="connsiteY117" fmla="*/ 240559 h 977693"/>
                <a:gd name="connsiteX118" fmla="*/ 1461764 w 2189512"/>
                <a:gd name="connsiteY118" fmla="*/ 280590 h 977693"/>
                <a:gd name="connsiteX119" fmla="*/ 1473763 w 2189512"/>
                <a:gd name="connsiteY119" fmla="*/ 286486 h 977693"/>
                <a:gd name="connsiteX120" fmla="*/ 1482950 w 2189512"/>
                <a:gd name="connsiteY120" fmla="*/ 289639 h 977693"/>
                <a:gd name="connsiteX121" fmla="*/ 1500846 w 2189512"/>
                <a:gd name="connsiteY121" fmla="*/ 296767 h 977693"/>
                <a:gd name="connsiteX122" fmla="*/ 1524158 w 2189512"/>
                <a:gd name="connsiteY122" fmla="*/ 305953 h 977693"/>
                <a:gd name="connsiteX123" fmla="*/ 1536157 w 2189512"/>
                <a:gd name="connsiteY123" fmla="*/ 311848 h 977693"/>
                <a:gd name="connsiteX124" fmla="*/ 1586552 w 2189512"/>
                <a:gd name="connsiteY124" fmla="*/ 331315 h 977693"/>
                <a:gd name="connsiteX125" fmla="*/ 1598551 w 2189512"/>
                <a:gd name="connsiteY125" fmla="*/ 337211 h 977693"/>
                <a:gd name="connsiteX126" fmla="*/ 1653061 w 2189512"/>
                <a:gd name="connsiteY126" fmla="*/ 359077 h 977693"/>
                <a:gd name="connsiteX127" fmla="*/ 1669653 w 2189512"/>
                <a:gd name="connsiteY127" fmla="*/ 366549 h 977693"/>
                <a:gd name="connsiteX128" fmla="*/ 1705444 w 2189512"/>
                <a:gd name="connsiteY128" fmla="*/ 380807 h 977693"/>
                <a:gd name="connsiteX129" fmla="*/ 1736161 w 2189512"/>
                <a:gd name="connsiteY129" fmla="*/ 394311 h 977693"/>
                <a:gd name="connsiteX130" fmla="*/ 1786899 w 2189512"/>
                <a:gd name="connsiteY130" fmla="*/ 415081 h 977693"/>
                <a:gd name="connsiteX131" fmla="*/ 1802669 w 2189512"/>
                <a:gd name="connsiteY131" fmla="*/ 422073 h 977693"/>
                <a:gd name="connsiteX132" fmla="*/ 1811857 w 2189512"/>
                <a:gd name="connsiteY132" fmla="*/ 425226 h 977693"/>
                <a:gd name="connsiteX133" fmla="*/ 1829752 w 2189512"/>
                <a:gd name="connsiteY133" fmla="*/ 432355 h 977693"/>
                <a:gd name="connsiteX134" fmla="*/ 1853887 w 2189512"/>
                <a:gd name="connsiteY134" fmla="*/ 442021 h 977693"/>
                <a:gd name="connsiteX135" fmla="*/ 1869657 w 2189512"/>
                <a:gd name="connsiteY135" fmla="*/ 449013 h 977693"/>
                <a:gd name="connsiteX136" fmla="*/ 1920395 w 2189512"/>
                <a:gd name="connsiteY136" fmla="*/ 469782 h 977693"/>
                <a:gd name="connsiteX137" fmla="*/ 1936165 w 2189512"/>
                <a:gd name="connsiteY137" fmla="*/ 476774 h 977693"/>
                <a:gd name="connsiteX138" fmla="*/ 1982789 w 2189512"/>
                <a:gd name="connsiteY138" fmla="*/ 495145 h 977693"/>
                <a:gd name="connsiteX139" fmla="*/ 1998559 w 2189512"/>
                <a:gd name="connsiteY139" fmla="*/ 502137 h 977693"/>
                <a:gd name="connsiteX140" fmla="*/ 2045183 w 2189512"/>
                <a:gd name="connsiteY140" fmla="*/ 520507 h 977693"/>
                <a:gd name="connsiteX141" fmla="*/ 2056839 w 2189512"/>
                <a:gd name="connsiteY141" fmla="*/ 525100 h 977693"/>
                <a:gd name="connsiteX142" fmla="*/ 2099349 w 2189512"/>
                <a:gd name="connsiteY142" fmla="*/ 541071 h 977693"/>
                <a:gd name="connsiteX143" fmla="*/ 2111142 w 2189512"/>
                <a:gd name="connsiteY143" fmla="*/ 543538 h 977693"/>
                <a:gd name="connsiteX144" fmla="*/ 2157766 w 2189512"/>
                <a:gd name="connsiteY144" fmla="*/ 561909 h 977693"/>
                <a:gd name="connsiteX145" fmla="*/ 2166602 w 2189512"/>
                <a:gd name="connsiteY145" fmla="*/ 563065 h 977693"/>
                <a:gd name="connsiteX0" fmla="*/ 274672 w 2189512"/>
                <a:gd name="connsiteY0" fmla="*/ 260881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166602 w 2189512"/>
                <a:gd name="connsiteY3" fmla="*/ 563065 h 977693"/>
                <a:gd name="connsiteX4" fmla="*/ 2173536 w 2189512"/>
                <a:gd name="connsiteY4" fmla="*/ 568901 h 977693"/>
                <a:gd name="connsiteX5" fmla="*/ 2189512 w 2189512"/>
                <a:gd name="connsiteY5" fmla="*/ 579321 h 977693"/>
                <a:gd name="connsiteX6" fmla="*/ 2164697 w 2189512"/>
                <a:gd name="connsiteY6" fmla="*/ 619981 h 977693"/>
                <a:gd name="connsiteX7" fmla="*/ 2140355 w 2189512"/>
                <a:gd name="connsiteY7" fmla="*/ 606888 h 977693"/>
                <a:gd name="connsiteX8" fmla="*/ 2122503 w 2189512"/>
                <a:gd name="connsiteY8" fmla="*/ 603230 h 977693"/>
                <a:gd name="connsiteX9" fmla="*/ 2121123 w 2189512"/>
                <a:gd name="connsiteY9" fmla="*/ 602764 h 977693"/>
                <a:gd name="connsiteX10" fmla="*/ 2132540 w 2189512"/>
                <a:gd name="connsiteY10" fmla="*/ 608946 h 977693"/>
                <a:gd name="connsiteX11" fmla="*/ 2159694 w 2189512"/>
                <a:gd name="connsiteY11" fmla="*/ 638014 h 977693"/>
                <a:gd name="connsiteX12" fmla="*/ 2122053 w 2189512"/>
                <a:gd name="connsiteY12" fmla="*/ 645834 h 977693"/>
                <a:gd name="connsiteX13" fmla="*/ 2116032 w 2189512"/>
                <a:gd name="connsiteY13" fmla="*/ 645356 h 977693"/>
                <a:gd name="connsiteX14" fmla="*/ 2116208 w 2189512"/>
                <a:gd name="connsiteY14" fmla="*/ 645456 h 977693"/>
                <a:gd name="connsiteX15" fmla="*/ 2139058 w 2189512"/>
                <a:gd name="connsiteY15" fmla="*/ 660161 h 977693"/>
                <a:gd name="connsiteX16" fmla="*/ 2135289 w 2189512"/>
                <a:gd name="connsiteY16" fmla="*/ 685529 h 977693"/>
                <a:gd name="connsiteX17" fmla="*/ 2124642 w 2189512"/>
                <a:gd name="connsiteY17" fmla="*/ 687995 h 977693"/>
                <a:gd name="connsiteX18" fmla="*/ 2132137 w 2189512"/>
                <a:gd name="connsiteY18" fmla="*/ 694718 h 977693"/>
                <a:gd name="connsiteX19" fmla="*/ 2117055 w 2189512"/>
                <a:gd name="connsiteY19" fmla="*/ 716796 h 977693"/>
                <a:gd name="connsiteX20" fmla="*/ 2106066 w 2189512"/>
                <a:gd name="connsiteY20" fmla="*/ 715640 h 977693"/>
                <a:gd name="connsiteX21" fmla="*/ 2114039 w 2189512"/>
                <a:gd name="connsiteY21" fmla="*/ 723858 h 977693"/>
                <a:gd name="connsiteX22" fmla="*/ 2089083 w 2189512"/>
                <a:gd name="connsiteY22" fmla="*/ 740178 h 977693"/>
                <a:gd name="connsiteX23" fmla="*/ 2076316 w 2189512"/>
                <a:gd name="connsiteY23" fmla="*/ 739660 h 977693"/>
                <a:gd name="connsiteX24" fmla="*/ 2080310 w 2189512"/>
                <a:gd name="connsiteY24" fmla="*/ 742887 h 977693"/>
                <a:gd name="connsiteX25" fmla="*/ 2108490 w 2189512"/>
                <a:gd name="connsiteY25" fmla="*/ 762631 h 977693"/>
                <a:gd name="connsiteX26" fmla="*/ 2103659 w 2189512"/>
                <a:gd name="connsiteY26" fmla="*/ 782968 h 977693"/>
                <a:gd name="connsiteX27" fmla="*/ 2085155 w 2189512"/>
                <a:gd name="connsiteY27" fmla="*/ 791691 h 977693"/>
                <a:gd name="connsiteX28" fmla="*/ 2094427 w 2189512"/>
                <a:gd name="connsiteY28" fmla="*/ 800719 h 977693"/>
                <a:gd name="connsiteX29" fmla="*/ 2082868 w 2189512"/>
                <a:gd name="connsiteY29" fmla="*/ 826920 h 977693"/>
                <a:gd name="connsiteX30" fmla="*/ 2077561 w 2189512"/>
                <a:gd name="connsiteY30" fmla="*/ 824917 h 977693"/>
                <a:gd name="connsiteX31" fmla="*/ 2081686 w 2189512"/>
                <a:gd name="connsiteY31" fmla="*/ 828487 h 977693"/>
                <a:gd name="connsiteX32" fmla="*/ 2058035 w 2189512"/>
                <a:gd name="connsiteY32" fmla="*/ 857696 h 977693"/>
                <a:gd name="connsiteX33" fmla="*/ 2052979 w 2189512"/>
                <a:gd name="connsiteY33" fmla="*/ 855369 h 977693"/>
                <a:gd name="connsiteX34" fmla="*/ 2065508 w 2189512"/>
                <a:gd name="connsiteY34" fmla="*/ 867569 h 977693"/>
                <a:gd name="connsiteX35" fmla="*/ 2026497 w 2189512"/>
                <a:gd name="connsiteY35" fmla="*/ 883409 h 977693"/>
                <a:gd name="connsiteX36" fmla="*/ 1992626 w 2189512"/>
                <a:gd name="connsiteY36" fmla="*/ 865860 h 977693"/>
                <a:gd name="connsiteX37" fmla="*/ 1981544 w 2189512"/>
                <a:gd name="connsiteY37" fmla="*/ 865654 h 977693"/>
                <a:gd name="connsiteX38" fmla="*/ 2009151 w 2189512"/>
                <a:gd name="connsiteY38" fmla="*/ 881012 h 977693"/>
                <a:gd name="connsiteX39" fmla="*/ 2052965 w 2189512"/>
                <a:gd name="connsiteY39" fmla="*/ 909874 h 977693"/>
                <a:gd name="connsiteX40" fmla="*/ 2029381 w 2189512"/>
                <a:gd name="connsiteY40" fmla="*/ 918172 h 977693"/>
                <a:gd name="connsiteX41" fmla="*/ 1999348 w 2189512"/>
                <a:gd name="connsiteY41" fmla="*/ 903035 h 977693"/>
                <a:gd name="connsiteX42" fmla="*/ 2012720 w 2189512"/>
                <a:gd name="connsiteY42" fmla="*/ 913416 h 977693"/>
                <a:gd name="connsiteX43" fmla="*/ 2047415 w 2189512"/>
                <a:gd name="connsiteY43" fmla="*/ 936407 h 977693"/>
                <a:gd name="connsiteX44" fmla="*/ 2043646 w 2189512"/>
                <a:gd name="connsiteY44" fmla="*/ 961775 h 977693"/>
                <a:gd name="connsiteX45" fmla="*/ 2018965 w 2189512"/>
                <a:gd name="connsiteY45" fmla="*/ 973845 h 977693"/>
                <a:gd name="connsiteX46" fmla="*/ 1997778 w 2189512"/>
                <a:gd name="connsiteY46" fmla="*/ 964797 h 977693"/>
                <a:gd name="connsiteX47" fmla="*/ 1769864 w 2189512"/>
                <a:gd name="connsiteY47" fmla="*/ 831874 h 977693"/>
                <a:gd name="connsiteX48" fmla="*/ 1482710 w 2189512"/>
                <a:gd name="connsiteY48" fmla="*/ 664402 h 977693"/>
                <a:gd name="connsiteX49" fmla="*/ 1389598 w 2189512"/>
                <a:gd name="connsiteY49" fmla="*/ 612303 h 977693"/>
                <a:gd name="connsiteX50" fmla="*/ 1382192 w 2189512"/>
                <a:gd name="connsiteY50" fmla="*/ 607984 h 977693"/>
                <a:gd name="connsiteX51" fmla="*/ 1349144 w 2189512"/>
                <a:gd name="connsiteY51" fmla="*/ 590915 h 977693"/>
                <a:gd name="connsiteX52" fmla="*/ 1312324 w 2189512"/>
                <a:gd name="connsiteY52" fmla="*/ 572748 h 977693"/>
                <a:gd name="connsiteX53" fmla="*/ 1272694 w 2189512"/>
                <a:gd name="connsiteY53" fmla="*/ 551840 h 977693"/>
                <a:gd name="connsiteX54" fmla="*/ 1202688 w 2189512"/>
                <a:gd name="connsiteY54" fmla="*/ 518731 h 977693"/>
                <a:gd name="connsiteX55" fmla="*/ 1174097 w 2189512"/>
                <a:gd name="connsiteY55" fmla="*/ 505364 h 977693"/>
                <a:gd name="connsiteX56" fmla="*/ 1146328 w 2189512"/>
                <a:gd name="connsiteY56" fmla="*/ 492477 h 977693"/>
                <a:gd name="connsiteX57" fmla="*/ 1118079 w 2189512"/>
                <a:gd name="connsiteY57" fmla="*/ 480413 h 977693"/>
                <a:gd name="connsiteX58" fmla="*/ 1053216 w 2189512"/>
                <a:gd name="connsiteY58" fmla="*/ 453610 h 977693"/>
                <a:gd name="connsiteX59" fmla="*/ 1022637 w 2189512"/>
                <a:gd name="connsiteY59" fmla="*/ 437981 h 977693"/>
                <a:gd name="connsiteX60" fmla="*/ 926303 w 2189512"/>
                <a:gd name="connsiteY60" fmla="*/ 402748 h 977693"/>
                <a:gd name="connsiteX61" fmla="*/ 918418 w 2189512"/>
                <a:gd name="connsiteY61" fmla="*/ 399252 h 977693"/>
                <a:gd name="connsiteX62" fmla="*/ 836551 w 2189512"/>
                <a:gd name="connsiteY62" fmla="*/ 371354 h 977693"/>
                <a:gd name="connsiteX63" fmla="*/ 813995 w 2189512"/>
                <a:gd name="connsiteY63" fmla="*/ 370328 h 977693"/>
                <a:gd name="connsiteX64" fmla="*/ 778684 w 2189512"/>
                <a:gd name="connsiteY64" fmla="*/ 355248 h 977693"/>
                <a:gd name="connsiteX65" fmla="*/ 252598 w 2189512"/>
                <a:gd name="connsiteY65" fmla="*/ 285497 h 977693"/>
                <a:gd name="connsiteX66" fmla="*/ 230672 w 2189512"/>
                <a:gd name="connsiteY66" fmla="*/ 277362 h 977693"/>
                <a:gd name="connsiteX67" fmla="*/ 230792 w 2189512"/>
                <a:gd name="connsiteY67" fmla="*/ 266276 h 977693"/>
                <a:gd name="connsiteX68" fmla="*/ 226061 w 2189512"/>
                <a:gd name="connsiteY68" fmla="*/ 266714 h 977693"/>
                <a:gd name="connsiteX69" fmla="*/ 207824 w 2189512"/>
                <a:gd name="connsiteY69" fmla="*/ 258282 h 977693"/>
                <a:gd name="connsiteX70" fmla="*/ 209888 w 2189512"/>
                <a:gd name="connsiteY70" fmla="*/ 253560 h 977693"/>
                <a:gd name="connsiteX71" fmla="*/ 214638 w 2189512"/>
                <a:gd name="connsiteY71" fmla="*/ 250980 h 977693"/>
                <a:gd name="connsiteX72" fmla="*/ 208124 w 2189512"/>
                <a:gd name="connsiteY72" fmla="*/ 250980 h 977693"/>
                <a:gd name="connsiteX73" fmla="*/ 208124 w 2189512"/>
                <a:gd name="connsiteY73" fmla="*/ 247179 h 977693"/>
                <a:gd name="connsiteX74" fmla="*/ 200006 w 2189512"/>
                <a:gd name="connsiteY74" fmla="*/ 247107 h 977693"/>
                <a:gd name="connsiteX75" fmla="*/ 197880 w 2189512"/>
                <a:gd name="connsiteY75" fmla="*/ 233737 h 977693"/>
                <a:gd name="connsiteX76" fmla="*/ 199012 w 2189512"/>
                <a:gd name="connsiteY76" fmla="*/ 233183 h 977693"/>
                <a:gd name="connsiteX77" fmla="*/ 192590 w 2189512"/>
                <a:gd name="connsiteY77" fmla="*/ 234331 h 977693"/>
                <a:gd name="connsiteX78" fmla="*/ 168567 w 2189512"/>
                <a:gd name="connsiteY78" fmla="*/ 228239 h 977693"/>
                <a:gd name="connsiteX79" fmla="*/ 168195 w 2189512"/>
                <a:gd name="connsiteY79" fmla="*/ 226902 h 977693"/>
                <a:gd name="connsiteX80" fmla="*/ 167969 w 2189512"/>
                <a:gd name="connsiteY80" fmla="*/ 226917 h 977693"/>
                <a:gd name="connsiteX81" fmla="*/ 155425 w 2189512"/>
                <a:gd name="connsiteY81" fmla="*/ 225392 h 977693"/>
                <a:gd name="connsiteX82" fmla="*/ 179763 w 2189512"/>
                <a:gd name="connsiteY82" fmla="*/ 206226 h 977693"/>
                <a:gd name="connsiteX83" fmla="*/ 164607 w 2189512"/>
                <a:gd name="connsiteY83" fmla="*/ 208254 h 977693"/>
                <a:gd name="connsiteX84" fmla="*/ 162230 w 2189512"/>
                <a:gd name="connsiteY84" fmla="*/ 207757 h 977693"/>
                <a:gd name="connsiteX85" fmla="*/ 144323 w 2189512"/>
                <a:gd name="connsiteY85" fmla="*/ 207980 h 977693"/>
                <a:gd name="connsiteX86" fmla="*/ 140399 w 2189512"/>
                <a:gd name="connsiteY86" fmla="*/ 199469 h 977693"/>
                <a:gd name="connsiteX87" fmla="*/ 147657 w 2189512"/>
                <a:gd name="connsiteY87" fmla="*/ 194329 h 977693"/>
                <a:gd name="connsiteX88" fmla="*/ 132245 w 2189512"/>
                <a:gd name="connsiteY88" fmla="*/ 192163 h 977693"/>
                <a:gd name="connsiteX89" fmla="*/ 127135 w 2189512"/>
                <a:gd name="connsiteY89" fmla="*/ 186391 h 977693"/>
                <a:gd name="connsiteX90" fmla="*/ 127183 w 2189512"/>
                <a:gd name="connsiteY90" fmla="*/ 181888 h 977693"/>
                <a:gd name="connsiteX91" fmla="*/ 119528 w 2189512"/>
                <a:gd name="connsiteY91" fmla="*/ 183020 h 977693"/>
                <a:gd name="connsiteX92" fmla="*/ 99356 w 2189512"/>
                <a:gd name="connsiteY92" fmla="*/ 181032 h 977693"/>
                <a:gd name="connsiteX93" fmla="*/ 96315 w 2189512"/>
                <a:gd name="connsiteY93" fmla="*/ 169481 h 977693"/>
                <a:gd name="connsiteX94" fmla="*/ 95265 w 2189512"/>
                <a:gd name="connsiteY94" fmla="*/ 169758 h 977693"/>
                <a:gd name="connsiteX95" fmla="*/ 119869 w 2189512"/>
                <a:gd name="connsiteY95" fmla="*/ 161496 h 977693"/>
                <a:gd name="connsiteX96" fmla="*/ 88722 w 2189512"/>
                <a:gd name="connsiteY96" fmla="*/ 165664 h 977693"/>
                <a:gd name="connsiteX97" fmla="*/ 85773 w 2189512"/>
                <a:gd name="connsiteY97" fmla="*/ 165048 h 977693"/>
                <a:gd name="connsiteX98" fmla="*/ 63559 w 2189512"/>
                <a:gd name="connsiteY98" fmla="*/ 165324 h 977693"/>
                <a:gd name="connsiteX99" fmla="*/ 58690 w 2189512"/>
                <a:gd name="connsiteY99" fmla="*/ 154765 h 977693"/>
                <a:gd name="connsiteX100" fmla="*/ 64055 w 2189512"/>
                <a:gd name="connsiteY100" fmla="*/ 150966 h 977693"/>
                <a:gd name="connsiteX101" fmla="*/ 54577 w 2189512"/>
                <a:gd name="connsiteY101" fmla="*/ 152368 h 977693"/>
                <a:gd name="connsiteX102" fmla="*/ 29552 w 2189512"/>
                <a:gd name="connsiteY102" fmla="*/ 149901 h 977693"/>
                <a:gd name="connsiteX103" fmla="*/ 20518 w 2189512"/>
                <a:gd name="connsiteY103" fmla="*/ 144357 h 977693"/>
                <a:gd name="connsiteX104" fmla="*/ 23464 w 2189512"/>
                <a:gd name="connsiteY104" fmla="*/ 139439 h 977693"/>
                <a:gd name="connsiteX105" fmla="*/ 14930 w 2189512"/>
                <a:gd name="connsiteY105" fmla="*/ 139994 h 977693"/>
                <a:gd name="connsiteX106" fmla="*/ 0 w 2189512"/>
                <a:gd name="connsiteY106" fmla="*/ 138179 h 977693"/>
                <a:gd name="connsiteX107" fmla="*/ 87685 w 2189512"/>
                <a:gd name="connsiteY107" fmla="*/ 69129 h 977693"/>
                <a:gd name="connsiteX108" fmla="*/ 369128 w 2189512"/>
                <a:gd name="connsiteY108" fmla="*/ 610 h 977693"/>
                <a:gd name="connsiteX109" fmla="*/ 809167 w 2189512"/>
                <a:gd name="connsiteY109" fmla="*/ 60974 h 977693"/>
                <a:gd name="connsiteX110" fmla="*/ 1229193 w 2189512"/>
                <a:gd name="connsiteY110" fmla="*/ 193468 h 977693"/>
                <a:gd name="connsiteX111" fmla="*/ 1236391 w 2189512"/>
                <a:gd name="connsiteY111" fmla="*/ 194359 h 977693"/>
                <a:gd name="connsiteX112" fmla="*/ 1248870 w 2189512"/>
                <a:gd name="connsiteY112" fmla="*/ 199432 h 977693"/>
                <a:gd name="connsiteX113" fmla="*/ 1287266 w 2189512"/>
                <a:gd name="connsiteY113" fmla="*/ 213003 h 977693"/>
                <a:gd name="connsiteX114" fmla="*/ 1298923 w 2189512"/>
                <a:gd name="connsiteY114" fmla="*/ 217596 h 977693"/>
                <a:gd name="connsiteX115" fmla="*/ 1341432 w 2189512"/>
                <a:gd name="connsiteY115" fmla="*/ 233567 h 977693"/>
                <a:gd name="connsiteX116" fmla="*/ 1357202 w 2189512"/>
                <a:gd name="connsiteY116" fmla="*/ 240559 h 977693"/>
                <a:gd name="connsiteX117" fmla="*/ 1461764 w 2189512"/>
                <a:gd name="connsiteY117" fmla="*/ 280590 h 977693"/>
                <a:gd name="connsiteX118" fmla="*/ 1473763 w 2189512"/>
                <a:gd name="connsiteY118" fmla="*/ 286486 h 977693"/>
                <a:gd name="connsiteX119" fmla="*/ 1482950 w 2189512"/>
                <a:gd name="connsiteY119" fmla="*/ 289639 h 977693"/>
                <a:gd name="connsiteX120" fmla="*/ 1500846 w 2189512"/>
                <a:gd name="connsiteY120" fmla="*/ 296767 h 977693"/>
                <a:gd name="connsiteX121" fmla="*/ 1524158 w 2189512"/>
                <a:gd name="connsiteY121" fmla="*/ 305953 h 977693"/>
                <a:gd name="connsiteX122" fmla="*/ 1536157 w 2189512"/>
                <a:gd name="connsiteY122" fmla="*/ 311848 h 977693"/>
                <a:gd name="connsiteX123" fmla="*/ 1586552 w 2189512"/>
                <a:gd name="connsiteY123" fmla="*/ 331315 h 977693"/>
                <a:gd name="connsiteX124" fmla="*/ 1598551 w 2189512"/>
                <a:gd name="connsiteY124" fmla="*/ 337211 h 977693"/>
                <a:gd name="connsiteX125" fmla="*/ 1653061 w 2189512"/>
                <a:gd name="connsiteY125" fmla="*/ 359077 h 977693"/>
                <a:gd name="connsiteX126" fmla="*/ 1669653 w 2189512"/>
                <a:gd name="connsiteY126" fmla="*/ 366549 h 977693"/>
                <a:gd name="connsiteX127" fmla="*/ 1705444 w 2189512"/>
                <a:gd name="connsiteY127" fmla="*/ 380807 h 977693"/>
                <a:gd name="connsiteX128" fmla="*/ 1736161 w 2189512"/>
                <a:gd name="connsiteY128" fmla="*/ 394311 h 977693"/>
                <a:gd name="connsiteX129" fmla="*/ 1786899 w 2189512"/>
                <a:gd name="connsiteY129" fmla="*/ 415081 h 977693"/>
                <a:gd name="connsiteX130" fmla="*/ 1802669 w 2189512"/>
                <a:gd name="connsiteY130" fmla="*/ 422073 h 977693"/>
                <a:gd name="connsiteX131" fmla="*/ 1811857 w 2189512"/>
                <a:gd name="connsiteY131" fmla="*/ 425226 h 977693"/>
                <a:gd name="connsiteX132" fmla="*/ 1829752 w 2189512"/>
                <a:gd name="connsiteY132" fmla="*/ 432355 h 977693"/>
                <a:gd name="connsiteX133" fmla="*/ 1853887 w 2189512"/>
                <a:gd name="connsiteY133" fmla="*/ 442021 h 977693"/>
                <a:gd name="connsiteX134" fmla="*/ 1869657 w 2189512"/>
                <a:gd name="connsiteY134" fmla="*/ 449013 h 977693"/>
                <a:gd name="connsiteX135" fmla="*/ 1920395 w 2189512"/>
                <a:gd name="connsiteY135" fmla="*/ 469782 h 977693"/>
                <a:gd name="connsiteX136" fmla="*/ 1936165 w 2189512"/>
                <a:gd name="connsiteY136" fmla="*/ 476774 h 977693"/>
                <a:gd name="connsiteX137" fmla="*/ 1982789 w 2189512"/>
                <a:gd name="connsiteY137" fmla="*/ 495145 h 977693"/>
                <a:gd name="connsiteX138" fmla="*/ 1998559 w 2189512"/>
                <a:gd name="connsiteY138" fmla="*/ 502137 h 977693"/>
                <a:gd name="connsiteX139" fmla="*/ 2045183 w 2189512"/>
                <a:gd name="connsiteY139" fmla="*/ 520507 h 977693"/>
                <a:gd name="connsiteX140" fmla="*/ 2056839 w 2189512"/>
                <a:gd name="connsiteY140" fmla="*/ 525100 h 977693"/>
                <a:gd name="connsiteX141" fmla="*/ 2099349 w 2189512"/>
                <a:gd name="connsiteY141" fmla="*/ 541071 h 977693"/>
                <a:gd name="connsiteX142" fmla="*/ 2111142 w 2189512"/>
                <a:gd name="connsiteY142" fmla="*/ 543538 h 977693"/>
                <a:gd name="connsiteX143" fmla="*/ 2157766 w 2189512"/>
                <a:gd name="connsiteY143" fmla="*/ 561909 h 977693"/>
                <a:gd name="connsiteX144" fmla="*/ 2166602 w 2189512"/>
                <a:gd name="connsiteY14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813995 w 2189512"/>
                <a:gd name="connsiteY60" fmla="*/ 370328 h 977693"/>
                <a:gd name="connsiteX61" fmla="*/ 778684 w 2189512"/>
                <a:gd name="connsiteY61" fmla="*/ 355248 h 977693"/>
                <a:gd name="connsiteX62" fmla="*/ 252598 w 2189512"/>
                <a:gd name="connsiteY62" fmla="*/ 285497 h 977693"/>
                <a:gd name="connsiteX63" fmla="*/ 230672 w 2189512"/>
                <a:gd name="connsiteY63" fmla="*/ 277362 h 977693"/>
                <a:gd name="connsiteX64" fmla="*/ 230792 w 2189512"/>
                <a:gd name="connsiteY64" fmla="*/ 266276 h 977693"/>
                <a:gd name="connsiteX65" fmla="*/ 226061 w 2189512"/>
                <a:gd name="connsiteY65" fmla="*/ 266714 h 977693"/>
                <a:gd name="connsiteX66" fmla="*/ 207824 w 2189512"/>
                <a:gd name="connsiteY66" fmla="*/ 258282 h 977693"/>
                <a:gd name="connsiteX67" fmla="*/ 209888 w 2189512"/>
                <a:gd name="connsiteY67" fmla="*/ 253560 h 977693"/>
                <a:gd name="connsiteX68" fmla="*/ 214638 w 2189512"/>
                <a:gd name="connsiteY68" fmla="*/ 250980 h 977693"/>
                <a:gd name="connsiteX69" fmla="*/ 208124 w 2189512"/>
                <a:gd name="connsiteY69" fmla="*/ 250980 h 977693"/>
                <a:gd name="connsiteX70" fmla="*/ 208124 w 2189512"/>
                <a:gd name="connsiteY70" fmla="*/ 247179 h 977693"/>
                <a:gd name="connsiteX71" fmla="*/ 200006 w 2189512"/>
                <a:gd name="connsiteY71" fmla="*/ 247107 h 977693"/>
                <a:gd name="connsiteX72" fmla="*/ 197880 w 2189512"/>
                <a:gd name="connsiteY72" fmla="*/ 233737 h 977693"/>
                <a:gd name="connsiteX73" fmla="*/ 199012 w 2189512"/>
                <a:gd name="connsiteY73" fmla="*/ 233183 h 977693"/>
                <a:gd name="connsiteX74" fmla="*/ 192590 w 2189512"/>
                <a:gd name="connsiteY74" fmla="*/ 234331 h 977693"/>
                <a:gd name="connsiteX75" fmla="*/ 168567 w 2189512"/>
                <a:gd name="connsiteY75" fmla="*/ 228239 h 977693"/>
                <a:gd name="connsiteX76" fmla="*/ 168195 w 2189512"/>
                <a:gd name="connsiteY76" fmla="*/ 226902 h 977693"/>
                <a:gd name="connsiteX77" fmla="*/ 167969 w 2189512"/>
                <a:gd name="connsiteY77" fmla="*/ 226917 h 977693"/>
                <a:gd name="connsiteX78" fmla="*/ 155425 w 2189512"/>
                <a:gd name="connsiteY78" fmla="*/ 225392 h 977693"/>
                <a:gd name="connsiteX79" fmla="*/ 179763 w 2189512"/>
                <a:gd name="connsiteY79" fmla="*/ 206226 h 977693"/>
                <a:gd name="connsiteX80" fmla="*/ 164607 w 2189512"/>
                <a:gd name="connsiteY80" fmla="*/ 208254 h 977693"/>
                <a:gd name="connsiteX81" fmla="*/ 162230 w 2189512"/>
                <a:gd name="connsiteY81" fmla="*/ 207757 h 977693"/>
                <a:gd name="connsiteX82" fmla="*/ 144323 w 2189512"/>
                <a:gd name="connsiteY82" fmla="*/ 207980 h 977693"/>
                <a:gd name="connsiteX83" fmla="*/ 140399 w 2189512"/>
                <a:gd name="connsiteY83" fmla="*/ 199469 h 977693"/>
                <a:gd name="connsiteX84" fmla="*/ 147657 w 2189512"/>
                <a:gd name="connsiteY84" fmla="*/ 194329 h 977693"/>
                <a:gd name="connsiteX85" fmla="*/ 132245 w 2189512"/>
                <a:gd name="connsiteY85" fmla="*/ 192163 h 977693"/>
                <a:gd name="connsiteX86" fmla="*/ 127135 w 2189512"/>
                <a:gd name="connsiteY86" fmla="*/ 186391 h 977693"/>
                <a:gd name="connsiteX87" fmla="*/ 127183 w 2189512"/>
                <a:gd name="connsiteY87" fmla="*/ 181888 h 977693"/>
                <a:gd name="connsiteX88" fmla="*/ 119528 w 2189512"/>
                <a:gd name="connsiteY88" fmla="*/ 183020 h 977693"/>
                <a:gd name="connsiteX89" fmla="*/ 99356 w 2189512"/>
                <a:gd name="connsiteY89" fmla="*/ 181032 h 977693"/>
                <a:gd name="connsiteX90" fmla="*/ 96315 w 2189512"/>
                <a:gd name="connsiteY90" fmla="*/ 169481 h 977693"/>
                <a:gd name="connsiteX91" fmla="*/ 95265 w 2189512"/>
                <a:gd name="connsiteY91" fmla="*/ 169758 h 977693"/>
                <a:gd name="connsiteX92" fmla="*/ 119869 w 2189512"/>
                <a:gd name="connsiteY92" fmla="*/ 161496 h 977693"/>
                <a:gd name="connsiteX93" fmla="*/ 88722 w 2189512"/>
                <a:gd name="connsiteY93" fmla="*/ 165664 h 977693"/>
                <a:gd name="connsiteX94" fmla="*/ 85773 w 2189512"/>
                <a:gd name="connsiteY94" fmla="*/ 165048 h 977693"/>
                <a:gd name="connsiteX95" fmla="*/ 63559 w 2189512"/>
                <a:gd name="connsiteY95" fmla="*/ 165324 h 977693"/>
                <a:gd name="connsiteX96" fmla="*/ 58690 w 2189512"/>
                <a:gd name="connsiteY96" fmla="*/ 154765 h 977693"/>
                <a:gd name="connsiteX97" fmla="*/ 64055 w 2189512"/>
                <a:gd name="connsiteY97" fmla="*/ 150966 h 977693"/>
                <a:gd name="connsiteX98" fmla="*/ 54577 w 2189512"/>
                <a:gd name="connsiteY98" fmla="*/ 152368 h 977693"/>
                <a:gd name="connsiteX99" fmla="*/ 29552 w 2189512"/>
                <a:gd name="connsiteY99" fmla="*/ 149901 h 977693"/>
                <a:gd name="connsiteX100" fmla="*/ 20518 w 2189512"/>
                <a:gd name="connsiteY100" fmla="*/ 144357 h 977693"/>
                <a:gd name="connsiteX101" fmla="*/ 23464 w 2189512"/>
                <a:gd name="connsiteY101" fmla="*/ 139439 h 977693"/>
                <a:gd name="connsiteX102" fmla="*/ 14930 w 2189512"/>
                <a:gd name="connsiteY102" fmla="*/ 139994 h 977693"/>
                <a:gd name="connsiteX103" fmla="*/ 0 w 2189512"/>
                <a:gd name="connsiteY103" fmla="*/ 138179 h 977693"/>
                <a:gd name="connsiteX104" fmla="*/ 87685 w 2189512"/>
                <a:gd name="connsiteY104" fmla="*/ 69129 h 977693"/>
                <a:gd name="connsiteX105" fmla="*/ 369128 w 2189512"/>
                <a:gd name="connsiteY105" fmla="*/ 610 h 977693"/>
                <a:gd name="connsiteX106" fmla="*/ 809167 w 2189512"/>
                <a:gd name="connsiteY106" fmla="*/ 60974 h 977693"/>
                <a:gd name="connsiteX107" fmla="*/ 1229193 w 2189512"/>
                <a:gd name="connsiteY107" fmla="*/ 193468 h 977693"/>
                <a:gd name="connsiteX108" fmla="*/ 1236391 w 2189512"/>
                <a:gd name="connsiteY108" fmla="*/ 194359 h 977693"/>
                <a:gd name="connsiteX109" fmla="*/ 1248870 w 2189512"/>
                <a:gd name="connsiteY109" fmla="*/ 199432 h 977693"/>
                <a:gd name="connsiteX110" fmla="*/ 1287266 w 2189512"/>
                <a:gd name="connsiteY110" fmla="*/ 213003 h 977693"/>
                <a:gd name="connsiteX111" fmla="*/ 1298923 w 2189512"/>
                <a:gd name="connsiteY111" fmla="*/ 217596 h 977693"/>
                <a:gd name="connsiteX112" fmla="*/ 1341432 w 2189512"/>
                <a:gd name="connsiteY112" fmla="*/ 233567 h 977693"/>
                <a:gd name="connsiteX113" fmla="*/ 1357202 w 2189512"/>
                <a:gd name="connsiteY113" fmla="*/ 240559 h 977693"/>
                <a:gd name="connsiteX114" fmla="*/ 1461764 w 2189512"/>
                <a:gd name="connsiteY114" fmla="*/ 280590 h 977693"/>
                <a:gd name="connsiteX115" fmla="*/ 1473763 w 2189512"/>
                <a:gd name="connsiteY115" fmla="*/ 286486 h 977693"/>
                <a:gd name="connsiteX116" fmla="*/ 1482950 w 2189512"/>
                <a:gd name="connsiteY116" fmla="*/ 289639 h 977693"/>
                <a:gd name="connsiteX117" fmla="*/ 1500846 w 2189512"/>
                <a:gd name="connsiteY117" fmla="*/ 296767 h 977693"/>
                <a:gd name="connsiteX118" fmla="*/ 1524158 w 2189512"/>
                <a:gd name="connsiteY118" fmla="*/ 305953 h 977693"/>
                <a:gd name="connsiteX119" fmla="*/ 1536157 w 2189512"/>
                <a:gd name="connsiteY119" fmla="*/ 311848 h 977693"/>
                <a:gd name="connsiteX120" fmla="*/ 1586552 w 2189512"/>
                <a:gd name="connsiteY120" fmla="*/ 331315 h 977693"/>
                <a:gd name="connsiteX121" fmla="*/ 1598551 w 2189512"/>
                <a:gd name="connsiteY121" fmla="*/ 337211 h 977693"/>
                <a:gd name="connsiteX122" fmla="*/ 1653061 w 2189512"/>
                <a:gd name="connsiteY122" fmla="*/ 359077 h 977693"/>
                <a:gd name="connsiteX123" fmla="*/ 1669653 w 2189512"/>
                <a:gd name="connsiteY123" fmla="*/ 366549 h 977693"/>
                <a:gd name="connsiteX124" fmla="*/ 1705444 w 2189512"/>
                <a:gd name="connsiteY124" fmla="*/ 380807 h 977693"/>
                <a:gd name="connsiteX125" fmla="*/ 1736161 w 2189512"/>
                <a:gd name="connsiteY125" fmla="*/ 394311 h 977693"/>
                <a:gd name="connsiteX126" fmla="*/ 1786899 w 2189512"/>
                <a:gd name="connsiteY126" fmla="*/ 415081 h 977693"/>
                <a:gd name="connsiteX127" fmla="*/ 1802669 w 2189512"/>
                <a:gd name="connsiteY127" fmla="*/ 422073 h 977693"/>
                <a:gd name="connsiteX128" fmla="*/ 1811857 w 2189512"/>
                <a:gd name="connsiteY128" fmla="*/ 425226 h 977693"/>
                <a:gd name="connsiteX129" fmla="*/ 1829752 w 2189512"/>
                <a:gd name="connsiteY129" fmla="*/ 432355 h 977693"/>
                <a:gd name="connsiteX130" fmla="*/ 1853887 w 2189512"/>
                <a:gd name="connsiteY130" fmla="*/ 442021 h 977693"/>
                <a:gd name="connsiteX131" fmla="*/ 1869657 w 2189512"/>
                <a:gd name="connsiteY131" fmla="*/ 449013 h 977693"/>
                <a:gd name="connsiteX132" fmla="*/ 1920395 w 2189512"/>
                <a:gd name="connsiteY132" fmla="*/ 469782 h 977693"/>
                <a:gd name="connsiteX133" fmla="*/ 1936165 w 2189512"/>
                <a:gd name="connsiteY133" fmla="*/ 476774 h 977693"/>
                <a:gd name="connsiteX134" fmla="*/ 1982789 w 2189512"/>
                <a:gd name="connsiteY134" fmla="*/ 495145 h 977693"/>
                <a:gd name="connsiteX135" fmla="*/ 1998559 w 2189512"/>
                <a:gd name="connsiteY135" fmla="*/ 502137 h 977693"/>
                <a:gd name="connsiteX136" fmla="*/ 2045183 w 2189512"/>
                <a:gd name="connsiteY136" fmla="*/ 520507 h 977693"/>
                <a:gd name="connsiteX137" fmla="*/ 2056839 w 2189512"/>
                <a:gd name="connsiteY137" fmla="*/ 525100 h 977693"/>
                <a:gd name="connsiteX138" fmla="*/ 2099349 w 2189512"/>
                <a:gd name="connsiteY138" fmla="*/ 541071 h 977693"/>
                <a:gd name="connsiteX139" fmla="*/ 2111142 w 2189512"/>
                <a:gd name="connsiteY139" fmla="*/ 543538 h 977693"/>
                <a:gd name="connsiteX140" fmla="*/ 2157766 w 2189512"/>
                <a:gd name="connsiteY140" fmla="*/ 561909 h 977693"/>
                <a:gd name="connsiteX141" fmla="*/ 2166602 w 2189512"/>
                <a:gd name="connsiteY14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778684 w 2189512"/>
                <a:gd name="connsiteY60" fmla="*/ 355248 h 977693"/>
                <a:gd name="connsiteX61" fmla="*/ 252598 w 2189512"/>
                <a:gd name="connsiteY61" fmla="*/ 285497 h 977693"/>
                <a:gd name="connsiteX62" fmla="*/ 230672 w 2189512"/>
                <a:gd name="connsiteY62" fmla="*/ 277362 h 977693"/>
                <a:gd name="connsiteX63" fmla="*/ 230792 w 2189512"/>
                <a:gd name="connsiteY63" fmla="*/ 266276 h 977693"/>
                <a:gd name="connsiteX64" fmla="*/ 226061 w 2189512"/>
                <a:gd name="connsiteY64" fmla="*/ 266714 h 977693"/>
                <a:gd name="connsiteX65" fmla="*/ 207824 w 2189512"/>
                <a:gd name="connsiteY65" fmla="*/ 258282 h 977693"/>
                <a:gd name="connsiteX66" fmla="*/ 209888 w 2189512"/>
                <a:gd name="connsiteY66" fmla="*/ 253560 h 977693"/>
                <a:gd name="connsiteX67" fmla="*/ 214638 w 2189512"/>
                <a:gd name="connsiteY67" fmla="*/ 250980 h 977693"/>
                <a:gd name="connsiteX68" fmla="*/ 208124 w 2189512"/>
                <a:gd name="connsiteY68" fmla="*/ 250980 h 977693"/>
                <a:gd name="connsiteX69" fmla="*/ 208124 w 2189512"/>
                <a:gd name="connsiteY69" fmla="*/ 247179 h 977693"/>
                <a:gd name="connsiteX70" fmla="*/ 200006 w 2189512"/>
                <a:gd name="connsiteY70" fmla="*/ 247107 h 977693"/>
                <a:gd name="connsiteX71" fmla="*/ 197880 w 2189512"/>
                <a:gd name="connsiteY71" fmla="*/ 233737 h 977693"/>
                <a:gd name="connsiteX72" fmla="*/ 199012 w 2189512"/>
                <a:gd name="connsiteY72" fmla="*/ 233183 h 977693"/>
                <a:gd name="connsiteX73" fmla="*/ 192590 w 2189512"/>
                <a:gd name="connsiteY73" fmla="*/ 234331 h 977693"/>
                <a:gd name="connsiteX74" fmla="*/ 168567 w 2189512"/>
                <a:gd name="connsiteY74" fmla="*/ 228239 h 977693"/>
                <a:gd name="connsiteX75" fmla="*/ 168195 w 2189512"/>
                <a:gd name="connsiteY75" fmla="*/ 226902 h 977693"/>
                <a:gd name="connsiteX76" fmla="*/ 167969 w 2189512"/>
                <a:gd name="connsiteY76" fmla="*/ 226917 h 977693"/>
                <a:gd name="connsiteX77" fmla="*/ 155425 w 2189512"/>
                <a:gd name="connsiteY77" fmla="*/ 225392 h 977693"/>
                <a:gd name="connsiteX78" fmla="*/ 179763 w 2189512"/>
                <a:gd name="connsiteY78" fmla="*/ 206226 h 977693"/>
                <a:gd name="connsiteX79" fmla="*/ 164607 w 2189512"/>
                <a:gd name="connsiteY79" fmla="*/ 208254 h 977693"/>
                <a:gd name="connsiteX80" fmla="*/ 162230 w 2189512"/>
                <a:gd name="connsiteY80" fmla="*/ 207757 h 977693"/>
                <a:gd name="connsiteX81" fmla="*/ 144323 w 2189512"/>
                <a:gd name="connsiteY81" fmla="*/ 207980 h 977693"/>
                <a:gd name="connsiteX82" fmla="*/ 140399 w 2189512"/>
                <a:gd name="connsiteY82" fmla="*/ 199469 h 977693"/>
                <a:gd name="connsiteX83" fmla="*/ 147657 w 2189512"/>
                <a:gd name="connsiteY83" fmla="*/ 194329 h 977693"/>
                <a:gd name="connsiteX84" fmla="*/ 132245 w 2189512"/>
                <a:gd name="connsiteY84" fmla="*/ 192163 h 977693"/>
                <a:gd name="connsiteX85" fmla="*/ 127135 w 2189512"/>
                <a:gd name="connsiteY85" fmla="*/ 186391 h 977693"/>
                <a:gd name="connsiteX86" fmla="*/ 127183 w 2189512"/>
                <a:gd name="connsiteY86" fmla="*/ 181888 h 977693"/>
                <a:gd name="connsiteX87" fmla="*/ 119528 w 2189512"/>
                <a:gd name="connsiteY87" fmla="*/ 183020 h 977693"/>
                <a:gd name="connsiteX88" fmla="*/ 99356 w 2189512"/>
                <a:gd name="connsiteY88" fmla="*/ 181032 h 977693"/>
                <a:gd name="connsiteX89" fmla="*/ 96315 w 2189512"/>
                <a:gd name="connsiteY89" fmla="*/ 169481 h 977693"/>
                <a:gd name="connsiteX90" fmla="*/ 95265 w 2189512"/>
                <a:gd name="connsiteY90" fmla="*/ 169758 h 977693"/>
                <a:gd name="connsiteX91" fmla="*/ 119869 w 2189512"/>
                <a:gd name="connsiteY91" fmla="*/ 161496 h 977693"/>
                <a:gd name="connsiteX92" fmla="*/ 88722 w 2189512"/>
                <a:gd name="connsiteY92" fmla="*/ 165664 h 977693"/>
                <a:gd name="connsiteX93" fmla="*/ 85773 w 2189512"/>
                <a:gd name="connsiteY93" fmla="*/ 165048 h 977693"/>
                <a:gd name="connsiteX94" fmla="*/ 63559 w 2189512"/>
                <a:gd name="connsiteY94" fmla="*/ 165324 h 977693"/>
                <a:gd name="connsiteX95" fmla="*/ 58690 w 2189512"/>
                <a:gd name="connsiteY95" fmla="*/ 154765 h 977693"/>
                <a:gd name="connsiteX96" fmla="*/ 64055 w 2189512"/>
                <a:gd name="connsiteY96" fmla="*/ 150966 h 977693"/>
                <a:gd name="connsiteX97" fmla="*/ 54577 w 2189512"/>
                <a:gd name="connsiteY97" fmla="*/ 152368 h 977693"/>
                <a:gd name="connsiteX98" fmla="*/ 29552 w 2189512"/>
                <a:gd name="connsiteY98" fmla="*/ 149901 h 977693"/>
                <a:gd name="connsiteX99" fmla="*/ 20518 w 2189512"/>
                <a:gd name="connsiteY99" fmla="*/ 144357 h 977693"/>
                <a:gd name="connsiteX100" fmla="*/ 23464 w 2189512"/>
                <a:gd name="connsiteY100" fmla="*/ 139439 h 977693"/>
                <a:gd name="connsiteX101" fmla="*/ 14930 w 2189512"/>
                <a:gd name="connsiteY101" fmla="*/ 139994 h 977693"/>
                <a:gd name="connsiteX102" fmla="*/ 0 w 2189512"/>
                <a:gd name="connsiteY102" fmla="*/ 138179 h 977693"/>
                <a:gd name="connsiteX103" fmla="*/ 87685 w 2189512"/>
                <a:gd name="connsiteY103" fmla="*/ 69129 h 977693"/>
                <a:gd name="connsiteX104" fmla="*/ 369128 w 2189512"/>
                <a:gd name="connsiteY104" fmla="*/ 610 h 977693"/>
                <a:gd name="connsiteX105" fmla="*/ 809167 w 2189512"/>
                <a:gd name="connsiteY105" fmla="*/ 60974 h 977693"/>
                <a:gd name="connsiteX106" fmla="*/ 1229193 w 2189512"/>
                <a:gd name="connsiteY106" fmla="*/ 193468 h 977693"/>
                <a:gd name="connsiteX107" fmla="*/ 1236391 w 2189512"/>
                <a:gd name="connsiteY107" fmla="*/ 194359 h 977693"/>
                <a:gd name="connsiteX108" fmla="*/ 1248870 w 2189512"/>
                <a:gd name="connsiteY108" fmla="*/ 199432 h 977693"/>
                <a:gd name="connsiteX109" fmla="*/ 1287266 w 2189512"/>
                <a:gd name="connsiteY109" fmla="*/ 213003 h 977693"/>
                <a:gd name="connsiteX110" fmla="*/ 1298923 w 2189512"/>
                <a:gd name="connsiteY110" fmla="*/ 217596 h 977693"/>
                <a:gd name="connsiteX111" fmla="*/ 1341432 w 2189512"/>
                <a:gd name="connsiteY111" fmla="*/ 233567 h 977693"/>
                <a:gd name="connsiteX112" fmla="*/ 1357202 w 2189512"/>
                <a:gd name="connsiteY112" fmla="*/ 240559 h 977693"/>
                <a:gd name="connsiteX113" fmla="*/ 1461764 w 2189512"/>
                <a:gd name="connsiteY113" fmla="*/ 280590 h 977693"/>
                <a:gd name="connsiteX114" fmla="*/ 1473763 w 2189512"/>
                <a:gd name="connsiteY114" fmla="*/ 286486 h 977693"/>
                <a:gd name="connsiteX115" fmla="*/ 1482950 w 2189512"/>
                <a:gd name="connsiteY115" fmla="*/ 289639 h 977693"/>
                <a:gd name="connsiteX116" fmla="*/ 1500846 w 2189512"/>
                <a:gd name="connsiteY116" fmla="*/ 296767 h 977693"/>
                <a:gd name="connsiteX117" fmla="*/ 1524158 w 2189512"/>
                <a:gd name="connsiteY117" fmla="*/ 305953 h 977693"/>
                <a:gd name="connsiteX118" fmla="*/ 1536157 w 2189512"/>
                <a:gd name="connsiteY118" fmla="*/ 311848 h 977693"/>
                <a:gd name="connsiteX119" fmla="*/ 1586552 w 2189512"/>
                <a:gd name="connsiteY119" fmla="*/ 331315 h 977693"/>
                <a:gd name="connsiteX120" fmla="*/ 1598551 w 2189512"/>
                <a:gd name="connsiteY120" fmla="*/ 337211 h 977693"/>
                <a:gd name="connsiteX121" fmla="*/ 1653061 w 2189512"/>
                <a:gd name="connsiteY121" fmla="*/ 359077 h 977693"/>
                <a:gd name="connsiteX122" fmla="*/ 1669653 w 2189512"/>
                <a:gd name="connsiteY122" fmla="*/ 366549 h 977693"/>
                <a:gd name="connsiteX123" fmla="*/ 1705444 w 2189512"/>
                <a:gd name="connsiteY123" fmla="*/ 380807 h 977693"/>
                <a:gd name="connsiteX124" fmla="*/ 1736161 w 2189512"/>
                <a:gd name="connsiteY124" fmla="*/ 394311 h 977693"/>
                <a:gd name="connsiteX125" fmla="*/ 1786899 w 2189512"/>
                <a:gd name="connsiteY125" fmla="*/ 415081 h 977693"/>
                <a:gd name="connsiteX126" fmla="*/ 1802669 w 2189512"/>
                <a:gd name="connsiteY126" fmla="*/ 422073 h 977693"/>
                <a:gd name="connsiteX127" fmla="*/ 1811857 w 2189512"/>
                <a:gd name="connsiteY127" fmla="*/ 425226 h 977693"/>
                <a:gd name="connsiteX128" fmla="*/ 1829752 w 2189512"/>
                <a:gd name="connsiteY128" fmla="*/ 432355 h 977693"/>
                <a:gd name="connsiteX129" fmla="*/ 1853887 w 2189512"/>
                <a:gd name="connsiteY129" fmla="*/ 442021 h 977693"/>
                <a:gd name="connsiteX130" fmla="*/ 1869657 w 2189512"/>
                <a:gd name="connsiteY130" fmla="*/ 449013 h 977693"/>
                <a:gd name="connsiteX131" fmla="*/ 1920395 w 2189512"/>
                <a:gd name="connsiteY131" fmla="*/ 469782 h 977693"/>
                <a:gd name="connsiteX132" fmla="*/ 1936165 w 2189512"/>
                <a:gd name="connsiteY132" fmla="*/ 476774 h 977693"/>
                <a:gd name="connsiteX133" fmla="*/ 1982789 w 2189512"/>
                <a:gd name="connsiteY133" fmla="*/ 495145 h 977693"/>
                <a:gd name="connsiteX134" fmla="*/ 1998559 w 2189512"/>
                <a:gd name="connsiteY134" fmla="*/ 502137 h 977693"/>
                <a:gd name="connsiteX135" fmla="*/ 2045183 w 2189512"/>
                <a:gd name="connsiteY135" fmla="*/ 520507 h 977693"/>
                <a:gd name="connsiteX136" fmla="*/ 2056839 w 2189512"/>
                <a:gd name="connsiteY136" fmla="*/ 525100 h 977693"/>
                <a:gd name="connsiteX137" fmla="*/ 2099349 w 2189512"/>
                <a:gd name="connsiteY137" fmla="*/ 541071 h 977693"/>
                <a:gd name="connsiteX138" fmla="*/ 2111142 w 2189512"/>
                <a:gd name="connsiteY138" fmla="*/ 543538 h 977693"/>
                <a:gd name="connsiteX139" fmla="*/ 2157766 w 2189512"/>
                <a:gd name="connsiteY139" fmla="*/ 561909 h 977693"/>
                <a:gd name="connsiteX140" fmla="*/ 2166602 w 2189512"/>
                <a:gd name="connsiteY14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252598 w 2189512"/>
                <a:gd name="connsiteY60" fmla="*/ 285497 h 977693"/>
                <a:gd name="connsiteX61" fmla="*/ 230672 w 2189512"/>
                <a:gd name="connsiteY61" fmla="*/ 277362 h 977693"/>
                <a:gd name="connsiteX62" fmla="*/ 230792 w 2189512"/>
                <a:gd name="connsiteY62" fmla="*/ 266276 h 977693"/>
                <a:gd name="connsiteX63" fmla="*/ 226061 w 2189512"/>
                <a:gd name="connsiteY63" fmla="*/ 266714 h 977693"/>
                <a:gd name="connsiteX64" fmla="*/ 207824 w 2189512"/>
                <a:gd name="connsiteY64" fmla="*/ 258282 h 977693"/>
                <a:gd name="connsiteX65" fmla="*/ 209888 w 2189512"/>
                <a:gd name="connsiteY65" fmla="*/ 253560 h 977693"/>
                <a:gd name="connsiteX66" fmla="*/ 214638 w 2189512"/>
                <a:gd name="connsiteY66" fmla="*/ 250980 h 977693"/>
                <a:gd name="connsiteX67" fmla="*/ 208124 w 2189512"/>
                <a:gd name="connsiteY67" fmla="*/ 250980 h 977693"/>
                <a:gd name="connsiteX68" fmla="*/ 208124 w 2189512"/>
                <a:gd name="connsiteY68" fmla="*/ 247179 h 977693"/>
                <a:gd name="connsiteX69" fmla="*/ 200006 w 2189512"/>
                <a:gd name="connsiteY69" fmla="*/ 247107 h 977693"/>
                <a:gd name="connsiteX70" fmla="*/ 197880 w 2189512"/>
                <a:gd name="connsiteY70" fmla="*/ 233737 h 977693"/>
                <a:gd name="connsiteX71" fmla="*/ 199012 w 2189512"/>
                <a:gd name="connsiteY71" fmla="*/ 233183 h 977693"/>
                <a:gd name="connsiteX72" fmla="*/ 192590 w 2189512"/>
                <a:gd name="connsiteY72" fmla="*/ 234331 h 977693"/>
                <a:gd name="connsiteX73" fmla="*/ 168567 w 2189512"/>
                <a:gd name="connsiteY73" fmla="*/ 228239 h 977693"/>
                <a:gd name="connsiteX74" fmla="*/ 168195 w 2189512"/>
                <a:gd name="connsiteY74" fmla="*/ 226902 h 977693"/>
                <a:gd name="connsiteX75" fmla="*/ 167969 w 2189512"/>
                <a:gd name="connsiteY75" fmla="*/ 226917 h 977693"/>
                <a:gd name="connsiteX76" fmla="*/ 155425 w 2189512"/>
                <a:gd name="connsiteY76" fmla="*/ 225392 h 977693"/>
                <a:gd name="connsiteX77" fmla="*/ 179763 w 2189512"/>
                <a:gd name="connsiteY77" fmla="*/ 206226 h 977693"/>
                <a:gd name="connsiteX78" fmla="*/ 164607 w 2189512"/>
                <a:gd name="connsiteY78" fmla="*/ 208254 h 977693"/>
                <a:gd name="connsiteX79" fmla="*/ 162230 w 2189512"/>
                <a:gd name="connsiteY79" fmla="*/ 207757 h 977693"/>
                <a:gd name="connsiteX80" fmla="*/ 144323 w 2189512"/>
                <a:gd name="connsiteY80" fmla="*/ 207980 h 977693"/>
                <a:gd name="connsiteX81" fmla="*/ 140399 w 2189512"/>
                <a:gd name="connsiteY81" fmla="*/ 199469 h 977693"/>
                <a:gd name="connsiteX82" fmla="*/ 147657 w 2189512"/>
                <a:gd name="connsiteY82" fmla="*/ 194329 h 977693"/>
                <a:gd name="connsiteX83" fmla="*/ 132245 w 2189512"/>
                <a:gd name="connsiteY83" fmla="*/ 192163 h 977693"/>
                <a:gd name="connsiteX84" fmla="*/ 127135 w 2189512"/>
                <a:gd name="connsiteY84" fmla="*/ 186391 h 977693"/>
                <a:gd name="connsiteX85" fmla="*/ 127183 w 2189512"/>
                <a:gd name="connsiteY85" fmla="*/ 181888 h 977693"/>
                <a:gd name="connsiteX86" fmla="*/ 119528 w 2189512"/>
                <a:gd name="connsiteY86" fmla="*/ 183020 h 977693"/>
                <a:gd name="connsiteX87" fmla="*/ 99356 w 2189512"/>
                <a:gd name="connsiteY87" fmla="*/ 181032 h 977693"/>
                <a:gd name="connsiteX88" fmla="*/ 96315 w 2189512"/>
                <a:gd name="connsiteY88" fmla="*/ 169481 h 977693"/>
                <a:gd name="connsiteX89" fmla="*/ 95265 w 2189512"/>
                <a:gd name="connsiteY89" fmla="*/ 169758 h 977693"/>
                <a:gd name="connsiteX90" fmla="*/ 119869 w 2189512"/>
                <a:gd name="connsiteY90" fmla="*/ 161496 h 977693"/>
                <a:gd name="connsiteX91" fmla="*/ 88722 w 2189512"/>
                <a:gd name="connsiteY91" fmla="*/ 165664 h 977693"/>
                <a:gd name="connsiteX92" fmla="*/ 85773 w 2189512"/>
                <a:gd name="connsiteY92" fmla="*/ 165048 h 977693"/>
                <a:gd name="connsiteX93" fmla="*/ 63559 w 2189512"/>
                <a:gd name="connsiteY93" fmla="*/ 165324 h 977693"/>
                <a:gd name="connsiteX94" fmla="*/ 58690 w 2189512"/>
                <a:gd name="connsiteY94" fmla="*/ 154765 h 977693"/>
                <a:gd name="connsiteX95" fmla="*/ 64055 w 2189512"/>
                <a:gd name="connsiteY95" fmla="*/ 150966 h 977693"/>
                <a:gd name="connsiteX96" fmla="*/ 54577 w 2189512"/>
                <a:gd name="connsiteY96" fmla="*/ 152368 h 977693"/>
                <a:gd name="connsiteX97" fmla="*/ 29552 w 2189512"/>
                <a:gd name="connsiteY97" fmla="*/ 149901 h 977693"/>
                <a:gd name="connsiteX98" fmla="*/ 20518 w 2189512"/>
                <a:gd name="connsiteY98" fmla="*/ 144357 h 977693"/>
                <a:gd name="connsiteX99" fmla="*/ 23464 w 2189512"/>
                <a:gd name="connsiteY99" fmla="*/ 139439 h 977693"/>
                <a:gd name="connsiteX100" fmla="*/ 14930 w 2189512"/>
                <a:gd name="connsiteY100" fmla="*/ 139994 h 977693"/>
                <a:gd name="connsiteX101" fmla="*/ 0 w 2189512"/>
                <a:gd name="connsiteY101" fmla="*/ 138179 h 977693"/>
                <a:gd name="connsiteX102" fmla="*/ 87685 w 2189512"/>
                <a:gd name="connsiteY102" fmla="*/ 69129 h 977693"/>
                <a:gd name="connsiteX103" fmla="*/ 369128 w 2189512"/>
                <a:gd name="connsiteY103" fmla="*/ 610 h 977693"/>
                <a:gd name="connsiteX104" fmla="*/ 809167 w 2189512"/>
                <a:gd name="connsiteY104" fmla="*/ 60974 h 977693"/>
                <a:gd name="connsiteX105" fmla="*/ 1229193 w 2189512"/>
                <a:gd name="connsiteY105" fmla="*/ 193468 h 977693"/>
                <a:gd name="connsiteX106" fmla="*/ 1236391 w 2189512"/>
                <a:gd name="connsiteY106" fmla="*/ 194359 h 977693"/>
                <a:gd name="connsiteX107" fmla="*/ 1248870 w 2189512"/>
                <a:gd name="connsiteY107" fmla="*/ 199432 h 977693"/>
                <a:gd name="connsiteX108" fmla="*/ 1287266 w 2189512"/>
                <a:gd name="connsiteY108" fmla="*/ 213003 h 977693"/>
                <a:gd name="connsiteX109" fmla="*/ 1298923 w 2189512"/>
                <a:gd name="connsiteY109" fmla="*/ 217596 h 977693"/>
                <a:gd name="connsiteX110" fmla="*/ 1341432 w 2189512"/>
                <a:gd name="connsiteY110" fmla="*/ 233567 h 977693"/>
                <a:gd name="connsiteX111" fmla="*/ 1357202 w 2189512"/>
                <a:gd name="connsiteY111" fmla="*/ 240559 h 977693"/>
                <a:gd name="connsiteX112" fmla="*/ 1461764 w 2189512"/>
                <a:gd name="connsiteY112" fmla="*/ 280590 h 977693"/>
                <a:gd name="connsiteX113" fmla="*/ 1473763 w 2189512"/>
                <a:gd name="connsiteY113" fmla="*/ 286486 h 977693"/>
                <a:gd name="connsiteX114" fmla="*/ 1482950 w 2189512"/>
                <a:gd name="connsiteY114" fmla="*/ 289639 h 977693"/>
                <a:gd name="connsiteX115" fmla="*/ 1500846 w 2189512"/>
                <a:gd name="connsiteY115" fmla="*/ 296767 h 977693"/>
                <a:gd name="connsiteX116" fmla="*/ 1524158 w 2189512"/>
                <a:gd name="connsiteY116" fmla="*/ 305953 h 977693"/>
                <a:gd name="connsiteX117" fmla="*/ 1536157 w 2189512"/>
                <a:gd name="connsiteY117" fmla="*/ 311848 h 977693"/>
                <a:gd name="connsiteX118" fmla="*/ 1586552 w 2189512"/>
                <a:gd name="connsiteY118" fmla="*/ 331315 h 977693"/>
                <a:gd name="connsiteX119" fmla="*/ 1598551 w 2189512"/>
                <a:gd name="connsiteY119" fmla="*/ 337211 h 977693"/>
                <a:gd name="connsiteX120" fmla="*/ 1653061 w 2189512"/>
                <a:gd name="connsiteY120" fmla="*/ 359077 h 977693"/>
                <a:gd name="connsiteX121" fmla="*/ 1669653 w 2189512"/>
                <a:gd name="connsiteY121" fmla="*/ 366549 h 977693"/>
                <a:gd name="connsiteX122" fmla="*/ 1705444 w 2189512"/>
                <a:gd name="connsiteY122" fmla="*/ 380807 h 977693"/>
                <a:gd name="connsiteX123" fmla="*/ 1736161 w 2189512"/>
                <a:gd name="connsiteY123" fmla="*/ 394311 h 977693"/>
                <a:gd name="connsiteX124" fmla="*/ 1786899 w 2189512"/>
                <a:gd name="connsiteY124" fmla="*/ 415081 h 977693"/>
                <a:gd name="connsiteX125" fmla="*/ 1802669 w 2189512"/>
                <a:gd name="connsiteY125" fmla="*/ 422073 h 977693"/>
                <a:gd name="connsiteX126" fmla="*/ 1811857 w 2189512"/>
                <a:gd name="connsiteY126" fmla="*/ 425226 h 977693"/>
                <a:gd name="connsiteX127" fmla="*/ 1829752 w 2189512"/>
                <a:gd name="connsiteY127" fmla="*/ 432355 h 977693"/>
                <a:gd name="connsiteX128" fmla="*/ 1853887 w 2189512"/>
                <a:gd name="connsiteY128" fmla="*/ 442021 h 977693"/>
                <a:gd name="connsiteX129" fmla="*/ 1869657 w 2189512"/>
                <a:gd name="connsiteY129" fmla="*/ 449013 h 977693"/>
                <a:gd name="connsiteX130" fmla="*/ 1920395 w 2189512"/>
                <a:gd name="connsiteY130" fmla="*/ 469782 h 977693"/>
                <a:gd name="connsiteX131" fmla="*/ 1936165 w 2189512"/>
                <a:gd name="connsiteY131" fmla="*/ 476774 h 977693"/>
                <a:gd name="connsiteX132" fmla="*/ 1982789 w 2189512"/>
                <a:gd name="connsiteY132" fmla="*/ 495145 h 977693"/>
                <a:gd name="connsiteX133" fmla="*/ 1998559 w 2189512"/>
                <a:gd name="connsiteY133" fmla="*/ 502137 h 977693"/>
                <a:gd name="connsiteX134" fmla="*/ 2045183 w 2189512"/>
                <a:gd name="connsiteY134" fmla="*/ 520507 h 977693"/>
                <a:gd name="connsiteX135" fmla="*/ 2056839 w 2189512"/>
                <a:gd name="connsiteY135" fmla="*/ 525100 h 977693"/>
                <a:gd name="connsiteX136" fmla="*/ 2099349 w 2189512"/>
                <a:gd name="connsiteY136" fmla="*/ 541071 h 977693"/>
                <a:gd name="connsiteX137" fmla="*/ 2111142 w 2189512"/>
                <a:gd name="connsiteY137" fmla="*/ 543538 h 977693"/>
                <a:gd name="connsiteX138" fmla="*/ 2157766 w 2189512"/>
                <a:gd name="connsiteY138" fmla="*/ 561909 h 977693"/>
                <a:gd name="connsiteX139" fmla="*/ 2166602 w 2189512"/>
                <a:gd name="connsiteY13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836551 w 2189512"/>
                <a:gd name="connsiteY58" fmla="*/ 371354 h 977693"/>
                <a:gd name="connsiteX59" fmla="*/ 252598 w 2189512"/>
                <a:gd name="connsiteY59" fmla="*/ 285497 h 977693"/>
                <a:gd name="connsiteX60" fmla="*/ 230672 w 2189512"/>
                <a:gd name="connsiteY60" fmla="*/ 277362 h 977693"/>
                <a:gd name="connsiteX61" fmla="*/ 230792 w 2189512"/>
                <a:gd name="connsiteY61" fmla="*/ 266276 h 977693"/>
                <a:gd name="connsiteX62" fmla="*/ 226061 w 2189512"/>
                <a:gd name="connsiteY62" fmla="*/ 266714 h 977693"/>
                <a:gd name="connsiteX63" fmla="*/ 207824 w 2189512"/>
                <a:gd name="connsiteY63" fmla="*/ 258282 h 977693"/>
                <a:gd name="connsiteX64" fmla="*/ 209888 w 2189512"/>
                <a:gd name="connsiteY64" fmla="*/ 253560 h 977693"/>
                <a:gd name="connsiteX65" fmla="*/ 214638 w 2189512"/>
                <a:gd name="connsiteY65" fmla="*/ 250980 h 977693"/>
                <a:gd name="connsiteX66" fmla="*/ 208124 w 2189512"/>
                <a:gd name="connsiteY66" fmla="*/ 250980 h 977693"/>
                <a:gd name="connsiteX67" fmla="*/ 208124 w 2189512"/>
                <a:gd name="connsiteY67" fmla="*/ 247179 h 977693"/>
                <a:gd name="connsiteX68" fmla="*/ 200006 w 2189512"/>
                <a:gd name="connsiteY68" fmla="*/ 247107 h 977693"/>
                <a:gd name="connsiteX69" fmla="*/ 197880 w 2189512"/>
                <a:gd name="connsiteY69" fmla="*/ 233737 h 977693"/>
                <a:gd name="connsiteX70" fmla="*/ 199012 w 2189512"/>
                <a:gd name="connsiteY70" fmla="*/ 233183 h 977693"/>
                <a:gd name="connsiteX71" fmla="*/ 192590 w 2189512"/>
                <a:gd name="connsiteY71" fmla="*/ 234331 h 977693"/>
                <a:gd name="connsiteX72" fmla="*/ 168567 w 2189512"/>
                <a:gd name="connsiteY72" fmla="*/ 228239 h 977693"/>
                <a:gd name="connsiteX73" fmla="*/ 168195 w 2189512"/>
                <a:gd name="connsiteY73" fmla="*/ 226902 h 977693"/>
                <a:gd name="connsiteX74" fmla="*/ 167969 w 2189512"/>
                <a:gd name="connsiteY74" fmla="*/ 226917 h 977693"/>
                <a:gd name="connsiteX75" fmla="*/ 155425 w 2189512"/>
                <a:gd name="connsiteY75" fmla="*/ 225392 h 977693"/>
                <a:gd name="connsiteX76" fmla="*/ 179763 w 2189512"/>
                <a:gd name="connsiteY76" fmla="*/ 206226 h 977693"/>
                <a:gd name="connsiteX77" fmla="*/ 164607 w 2189512"/>
                <a:gd name="connsiteY77" fmla="*/ 208254 h 977693"/>
                <a:gd name="connsiteX78" fmla="*/ 162230 w 2189512"/>
                <a:gd name="connsiteY78" fmla="*/ 207757 h 977693"/>
                <a:gd name="connsiteX79" fmla="*/ 144323 w 2189512"/>
                <a:gd name="connsiteY79" fmla="*/ 207980 h 977693"/>
                <a:gd name="connsiteX80" fmla="*/ 140399 w 2189512"/>
                <a:gd name="connsiteY80" fmla="*/ 199469 h 977693"/>
                <a:gd name="connsiteX81" fmla="*/ 147657 w 2189512"/>
                <a:gd name="connsiteY81" fmla="*/ 194329 h 977693"/>
                <a:gd name="connsiteX82" fmla="*/ 132245 w 2189512"/>
                <a:gd name="connsiteY82" fmla="*/ 192163 h 977693"/>
                <a:gd name="connsiteX83" fmla="*/ 127135 w 2189512"/>
                <a:gd name="connsiteY83" fmla="*/ 186391 h 977693"/>
                <a:gd name="connsiteX84" fmla="*/ 127183 w 2189512"/>
                <a:gd name="connsiteY84" fmla="*/ 181888 h 977693"/>
                <a:gd name="connsiteX85" fmla="*/ 119528 w 2189512"/>
                <a:gd name="connsiteY85" fmla="*/ 183020 h 977693"/>
                <a:gd name="connsiteX86" fmla="*/ 99356 w 2189512"/>
                <a:gd name="connsiteY86" fmla="*/ 181032 h 977693"/>
                <a:gd name="connsiteX87" fmla="*/ 96315 w 2189512"/>
                <a:gd name="connsiteY87" fmla="*/ 169481 h 977693"/>
                <a:gd name="connsiteX88" fmla="*/ 95265 w 2189512"/>
                <a:gd name="connsiteY88" fmla="*/ 169758 h 977693"/>
                <a:gd name="connsiteX89" fmla="*/ 119869 w 2189512"/>
                <a:gd name="connsiteY89" fmla="*/ 161496 h 977693"/>
                <a:gd name="connsiteX90" fmla="*/ 88722 w 2189512"/>
                <a:gd name="connsiteY90" fmla="*/ 165664 h 977693"/>
                <a:gd name="connsiteX91" fmla="*/ 85773 w 2189512"/>
                <a:gd name="connsiteY91" fmla="*/ 165048 h 977693"/>
                <a:gd name="connsiteX92" fmla="*/ 63559 w 2189512"/>
                <a:gd name="connsiteY92" fmla="*/ 165324 h 977693"/>
                <a:gd name="connsiteX93" fmla="*/ 58690 w 2189512"/>
                <a:gd name="connsiteY93" fmla="*/ 154765 h 977693"/>
                <a:gd name="connsiteX94" fmla="*/ 64055 w 2189512"/>
                <a:gd name="connsiteY94" fmla="*/ 150966 h 977693"/>
                <a:gd name="connsiteX95" fmla="*/ 54577 w 2189512"/>
                <a:gd name="connsiteY95" fmla="*/ 152368 h 977693"/>
                <a:gd name="connsiteX96" fmla="*/ 29552 w 2189512"/>
                <a:gd name="connsiteY96" fmla="*/ 149901 h 977693"/>
                <a:gd name="connsiteX97" fmla="*/ 20518 w 2189512"/>
                <a:gd name="connsiteY97" fmla="*/ 144357 h 977693"/>
                <a:gd name="connsiteX98" fmla="*/ 23464 w 2189512"/>
                <a:gd name="connsiteY98" fmla="*/ 139439 h 977693"/>
                <a:gd name="connsiteX99" fmla="*/ 14930 w 2189512"/>
                <a:gd name="connsiteY99" fmla="*/ 139994 h 977693"/>
                <a:gd name="connsiteX100" fmla="*/ 0 w 2189512"/>
                <a:gd name="connsiteY100" fmla="*/ 138179 h 977693"/>
                <a:gd name="connsiteX101" fmla="*/ 87685 w 2189512"/>
                <a:gd name="connsiteY101" fmla="*/ 69129 h 977693"/>
                <a:gd name="connsiteX102" fmla="*/ 369128 w 2189512"/>
                <a:gd name="connsiteY102" fmla="*/ 610 h 977693"/>
                <a:gd name="connsiteX103" fmla="*/ 809167 w 2189512"/>
                <a:gd name="connsiteY103" fmla="*/ 60974 h 977693"/>
                <a:gd name="connsiteX104" fmla="*/ 1229193 w 2189512"/>
                <a:gd name="connsiteY104" fmla="*/ 193468 h 977693"/>
                <a:gd name="connsiteX105" fmla="*/ 1236391 w 2189512"/>
                <a:gd name="connsiteY105" fmla="*/ 194359 h 977693"/>
                <a:gd name="connsiteX106" fmla="*/ 1248870 w 2189512"/>
                <a:gd name="connsiteY106" fmla="*/ 199432 h 977693"/>
                <a:gd name="connsiteX107" fmla="*/ 1287266 w 2189512"/>
                <a:gd name="connsiteY107" fmla="*/ 213003 h 977693"/>
                <a:gd name="connsiteX108" fmla="*/ 1298923 w 2189512"/>
                <a:gd name="connsiteY108" fmla="*/ 217596 h 977693"/>
                <a:gd name="connsiteX109" fmla="*/ 1341432 w 2189512"/>
                <a:gd name="connsiteY109" fmla="*/ 233567 h 977693"/>
                <a:gd name="connsiteX110" fmla="*/ 1357202 w 2189512"/>
                <a:gd name="connsiteY110" fmla="*/ 240559 h 977693"/>
                <a:gd name="connsiteX111" fmla="*/ 1461764 w 2189512"/>
                <a:gd name="connsiteY111" fmla="*/ 280590 h 977693"/>
                <a:gd name="connsiteX112" fmla="*/ 1473763 w 2189512"/>
                <a:gd name="connsiteY112" fmla="*/ 286486 h 977693"/>
                <a:gd name="connsiteX113" fmla="*/ 1482950 w 2189512"/>
                <a:gd name="connsiteY113" fmla="*/ 289639 h 977693"/>
                <a:gd name="connsiteX114" fmla="*/ 1500846 w 2189512"/>
                <a:gd name="connsiteY114" fmla="*/ 296767 h 977693"/>
                <a:gd name="connsiteX115" fmla="*/ 1524158 w 2189512"/>
                <a:gd name="connsiteY115" fmla="*/ 305953 h 977693"/>
                <a:gd name="connsiteX116" fmla="*/ 1536157 w 2189512"/>
                <a:gd name="connsiteY116" fmla="*/ 311848 h 977693"/>
                <a:gd name="connsiteX117" fmla="*/ 1586552 w 2189512"/>
                <a:gd name="connsiteY117" fmla="*/ 331315 h 977693"/>
                <a:gd name="connsiteX118" fmla="*/ 1598551 w 2189512"/>
                <a:gd name="connsiteY118" fmla="*/ 337211 h 977693"/>
                <a:gd name="connsiteX119" fmla="*/ 1653061 w 2189512"/>
                <a:gd name="connsiteY119" fmla="*/ 359077 h 977693"/>
                <a:gd name="connsiteX120" fmla="*/ 1669653 w 2189512"/>
                <a:gd name="connsiteY120" fmla="*/ 366549 h 977693"/>
                <a:gd name="connsiteX121" fmla="*/ 1705444 w 2189512"/>
                <a:gd name="connsiteY121" fmla="*/ 380807 h 977693"/>
                <a:gd name="connsiteX122" fmla="*/ 1736161 w 2189512"/>
                <a:gd name="connsiteY122" fmla="*/ 394311 h 977693"/>
                <a:gd name="connsiteX123" fmla="*/ 1786899 w 2189512"/>
                <a:gd name="connsiteY123" fmla="*/ 415081 h 977693"/>
                <a:gd name="connsiteX124" fmla="*/ 1802669 w 2189512"/>
                <a:gd name="connsiteY124" fmla="*/ 422073 h 977693"/>
                <a:gd name="connsiteX125" fmla="*/ 1811857 w 2189512"/>
                <a:gd name="connsiteY125" fmla="*/ 425226 h 977693"/>
                <a:gd name="connsiteX126" fmla="*/ 1829752 w 2189512"/>
                <a:gd name="connsiteY126" fmla="*/ 432355 h 977693"/>
                <a:gd name="connsiteX127" fmla="*/ 1853887 w 2189512"/>
                <a:gd name="connsiteY127" fmla="*/ 442021 h 977693"/>
                <a:gd name="connsiteX128" fmla="*/ 1869657 w 2189512"/>
                <a:gd name="connsiteY128" fmla="*/ 449013 h 977693"/>
                <a:gd name="connsiteX129" fmla="*/ 1920395 w 2189512"/>
                <a:gd name="connsiteY129" fmla="*/ 469782 h 977693"/>
                <a:gd name="connsiteX130" fmla="*/ 1936165 w 2189512"/>
                <a:gd name="connsiteY130" fmla="*/ 476774 h 977693"/>
                <a:gd name="connsiteX131" fmla="*/ 1982789 w 2189512"/>
                <a:gd name="connsiteY131" fmla="*/ 495145 h 977693"/>
                <a:gd name="connsiteX132" fmla="*/ 1998559 w 2189512"/>
                <a:gd name="connsiteY132" fmla="*/ 502137 h 977693"/>
                <a:gd name="connsiteX133" fmla="*/ 2045183 w 2189512"/>
                <a:gd name="connsiteY133" fmla="*/ 520507 h 977693"/>
                <a:gd name="connsiteX134" fmla="*/ 2056839 w 2189512"/>
                <a:gd name="connsiteY134" fmla="*/ 525100 h 977693"/>
                <a:gd name="connsiteX135" fmla="*/ 2099349 w 2189512"/>
                <a:gd name="connsiteY135" fmla="*/ 541071 h 977693"/>
                <a:gd name="connsiteX136" fmla="*/ 2111142 w 2189512"/>
                <a:gd name="connsiteY136" fmla="*/ 543538 h 977693"/>
                <a:gd name="connsiteX137" fmla="*/ 2157766 w 2189512"/>
                <a:gd name="connsiteY137" fmla="*/ 561909 h 977693"/>
                <a:gd name="connsiteX138" fmla="*/ 2166602 w 2189512"/>
                <a:gd name="connsiteY13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836551 w 2189512"/>
                <a:gd name="connsiteY57" fmla="*/ 371354 h 977693"/>
                <a:gd name="connsiteX58" fmla="*/ 252598 w 2189512"/>
                <a:gd name="connsiteY58" fmla="*/ 285497 h 977693"/>
                <a:gd name="connsiteX59" fmla="*/ 230672 w 2189512"/>
                <a:gd name="connsiteY59" fmla="*/ 277362 h 977693"/>
                <a:gd name="connsiteX60" fmla="*/ 230792 w 2189512"/>
                <a:gd name="connsiteY60" fmla="*/ 266276 h 977693"/>
                <a:gd name="connsiteX61" fmla="*/ 226061 w 2189512"/>
                <a:gd name="connsiteY61" fmla="*/ 266714 h 977693"/>
                <a:gd name="connsiteX62" fmla="*/ 207824 w 2189512"/>
                <a:gd name="connsiteY62" fmla="*/ 258282 h 977693"/>
                <a:gd name="connsiteX63" fmla="*/ 209888 w 2189512"/>
                <a:gd name="connsiteY63" fmla="*/ 253560 h 977693"/>
                <a:gd name="connsiteX64" fmla="*/ 214638 w 2189512"/>
                <a:gd name="connsiteY64" fmla="*/ 250980 h 977693"/>
                <a:gd name="connsiteX65" fmla="*/ 208124 w 2189512"/>
                <a:gd name="connsiteY65" fmla="*/ 250980 h 977693"/>
                <a:gd name="connsiteX66" fmla="*/ 208124 w 2189512"/>
                <a:gd name="connsiteY66" fmla="*/ 247179 h 977693"/>
                <a:gd name="connsiteX67" fmla="*/ 200006 w 2189512"/>
                <a:gd name="connsiteY67" fmla="*/ 247107 h 977693"/>
                <a:gd name="connsiteX68" fmla="*/ 197880 w 2189512"/>
                <a:gd name="connsiteY68" fmla="*/ 233737 h 977693"/>
                <a:gd name="connsiteX69" fmla="*/ 199012 w 2189512"/>
                <a:gd name="connsiteY69" fmla="*/ 233183 h 977693"/>
                <a:gd name="connsiteX70" fmla="*/ 192590 w 2189512"/>
                <a:gd name="connsiteY70" fmla="*/ 234331 h 977693"/>
                <a:gd name="connsiteX71" fmla="*/ 168567 w 2189512"/>
                <a:gd name="connsiteY71" fmla="*/ 228239 h 977693"/>
                <a:gd name="connsiteX72" fmla="*/ 168195 w 2189512"/>
                <a:gd name="connsiteY72" fmla="*/ 226902 h 977693"/>
                <a:gd name="connsiteX73" fmla="*/ 167969 w 2189512"/>
                <a:gd name="connsiteY73" fmla="*/ 226917 h 977693"/>
                <a:gd name="connsiteX74" fmla="*/ 155425 w 2189512"/>
                <a:gd name="connsiteY74" fmla="*/ 225392 h 977693"/>
                <a:gd name="connsiteX75" fmla="*/ 179763 w 2189512"/>
                <a:gd name="connsiteY75" fmla="*/ 206226 h 977693"/>
                <a:gd name="connsiteX76" fmla="*/ 164607 w 2189512"/>
                <a:gd name="connsiteY76" fmla="*/ 208254 h 977693"/>
                <a:gd name="connsiteX77" fmla="*/ 162230 w 2189512"/>
                <a:gd name="connsiteY77" fmla="*/ 207757 h 977693"/>
                <a:gd name="connsiteX78" fmla="*/ 144323 w 2189512"/>
                <a:gd name="connsiteY78" fmla="*/ 207980 h 977693"/>
                <a:gd name="connsiteX79" fmla="*/ 140399 w 2189512"/>
                <a:gd name="connsiteY79" fmla="*/ 199469 h 977693"/>
                <a:gd name="connsiteX80" fmla="*/ 147657 w 2189512"/>
                <a:gd name="connsiteY80" fmla="*/ 194329 h 977693"/>
                <a:gd name="connsiteX81" fmla="*/ 132245 w 2189512"/>
                <a:gd name="connsiteY81" fmla="*/ 192163 h 977693"/>
                <a:gd name="connsiteX82" fmla="*/ 127135 w 2189512"/>
                <a:gd name="connsiteY82" fmla="*/ 186391 h 977693"/>
                <a:gd name="connsiteX83" fmla="*/ 127183 w 2189512"/>
                <a:gd name="connsiteY83" fmla="*/ 181888 h 977693"/>
                <a:gd name="connsiteX84" fmla="*/ 119528 w 2189512"/>
                <a:gd name="connsiteY84" fmla="*/ 183020 h 977693"/>
                <a:gd name="connsiteX85" fmla="*/ 99356 w 2189512"/>
                <a:gd name="connsiteY85" fmla="*/ 181032 h 977693"/>
                <a:gd name="connsiteX86" fmla="*/ 96315 w 2189512"/>
                <a:gd name="connsiteY86" fmla="*/ 169481 h 977693"/>
                <a:gd name="connsiteX87" fmla="*/ 95265 w 2189512"/>
                <a:gd name="connsiteY87" fmla="*/ 169758 h 977693"/>
                <a:gd name="connsiteX88" fmla="*/ 119869 w 2189512"/>
                <a:gd name="connsiteY88" fmla="*/ 161496 h 977693"/>
                <a:gd name="connsiteX89" fmla="*/ 88722 w 2189512"/>
                <a:gd name="connsiteY89" fmla="*/ 165664 h 977693"/>
                <a:gd name="connsiteX90" fmla="*/ 85773 w 2189512"/>
                <a:gd name="connsiteY90" fmla="*/ 165048 h 977693"/>
                <a:gd name="connsiteX91" fmla="*/ 63559 w 2189512"/>
                <a:gd name="connsiteY91" fmla="*/ 165324 h 977693"/>
                <a:gd name="connsiteX92" fmla="*/ 58690 w 2189512"/>
                <a:gd name="connsiteY92" fmla="*/ 154765 h 977693"/>
                <a:gd name="connsiteX93" fmla="*/ 64055 w 2189512"/>
                <a:gd name="connsiteY93" fmla="*/ 150966 h 977693"/>
                <a:gd name="connsiteX94" fmla="*/ 54577 w 2189512"/>
                <a:gd name="connsiteY94" fmla="*/ 152368 h 977693"/>
                <a:gd name="connsiteX95" fmla="*/ 29552 w 2189512"/>
                <a:gd name="connsiteY95" fmla="*/ 149901 h 977693"/>
                <a:gd name="connsiteX96" fmla="*/ 20518 w 2189512"/>
                <a:gd name="connsiteY96" fmla="*/ 144357 h 977693"/>
                <a:gd name="connsiteX97" fmla="*/ 23464 w 2189512"/>
                <a:gd name="connsiteY97" fmla="*/ 139439 h 977693"/>
                <a:gd name="connsiteX98" fmla="*/ 14930 w 2189512"/>
                <a:gd name="connsiteY98" fmla="*/ 139994 h 977693"/>
                <a:gd name="connsiteX99" fmla="*/ 0 w 2189512"/>
                <a:gd name="connsiteY99" fmla="*/ 138179 h 977693"/>
                <a:gd name="connsiteX100" fmla="*/ 87685 w 2189512"/>
                <a:gd name="connsiteY100" fmla="*/ 69129 h 977693"/>
                <a:gd name="connsiteX101" fmla="*/ 369128 w 2189512"/>
                <a:gd name="connsiteY101" fmla="*/ 610 h 977693"/>
                <a:gd name="connsiteX102" fmla="*/ 809167 w 2189512"/>
                <a:gd name="connsiteY102" fmla="*/ 60974 h 977693"/>
                <a:gd name="connsiteX103" fmla="*/ 1229193 w 2189512"/>
                <a:gd name="connsiteY103" fmla="*/ 193468 h 977693"/>
                <a:gd name="connsiteX104" fmla="*/ 1236391 w 2189512"/>
                <a:gd name="connsiteY104" fmla="*/ 194359 h 977693"/>
                <a:gd name="connsiteX105" fmla="*/ 1248870 w 2189512"/>
                <a:gd name="connsiteY105" fmla="*/ 199432 h 977693"/>
                <a:gd name="connsiteX106" fmla="*/ 1287266 w 2189512"/>
                <a:gd name="connsiteY106" fmla="*/ 213003 h 977693"/>
                <a:gd name="connsiteX107" fmla="*/ 1298923 w 2189512"/>
                <a:gd name="connsiteY107" fmla="*/ 217596 h 977693"/>
                <a:gd name="connsiteX108" fmla="*/ 1341432 w 2189512"/>
                <a:gd name="connsiteY108" fmla="*/ 233567 h 977693"/>
                <a:gd name="connsiteX109" fmla="*/ 1357202 w 2189512"/>
                <a:gd name="connsiteY109" fmla="*/ 240559 h 977693"/>
                <a:gd name="connsiteX110" fmla="*/ 1461764 w 2189512"/>
                <a:gd name="connsiteY110" fmla="*/ 280590 h 977693"/>
                <a:gd name="connsiteX111" fmla="*/ 1473763 w 2189512"/>
                <a:gd name="connsiteY111" fmla="*/ 286486 h 977693"/>
                <a:gd name="connsiteX112" fmla="*/ 1482950 w 2189512"/>
                <a:gd name="connsiteY112" fmla="*/ 289639 h 977693"/>
                <a:gd name="connsiteX113" fmla="*/ 1500846 w 2189512"/>
                <a:gd name="connsiteY113" fmla="*/ 296767 h 977693"/>
                <a:gd name="connsiteX114" fmla="*/ 1524158 w 2189512"/>
                <a:gd name="connsiteY114" fmla="*/ 305953 h 977693"/>
                <a:gd name="connsiteX115" fmla="*/ 1536157 w 2189512"/>
                <a:gd name="connsiteY115" fmla="*/ 311848 h 977693"/>
                <a:gd name="connsiteX116" fmla="*/ 1586552 w 2189512"/>
                <a:gd name="connsiteY116" fmla="*/ 331315 h 977693"/>
                <a:gd name="connsiteX117" fmla="*/ 1598551 w 2189512"/>
                <a:gd name="connsiteY117" fmla="*/ 337211 h 977693"/>
                <a:gd name="connsiteX118" fmla="*/ 1653061 w 2189512"/>
                <a:gd name="connsiteY118" fmla="*/ 359077 h 977693"/>
                <a:gd name="connsiteX119" fmla="*/ 1669653 w 2189512"/>
                <a:gd name="connsiteY119" fmla="*/ 366549 h 977693"/>
                <a:gd name="connsiteX120" fmla="*/ 1705444 w 2189512"/>
                <a:gd name="connsiteY120" fmla="*/ 380807 h 977693"/>
                <a:gd name="connsiteX121" fmla="*/ 1736161 w 2189512"/>
                <a:gd name="connsiteY121" fmla="*/ 394311 h 977693"/>
                <a:gd name="connsiteX122" fmla="*/ 1786899 w 2189512"/>
                <a:gd name="connsiteY122" fmla="*/ 415081 h 977693"/>
                <a:gd name="connsiteX123" fmla="*/ 1802669 w 2189512"/>
                <a:gd name="connsiteY123" fmla="*/ 422073 h 977693"/>
                <a:gd name="connsiteX124" fmla="*/ 1811857 w 2189512"/>
                <a:gd name="connsiteY124" fmla="*/ 425226 h 977693"/>
                <a:gd name="connsiteX125" fmla="*/ 1829752 w 2189512"/>
                <a:gd name="connsiteY125" fmla="*/ 432355 h 977693"/>
                <a:gd name="connsiteX126" fmla="*/ 1853887 w 2189512"/>
                <a:gd name="connsiteY126" fmla="*/ 442021 h 977693"/>
                <a:gd name="connsiteX127" fmla="*/ 1869657 w 2189512"/>
                <a:gd name="connsiteY127" fmla="*/ 449013 h 977693"/>
                <a:gd name="connsiteX128" fmla="*/ 1920395 w 2189512"/>
                <a:gd name="connsiteY128" fmla="*/ 469782 h 977693"/>
                <a:gd name="connsiteX129" fmla="*/ 1936165 w 2189512"/>
                <a:gd name="connsiteY129" fmla="*/ 476774 h 977693"/>
                <a:gd name="connsiteX130" fmla="*/ 1982789 w 2189512"/>
                <a:gd name="connsiteY130" fmla="*/ 495145 h 977693"/>
                <a:gd name="connsiteX131" fmla="*/ 1998559 w 2189512"/>
                <a:gd name="connsiteY131" fmla="*/ 502137 h 977693"/>
                <a:gd name="connsiteX132" fmla="*/ 2045183 w 2189512"/>
                <a:gd name="connsiteY132" fmla="*/ 520507 h 977693"/>
                <a:gd name="connsiteX133" fmla="*/ 2056839 w 2189512"/>
                <a:gd name="connsiteY133" fmla="*/ 525100 h 977693"/>
                <a:gd name="connsiteX134" fmla="*/ 2099349 w 2189512"/>
                <a:gd name="connsiteY134" fmla="*/ 541071 h 977693"/>
                <a:gd name="connsiteX135" fmla="*/ 2111142 w 2189512"/>
                <a:gd name="connsiteY135" fmla="*/ 543538 h 977693"/>
                <a:gd name="connsiteX136" fmla="*/ 2157766 w 2189512"/>
                <a:gd name="connsiteY136" fmla="*/ 561909 h 977693"/>
                <a:gd name="connsiteX137" fmla="*/ 2166602 w 2189512"/>
                <a:gd name="connsiteY13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22637 w 2189512"/>
                <a:gd name="connsiteY55" fmla="*/ 437981 h 977693"/>
                <a:gd name="connsiteX56" fmla="*/ 836551 w 2189512"/>
                <a:gd name="connsiteY56" fmla="*/ 371354 h 977693"/>
                <a:gd name="connsiteX57" fmla="*/ 252598 w 2189512"/>
                <a:gd name="connsiteY57" fmla="*/ 285497 h 977693"/>
                <a:gd name="connsiteX58" fmla="*/ 230672 w 2189512"/>
                <a:gd name="connsiteY58" fmla="*/ 277362 h 977693"/>
                <a:gd name="connsiteX59" fmla="*/ 230792 w 2189512"/>
                <a:gd name="connsiteY59" fmla="*/ 266276 h 977693"/>
                <a:gd name="connsiteX60" fmla="*/ 226061 w 2189512"/>
                <a:gd name="connsiteY60" fmla="*/ 266714 h 977693"/>
                <a:gd name="connsiteX61" fmla="*/ 207824 w 2189512"/>
                <a:gd name="connsiteY61" fmla="*/ 258282 h 977693"/>
                <a:gd name="connsiteX62" fmla="*/ 209888 w 2189512"/>
                <a:gd name="connsiteY62" fmla="*/ 253560 h 977693"/>
                <a:gd name="connsiteX63" fmla="*/ 214638 w 2189512"/>
                <a:gd name="connsiteY63" fmla="*/ 250980 h 977693"/>
                <a:gd name="connsiteX64" fmla="*/ 208124 w 2189512"/>
                <a:gd name="connsiteY64" fmla="*/ 250980 h 977693"/>
                <a:gd name="connsiteX65" fmla="*/ 208124 w 2189512"/>
                <a:gd name="connsiteY65" fmla="*/ 247179 h 977693"/>
                <a:gd name="connsiteX66" fmla="*/ 200006 w 2189512"/>
                <a:gd name="connsiteY66" fmla="*/ 247107 h 977693"/>
                <a:gd name="connsiteX67" fmla="*/ 197880 w 2189512"/>
                <a:gd name="connsiteY67" fmla="*/ 233737 h 977693"/>
                <a:gd name="connsiteX68" fmla="*/ 199012 w 2189512"/>
                <a:gd name="connsiteY68" fmla="*/ 233183 h 977693"/>
                <a:gd name="connsiteX69" fmla="*/ 192590 w 2189512"/>
                <a:gd name="connsiteY69" fmla="*/ 234331 h 977693"/>
                <a:gd name="connsiteX70" fmla="*/ 168567 w 2189512"/>
                <a:gd name="connsiteY70" fmla="*/ 228239 h 977693"/>
                <a:gd name="connsiteX71" fmla="*/ 168195 w 2189512"/>
                <a:gd name="connsiteY71" fmla="*/ 226902 h 977693"/>
                <a:gd name="connsiteX72" fmla="*/ 167969 w 2189512"/>
                <a:gd name="connsiteY72" fmla="*/ 226917 h 977693"/>
                <a:gd name="connsiteX73" fmla="*/ 155425 w 2189512"/>
                <a:gd name="connsiteY73" fmla="*/ 225392 h 977693"/>
                <a:gd name="connsiteX74" fmla="*/ 179763 w 2189512"/>
                <a:gd name="connsiteY74" fmla="*/ 206226 h 977693"/>
                <a:gd name="connsiteX75" fmla="*/ 164607 w 2189512"/>
                <a:gd name="connsiteY75" fmla="*/ 208254 h 977693"/>
                <a:gd name="connsiteX76" fmla="*/ 162230 w 2189512"/>
                <a:gd name="connsiteY76" fmla="*/ 207757 h 977693"/>
                <a:gd name="connsiteX77" fmla="*/ 144323 w 2189512"/>
                <a:gd name="connsiteY77" fmla="*/ 207980 h 977693"/>
                <a:gd name="connsiteX78" fmla="*/ 140399 w 2189512"/>
                <a:gd name="connsiteY78" fmla="*/ 199469 h 977693"/>
                <a:gd name="connsiteX79" fmla="*/ 147657 w 2189512"/>
                <a:gd name="connsiteY79" fmla="*/ 194329 h 977693"/>
                <a:gd name="connsiteX80" fmla="*/ 132245 w 2189512"/>
                <a:gd name="connsiteY80" fmla="*/ 192163 h 977693"/>
                <a:gd name="connsiteX81" fmla="*/ 127135 w 2189512"/>
                <a:gd name="connsiteY81" fmla="*/ 186391 h 977693"/>
                <a:gd name="connsiteX82" fmla="*/ 127183 w 2189512"/>
                <a:gd name="connsiteY82" fmla="*/ 181888 h 977693"/>
                <a:gd name="connsiteX83" fmla="*/ 119528 w 2189512"/>
                <a:gd name="connsiteY83" fmla="*/ 183020 h 977693"/>
                <a:gd name="connsiteX84" fmla="*/ 99356 w 2189512"/>
                <a:gd name="connsiteY84" fmla="*/ 181032 h 977693"/>
                <a:gd name="connsiteX85" fmla="*/ 96315 w 2189512"/>
                <a:gd name="connsiteY85" fmla="*/ 169481 h 977693"/>
                <a:gd name="connsiteX86" fmla="*/ 95265 w 2189512"/>
                <a:gd name="connsiteY86" fmla="*/ 169758 h 977693"/>
                <a:gd name="connsiteX87" fmla="*/ 119869 w 2189512"/>
                <a:gd name="connsiteY87" fmla="*/ 161496 h 977693"/>
                <a:gd name="connsiteX88" fmla="*/ 88722 w 2189512"/>
                <a:gd name="connsiteY88" fmla="*/ 165664 h 977693"/>
                <a:gd name="connsiteX89" fmla="*/ 85773 w 2189512"/>
                <a:gd name="connsiteY89" fmla="*/ 165048 h 977693"/>
                <a:gd name="connsiteX90" fmla="*/ 63559 w 2189512"/>
                <a:gd name="connsiteY90" fmla="*/ 165324 h 977693"/>
                <a:gd name="connsiteX91" fmla="*/ 58690 w 2189512"/>
                <a:gd name="connsiteY91" fmla="*/ 154765 h 977693"/>
                <a:gd name="connsiteX92" fmla="*/ 64055 w 2189512"/>
                <a:gd name="connsiteY92" fmla="*/ 150966 h 977693"/>
                <a:gd name="connsiteX93" fmla="*/ 54577 w 2189512"/>
                <a:gd name="connsiteY93" fmla="*/ 152368 h 977693"/>
                <a:gd name="connsiteX94" fmla="*/ 29552 w 2189512"/>
                <a:gd name="connsiteY94" fmla="*/ 149901 h 977693"/>
                <a:gd name="connsiteX95" fmla="*/ 20518 w 2189512"/>
                <a:gd name="connsiteY95" fmla="*/ 144357 h 977693"/>
                <a:gd name="connsiteX96" fmla="*/ 23464 w 2189512"/>
                <a:gd name="connsiteY96" fmla="*/ 139439 h 977693"/>
                <a:gd name="connsiteX97" fmla="*/ 14930 w 2189512"/>
                <a:gd name="connsiteY97" fmla="*/ 139994 h 977693"/>
                <a:gd name="connsiteX98" fmla="*/ 0 w 2189512"/>
                <a:gd name="connsiteY98" fmla="*/ 138179 h 977693"/>
                <a:gd name="connsiteX99" fmla="*/ 87685 w 2189512"/>
                <a:gd name="connsiteY99" fmla="*/ 69129 h 977693"/>
                <a:gd name="connsiteX100" fmla="*/ 369128 w 2189512"/>
                <a:gd name="connsiteY100" fmla="*/ 610 h 977693"/>
                <a:gd name="connsiteX101" fmla="*/ 809167 w 2189512"/>
                <a:gd name="connsiteY101" fmla="*/ 60974 h 977693"/>
                <a:gd name="connsiteX102" fmla="*/ 1229193 w 2189512"/>
                <a:gd name="connsiteY102" fmla="*/ 193468 h 977693"/>
                <a:gd name="connsiteX103" fmla="*/ 1236391 w 2189512"/>
                <a:gd name="connsiteY103" fmla="*/ 194359 h 977693"/>
                <a:gd name="connsiteX104" fmla="*/ 1248870 w 2189512"/>
                <a:gd name="connsiteY104" fmla="*/ 199432 h 977693"/>
                <a:gd name="connsiteX105" fmla="*/ 1287266 w 2189512"/>
                <a:gd name="connsiteY105" fmla="*/ 213003 h 977693"/>
                <a:gd name="connsiteX106" fmla="*/ 1298923 w 2189512"/>
                <a:gd name="connsiteY106" fmla="*/ 217596 h 977693"/>
                <a:gd name="connsiteX107" fmla="*/ 1341432 w 2189512"/>
                <a:gd name="connsiteY107" fmla="*/ 233567 h 977693"/>
                <a:gd name="connsiteX108" fmla="*/ 1357202 w 2189512"/>
                <a:gd name="connsiteY108" fmla="*/ 240559 h 977693"/>
                <a:gd name="connsiteX109" fmla="*/ 1461764 w 2189512"/>
                <a:gd name="connsiteY109" fmla="*/ 280590 h 977693"/>
                <a:gd name="connsiteX110" fmla="*/ 1473763 w 2189512"/>
                <a:gd name="connsiteY110" fmla="*/ 286486 h 977693"/>
                <a:gd name="connsiteX111" fmla="*/ 1482950 w 2189512"/>
                <a:gd name="connsiteY111" fmla="*/ 289639 h 977693"/>
                <a:gd name="connsiteX112" fmla="*/ 1500846 w 2189512"/>
                <a:gd name="connsiteY112" fmla="*/ 296767 h 977693"/>
                <a:gd name="connsiteX113" fmla="*/ 1524158 w 2189512"/>
                <a:gd name="connsiteY113" fmla="*/ 305953 h 977693"/>
                <a:gd name="connsiteX114" fmla="*/ 1536157 w 2189512"/>
                <a:gd name="connsiteY114" fmla="*/ 311848 h 977693"/>
                <a:gd name="connsiteX115" fmla="*/ 1586552 w 2189512"/>
                <a:gd name="connsiteY115" fmla="*/ 331315 h 977693"/>
                <a:gd name="connsiteX116" fmla="*/ 1598551 w 2189512"/>
                <a:gd name="connsiteY116" fmla="*/ 337211 h 977693"/>
                <a:gd name="connsiteX117" fmla="*/ 1653061 w 2189512"/>
                <a:gd name="connsiteY117" fmla="*/ 359077 h 977693"/>
                <a:gd name="connsiteX118" fmla="*/ 1669653 w 2189512"/>
                <a:gd name="connsiteY118" fmla="*/ 366549 h 977693"/>
                <a:gd name="connsiteX119" fmla="*/ 1705444 w 2189512"/>
                <a:gd name="connsiteY119" fmla="*/ 380807 h 977693"/>
                <a:gd name="connsiteX120" fmla="*/ 1736161 w 2189512"/>
                <a:gd name="connsiteY120" fmla="*/ 394311 h 977693"/>
                <a:gd name="connsiteX121" fmla="*/ 1786899 w 2189512"/>
                <a:gd name="connsiteY121" fmla="*/ 415081 h 977693"/>
                <a:gd name="connsiteX122" fmla="*/ 1802669 w 2189512"/>
                <a:gd name="connsiteY122" fmla="*/ 422073 h 977693"/>
                <a:gd name="connsiteX123" fmla="*/ 1811857 w 2189512"/>
                <a:gd name="connsiteY123" fmla="*/ 425226 h 977693"/>
                <a:gd name="connsiteX124" fmla="*/ 1829752 w 2189512"/>
                <a:gd name="connsiteY124" fmla="*/ 432355 h 977693"/>
                <a:gd name="connsiteX125" fmla="*/ 1853887 w 2189512"/>
                <a:gd name="connsiteY125" fmla="*/ 442021 h 977693"/>
                <a:gd name="connsiteX126" fmla="*/ 1869657 w 2189512"/>
                <a:gd name="connsiteY126" fmla="*/ 449013 h 977693"/>
                <a:gd name="connsiteX127" fmla="*/ 1920395 w 2189512"/>
                <a:gd name="connsiteY127" fmla="*/ 469782 h 977693"/>
                <a:gd name="connsiteX128" fmla="*/ 1936165 w 2189512"/>
                <a:gd name="connsiteY128" fmla="*/ 476774 h 977693"/>
                <a:gd name="connsiteX129" fmla="*/ 1982789 w 2189512"/>
                <a:gd name="connsiteY129" fmla="*/ 495145 h 977693"/>
                <a:gd name="connsiteX130" fmla="*/ 1998559 w 2189512"/>
                <a:gd name="connsiteY130" fmla="*/ 502137 h 977693"/>
                <a:gd name="connsiteX131" fmla="*/ 2045183 w 2189512"/>
                <a:gd name="connsiteY131" fmla="*/ 520507 h 977693"/>
                <a:gd name="connsiteX132" fmla="*/ 2056839 w 2189512"/>
                <a:gd name="connsiteY132" fmla="*/ 525100 h 977693"/>
                <a:gd name="connsiteX133" fmla="*/ 2099349 w 2189512"/>
                <a:gd name="connsiteY133" fmla="*/ 541071 h 977693"/>
                <a:gd name="connsiteX134" fmla="*/ 2111142 w 2189512"/>
                <a:gd name="connsiteY134" fmla="*/ 543538 h 977693"/>
                <a:gd name="connsiteX135" fmla="*/ 2157766 w 2189512"/>
                <a:gd name="connsiteY135" fmla="*/ 561909 h 977693"/>
                <a:gd name="connsiteX136" fmla="*/ 2166602 w 2189512"/>
                <a:gd name="connsiteY13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389598 w 2189512"/>
                <a:gd name="connsiteY45" fmla="*/ 612303 h 977693"/>
                <a:gd name="connsiteX46" fmla="*/ 1382192 w 2189512"/>
                <a:gd name="connsiteY46" fmla="*/ 607984 h 977693"/>
                <a:gd name="connsiteX47" fmla="*/ 1349144 w 2189512"/>
                <a:gd name="connsiteY47" fmla="*/ 590915 h 977693"/>
                <a:gd name="connsiteX48" fmla="*/ 1312324 w 2189512"/>
                <a:gd name="connsiteY48" fmla="*/ 572748 h 977693"/>
                <a:gd name="connsiteX49" fmla="*/ 1272694 w 2189512"/>
                <a:gd name="connsiteY49" fmla="*/ 551840 h 977693"/>
                <a:gd name="connsiteX50" fmla="*/ 1202688 w 2189512"/>
                <a:gd name="connsiteY50" fmla="*/ 518731 h 977693"/>
                <a:gd name="connsiteX51" fmla="*/ 1174097 w 2189512"/>
                <a:gd name="connsiteY51" fmla="*/ 505364 h 977693"/>
                <a:gd name="connsiteX52" fmla="*/ 1146328 w 2189512"/>
                <a:gd name="connsiteY52" fmla="*/ 492477 h 977693"/>
                <a:gd name="connsiteX53" fmla="*/ 1118079 w 2189512"/>
                <a:gd name="connsiteY53" fmla="*/ 480413 h 977693"/>
                <a:gd name="connsiteX54" fmla="*/ 1022637 w 2189512"/>
                <a:gd name="connsiteY54" fmla="*/ 437981 h 977693"/>
                <a:gd name="connsiteX55" fmla="*/ 836551 w 2189512"/>
                <a:gd name="connsiteY55" fmla="*/ 371354 h 977693"/>
                <a:gd name="connsiteX56" fmla="*/ 252598 w 2189512"/>
                <a:gd name="connsiteY56" fmla="*/ 285497 h 977693"/>
                <a:gd name="connsiteX57" fmla="*/ 230672 w 2189512"/>
                <a:gd name="connsiteY57" fmla="*/ 277362 h 977693"/>
                <a:gd name="connsiteX58" fmla="*/ 230792 w 2189512"/>
                <a:gd name="connsiteY58" fmla="*/ 266276 h 977693"/>
                <a:gd name="connsiteX59" fmla="*/ 226061 w 2189512"/>
                <a:gd name="connsiteY59" fmla="*/ 266714 h 977693"/>
                <a:gd name="connsiteX60" fmla="*/ 207824 w 2189512"/>
                <a:gd name="connsiteY60" fmla="*/ 258282 h 977693"/>
                <a:gd name="connsiteX61" fmla="*/ 209888 w 2189512"/>
                <a:gd name="connsiteY61" fmla="*/ 253560 h 977693"/>
                <a:gd name="connsiteX62" fmla="*/ 214638 w 2189512"/>
                <a:gd name="connsiteY62" fmla="*/ 250980 h 977693"/>
                <a:gd name="connsiteX63" fmla="*/ 208124 w 2189512"/>
                <a:gd name="connsiteY63" fmla="*/ 250980 h 977693"/>
                <a:gd name="connsiteX64" fmla="*/ 208124 w 2189512"/>
                <a:gd name="connsiteY64" fmla="*/ 247179 h 977693"/>
                <a:gd name="connsiteX65" fmla="*/ 200006 w 2189512"/>
                <a:gd name="connsiteY65" fmla="*/ 247107 h 977693"/>
                <a:gd name="connsiteX66" fmla="*/ 197880 w 2189512"/>
                <a:gd name="connsiteY66" fmla="*/ 233737 h 977693"/>
                <a:gd name="connsiteX67" fmla="*/ 199012 w 2189512"/>
                <a:gd name="connsiteY67" fmla="*/ 233183 h 977693"/>
                <a:gd name="connsiteX68" fmla="*/ 192590 w 2189512"/>
                <a:gd name="connsiteY68" fmla="*/ 234331 h 977693"/>
                <a:gd name="connsiteX69" fmla="*/ 168567 w 2189512"/>
                <a:gd name="connsiteY69" fmla="*/ 228239 h 977693"/>
                <a:gd name="connsiteX70" fmla="*/ 168195 w 2189512"/>
                <a:gd name="connsiteY70" fmla="*/ 226902 h 977693"/>
                <a:gd name="connsiteX71" fmla="*/ 167969 w 2189512"/>
                <a:gd name="connsiteY71" fmla="*/ 226917 h 977693"/>
                <a:gd name="connsiteX72" fmla="*/ 155425 w 2189512"/>
                <a:gd name="connsiteY72" fmla="*/ 225392 h 977693"/>
                <a:gd name="connsiteX73" fmla="*/ 179763 w 2189512"/>
                <a:gd name="connsiteY73" fmla="*/ 206226 h 977693"/>
                <a:gd name="connsiteX74" fmla="*/ 164607 w 2189512"/>
                <a:gd name="connsiteY74" fmla="*/ 208254 h 977693"/>
                <a:gd name="connsiteX75" fmla="*/ 162230 w 2189512"/>
                <a:gd name="connsiteY75" fmla="*/ 207757 h 977693"/>
                <a:gd name="connsiteX76" fmla="*/ 144323 w 2189512"/>
                <a:gd name="connsiteY76" fmla="*/ 207980 h 977693"/>
                <a:gd name="connsiteX77" fmla="*/ 140399 w 2189512"/>
                <a:gd name="connsiteY77" fmla="*/ 199469 h 977693"/>
                <a:gd name="connsiteX78" fmla="*/ 147657 w 2189512"/>
                <a:gd name="connsiteY78" fmla="*/ 194329 h 977693"/>
                <a:gd name="connsiteX79" fmla="*/ 132245 w 2189512"/>
                <a:gd name="connsiteY79" fmla="*/ 192163 h 977693"/>
                <a:gd name="connsiteX80" fmla="*/ 127135 w 2189512"/>
                <a:gd name="connsiteY80" fmla="*/ 186391 h 977693"/>
                <a:gd name="connsiteX81" fmla="*/ 127183 w 2189512"/>
                <a:gd name="connsiteY81" fmla="*/ 181888 h 977693"/>
                <a:gd name="connsiteX82" fmla="*/ 119528 w 2189512"/>
                <a:gd name="connsiteY82" fmla="*/ 183020 h 977693"/>
                <a:gd name="connsiteX83" fmla="*/ 99356 w 2189512"/>
                <a:gd name="connsiteY83" fmla="*/ 181032 h 977693"/>
                <a:gd name="connsiteX84" fmla="*/ 96315 w 2189512"/>
                <a:gd name="connsiteY84" fmla="*/ 169481 h 977693"/>
                <a:gd name="connsiteX85" fmla="*/ 95265 w 2189512"/>
                <a:gd name="connsiteY85" fmla="*/ 169758 h 977693"/>
                <a:gd name="connsiteX86" fmla="*/ 119869 w 2189512"/>
                <a:gd name="connsiteY86" fmla="*/ 161496 h 977693"/>
                <a:gd name="connsiteX87" fmla="*/ 88722 w 2189512"/>
                <a:gd name="connsiteY87" fmla="*/ 165664 h 977693"/>
                <a:gd name="connsiteX88" fmla="*/ 85773 w 2189512"/>
                <a:gd name="connsiteY88" fmla="*/ 165048 h 977693"/>
                <a:gd name="connsiteX89" fmla="*/ 63559 w 2189512"/>
                <a:gd name="connsiteY89" fmla="*/ 165324 h 977693"/>
                <a:gd name="connsiteX90" fmla="*/ 58690 w 2189512"/>
                <a:gd name="connsiteY90" fmla="*/ 154765 h 977693"/>
                <a:gd name="connsiteX91" fmla="*/ 64055 w 2189512"/>
                <a:gd name="connsiteY91" fmla="*/ 150966 h 977693"/>
                <a:gd name="connsiteX92" fmla="*/ 54577 w 2189512"/>
                <a:gd name="connsiteY92" fmla="*/ 152368 h 977693"/>
                <a:gd name="connsiteX93" fmla="*/ 29552 w 2189512"/>
                <a:gd name="connsiteY93" fmla="*/ 149901 h 977693"/>
                <a:gd name="connsiteX94" fmla="*/ 20518 w 2189512"/>
                <a:gd name="connsiteY94" fmla="*/ 144357 h 977693"/>
                <a:gd name="connsiteX95" fmla="*/ 23464 w 2189512"/>
                <a:gd name="connsiteY95" fmla="*/ 139439 h 977693"/>
                <a:gd name="connsiteX96" fmla="*/ 14930 w 2189512"/>
                <a:gd name="connsiteY96" fmla="*/ 139994 h 977693"/>
                <a:gd name="connsiteX97" fmla="*/ 0 w 2189512"/>
                <a:gd name="connsiteY97" fmla="*/ 138179 h 977693"/>
                <a:gd name="connsiteX98" fmla="*/ 87685 w 2189512"/>
                <a:gd name="connsiteY98" fmla="*/ 69129 h 977693"/>
                <a:gd name="connsiteX99" fmla="*/ 369128 w 2189512"/>
                <a:gd name="connsiteY99" fmla="*/ 610 h 977693"/>
                <a:gd name="connsiteX100" fmla="*/ 809167 w 2189512"/>
                <a:gd name="connsiteY100" fmla="*/ 60974 h 977693"/>
                <a:gd name="connsiteX101" fmla="*/ 1229193 w 2189512"/>
                <a:gd name="connsiteY101" fmla="*/ 193468 h 977693"/>
                <a:gd name="connsiteX102" fmla="*/ 1236391 w 2189512"/>
                <a:gd name="connsiteY102" fmla="*/ 194359 h 977693"/>
                <a:gd name="connsiteX103" fmla="*/ 1248870 w 2189512"/>
                <a:gd name="connsiteY103" fmla="*/ 199432 h 977693"/>
                <a:gd name="connsiteX104" fmla="*/ 1287266 w 2189512"/>
                <a:gd name="connsiteY104" fmla="*/ 213003 h 977693"/>
                <a:gd name="connsiteX105" fmla="*/ 1298923 w 2189512"/>
                <a:gd name="connsiteY105" fmla="*/ 217596 h 977693"/>
                <a:gd name="connsiteX106" fmla="*/ 1341432 w 2189512"/>
                <a:gd name="connsiteY106" fmla="*/ 233567 h 977693"/>
                <a:gd name="connsiteX107" fmla="*/ 1357202 w 2189512"/>
                <a:gd name="connsiteY107" fmla="*/ 240559 h 977693"/>
                <a:gd name="connsiteX108" fmla="*/ 1461764 w 2189512"/>
                <a:gd name="connsiteY108" fmla="*/ 280590 h 977693"/>
                <a:gd name="connsiteX109" fmla="*/ 1473763 w 2189512"/>
                <a:gd name="connsiteY109" fmla="*/ 286486 h 977693"/>
                <a:gd name="connsiteX110" fmla="*/ 1482950 w 2189512"/>
                <a:gd name="connsiteY110" fmla="*/ 289639 h 977693"/>
                <a:gd name="connsiteX111" fmla="*/ 1500846 w 2189512"/>
                <a:gd name="connsiteY111" fmla="*/ 296767 h 977693"/>
                <a:gd name="connsiteX112" fmla="*/ 1524158 w 2189512"/>
                <a:gd name="connsiteY112" fmla="*/ 305953 h 977693"/>
                <a:gd name="connsiteX113" fmla="*/ 1536157 w 2189512"/>
                <a:gd name="connsiteY113" fmla="*/ 311848 h 977693"/>
                <a:gd name="connsiteX114" fmla="*/ 1586552 w 2189512"/>
                <a:gd name="connsiteY114" fmla="*/ 331315 h 977693"/>
                <a:gd name="connsiteX115" fmla="*/ 1598551 w 2189512"/>
                <a:gd name="connsiteY115" fmla="*/ 337211 h 977693"/>
                <a:gd name="connsiteX116" fmla="*/ 1653061 w 2189512"/>
                <a:gd name="connsiteY116" fmla="*/ 359077 h 977693"/>
                <a:gd name="connsiteX117" fmla="*/ 1669653 w 2189512"/>
                <a:gd name="connsiteY117" fmla="*/ 366549 h 977693"/>
                <a:gd name="connsiteX118" fmla="*/ 1705444 w 2189512"/>
                <a:gd name="connsiteY118" fmla="*/ 380807 h 977693"/>
                <a:gd name="connsiteX119" fmla="*/ 1736161 w 2189512"/>
                <a:gd name="connsiteY119" fmla="*/ 394311 h 977693"/>
                <a:gd name="connsiteX120" fmla="*/ 1786899 w 2189512"/>
                <a:gd name="connsiteY120" fmla="*/ 415081 h 977693"/>
                <a:gd name="connsiteX121" fmla="*/ 1802669 w 2189512"/>
                <a:gd name="connsiteY121" fmla="*/ 422073 h 977693"/>
                <a:gd name="connsiteX122" fmla="*/ 1811857 w 2189512"/>
                <a:gd name="connsiteY122" fmla="*/ 425226 h 977693"/>
                <a:gd name="connsiteX123" fmla="*/ 1829752 w 2189512"/>
                <a:gd name="connsiteY123" fmla="*/ 432355 h 977693"/>
                <a:gd name="connsiteX124" fmla="*/ 1853887 w 2189512"/>
                <a:gd name="connsiteY124" fmla="*/ 442021 h 977693"/>
                <a:gd name="connsiteX125" fmla="*/ 1869657 w 2189512"/>
                <a:gd name="connsiteY125" fmla="*/ 449013 h 977693"/>
                <a:gd name="connsiteX126" fmla="*/ 1920395 w 2189512"/>
                <a:gd name="connsiteY126" fmla="*/ 469782 h 977693"/>
                <a:gd name="connsiteX127" fmla="*/ 1936165 w 2189512"/>
                <a:gd name="connsiteY127" fmla="*/ 476774 h 977693"/>
                <a:gd name="connsiteX128" fmla="*/ 1982789 w 2189512"/>
                <a:gd name="connsiteY128" fmla="*/ 495145 h 977693"/>
                <a:gd name="connsiteX129" fmla="*/ 1998559 w 2189512"/>
                <a:gd name="connsiteY129" fmla="*/ 502137 h 977693"/>
                <a:gd name="connsiteX130" fmla="*/ 2045183 w 2189512"/>
                <a:gd name="connsiteY130" fmla="*/ 520507 h 977693"/>
                <a:gd name="connsiteX131" fmla="*/ 2056839 w 2189512"/>
                <a:gd name="connsiteY131" fmla="*/ 525100 h 977693"/>
                <a:gd name="connsiteX132" fmla="*/ 2099349 w 2189512"/>
                <a:gd name="connsiteY132" fmla="*/ 541071 h 977693"/>
                <a:gd name="connsiteX133" fmla="*/ 2111142 w 2189512"/>
                <a:gd name="connsiteY133" fmla="*/ 543538 h 977693"/>
                <a:gd name="connsiteX134" fmla="*/ 2157766 w 2189512"/>
                <a:gd name="connsiteY134" fmla="*/ 561909 h 977693"/>
                <a:gd name="connsiteX135" fmla="*/ 2166602 w 2189512"/>
                <a:gd name="connsiteY135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82192 w 2189512"/>
                <a:gd name="connsiteY45" fmla="*/ 607984 h 977693"/>
                <a:gd name="connsiteX46" fmla="*/ 1349144 w 2189512"/>
                <a:gd name="connsiteY46" fmla="*/ 590915 h 977693"/>
                <a:gd name="connsiteX47" fmla="*/ 1312324 w 2189512"/>
                <a:gd name="connsiteY47" fmla="*/ 572748 h 977693"/>
                <a:gd name="connsiteX48" fmla="*/ 1272694 w 2189512"/>
                <a:gd name="connsiteY48" fmla="*/ 551840 h 977693"/>
                <a:gd name="connsiteX49" fmla="*/ 1202688 w 2189512"/>
                <a:gd name="connsiteY49" fmla="*/ 518731 h 977693"/>
                <a:gd name="connsiteX50" fmla="*/ 1174097 w 2189512"/>
                <a:gd name="connsiteY50" fmla="*/ 505364 h 977693"/>
                <a:gd name="connsiteX51" fmla="*/ 1146328 w 2189512"/>
                <a:gd name="connsiteY51" fmla="*/ 492477 h 977693"/>
                <a:gd name="connsiteX52" fmla="*/ 1118079 w 2189512"/>
                <a:gd name="connsiteY52" fmla="*/ 480413 h 977693"/>
                <a:gd name="connsiteX53" fmla="*/ 1022637 w 2189512"/>
                <a:gd name="connsiteY53" fmla="*/ 437981 h 977693"/>
                <a:gd name="connsiteX54" fmla="*/ 836551 w 2189512"/>
                <a:gd name="connsiteY54" fmla="*/ 371354 h 977693"/>
                <a:gd name="connsiteX55" fmla="*/ 252598 w 2189512"/>
                <a:gd name="connsiteY55" fmla="*/ 285497 h 977693"/>
                <a:gd name="connsiteX56" fmla="*/ 230672 w 2189512"/>
                <a:gd name="connsiteY56" fmla="*/ 277362 h 977693"/>
                <a:gd name="connsiteX57" fmla="*/ 230792 w 2189512"/>
                <a:gd name="connsiteY57" fmla="*/ 266276 h 977693"/>
                <a:gd name="connsiteX58" fmla="*/ 226061 w 2189512"/>
                <a:gd name="connsiteY58" fmla="*/ 266714 h 977693"/>
                <a:gd name="connsiteX59" fmla="*/ 207824 w 2189512"/>
                <a:gd name="connsiteY59" fmla="*/ 258282 h 977693"/>
                <a:gd name="connsiteX60" fmla="*/ 209888 w 2189512"/>
                <a:gd name="connsiteY60" fmla="*/ 253560 h 977693"/>
                <a:gd name="connsiteX61" fmla="*/ 214638 w 2189512"/>
                <a:gd name="connsiteY61" fmla="*/ 250980 h 977693"/>
                <a:gd name="connsiteX62" fmla="*/ 208124 w 2189512"/>
                <a:gd name="connsiteY62" fmla="*/ 250980 h 977693"/>
                <a:gd name="connsiteX63" fmla="*/ 208124 w 2189512"/>
                <a:gd name="connsiteY63" fmla="*/ 247179 h 977693"/>
                <a:gd name="connsiteX64" fmla="*/ 200006 w 2189512"/>
                <a:gd name="connsiteY64" fmla="*/ 247107 h 977693"/>
                <a:gd name="connsiteX65" fmla="*/ 197880 w 2189512"/>
                <a:gd name="connsiteY65" fmla="*/ 233737 h 977693"/>
                <a:gd name="connsiteX66" fmla="*/ 199012 w 2189512"/>
                <a:gd name="connsiteY66" fmla="*/ 233183 h 977693"/>
                <a:gd name="connsiteX67" fmla="*/ 192590 w 2189512"/>
                <a:gd name="connsiteY67" fmla="*/ 234331 h 977693"/>
                <a:gd name="connsiteX68" fmla="*/ 168567 w 2189512"/>
                <a:gd name="connsiteY68" fmla="*/ 228239 h 977693"/>
                <a:gd name="connsiteX69" fmla="*/ 168195 w 2189512"/>
                <a:gd name="connsiteY69" fmla="*/ 226902 h 977693"/>
                <a:gd name="connsiteX70" fmla="*/ 167969 w 2189512"/>
                <a:gd name="connsiteY70" fmla="*/ 226917 h 977693"/>
                <a:gd name="connsiteX71" fmla="*/ 155425 w 2189512"/>
                <a:gd name="connsiteY71" fmla="*/ 225392 h 977693"/>
                <a:gd name="connsiteX72" fmla="*/ 179763 w 2189512"/>
                <a:gd name="connsiteY72" fmla="*/ 206226 h 977693"/>
                <a:gd name="connsiteX73" fmla="*/ 164607 w 2189512"/>
                <a:gd name="connsiteY73" fmla="*/ 208254 h 977693"/>
                <a:gd name="connsiteX74" fmla="*/ 162230 w 2189512"/>
                <a:gd name="connsiteY74" fmla="*/ 207757 h 977693"/>
                <a:gd name="connsiteX75" fmla="*/ 144323 w 2189512"/>
                <a:gd name="connsiteY75" fmla="*/ 207980 h 977693"/>
                <a:gd name="connsiteX76" fmla="*/ 140399 w 2189512"/>
                <a:gd name="connsiteY76" fmla="*/ 199469 h 977693"/>
                <a:gd name="connsiteX77" fmla="*/ 147657 w 2189512"/>
                <a:gd name="connsiteY77" fmla="*/ 194329 h 977693"/>
                <a:gd name="connsiteX78" fmla="*/ 132245 w 2189512"/>
                <a:gd name="connsiteY78" fmla="*/ 192163 h 977693"/>
                <a:gd name="connsiteX79" fmla="*/ 127135 w 2189512"/>
                <a:gd name="connsiteY79" fmla="*/ 186391 h 977693"/>
                <a:gd name="connsiteX80" fmla="*/ 127183 w 2189512"/>
                <a:gd name="connsiteY80" fmla="*/ 181888 h 977693"/>
                <a:gd name="connsiteX81" fmla="*/ 119528 w 2189512"/>
                <a:gd name="connsiteY81" fmla="*/ 183020 h 977693"/>
                <a:gd name="connsiteX82" fmla="*/ 99356 w 2189512"/>
                <a:gd name="connsiteY82" fmla="*/ 181032 h 977693"/>
                <a:gd name="connsiteX83" fmla="*/ 96315 w 2189512"/>
                <a:gd name="connsiteY83" fmla="*/ 169481 h 977693"/>
                <a:gd name="connsiteX84" fmla="*/ 95265 w 2189512"/>
                <a:gd name="connsiteY84" fmla="*/ 169758 h 977693"/>
                <a:gd name="connsiteX85" fmla="*/ 119869 w 2189512"/>
                <a:gd name="connsiteY85" fmla="*/ 161496 h 977693"/>
                <a:gd name="connsiteX86" fmla="*/ 88722 w 2189512"/>
                <a:gd name="connsiteY86" fmla="*/ 165664 h 977693"/>
                <a:gd name="connsiteX87" fmla="*/ 85773 w 2189512"/>
                <a:gd name="connsiteY87" fmla="*/ 165048 h 977693"/>
                <a:gd name="connsiteX88" fmla="*/ 63559 w 2189512"/>
                <a:gd name="connsiteY88" fmla="*/ 165324 h 977693"/>
                <a:gd name="connsiteX89" fmla="*/ 58690 w 2189512"/>
                <a:gd name="connsiteY89" fmla="*/ 154765 h 977693"/>
                <a:gd name="connsiteX90" fmla="*/ 64055 w 2189512"/>
                <a:gd name="connsiteY90" fmla="*/ 150966 h 977693"/>
                <a:gd name="connsiteX91" fmla="*/ 54577 w 2189512"/>
                <a:gd name="connsiteY91" fmla="*/ 152368 h 977693"/>
                <a:gd name="connsiteX92" fmla="*/ 29552 w 2189512"/>
                <a:gd name="connsiteY92" fmla="*/ 149901 h 977693"/>
                <a:gd name="connsiteX93" fmla="*/ 20518 w 2189512"/>
                <a:gd name="connsiteY93" fmla="*/ 144357 h 977693"/>
                <a:gd name="connsiteX94" fmla="*/ 23464 w 2189512"/>
                <a:gd name="connsiteY94" fmla="*/ 139439 h 977693"/>
                <a:gd name="connsiteX95" fmla="*/ 14930 w 2189512"/>
                <a:gd name="connsiteY95" fmla="*/ 139994 h 977693"/>
                <a:gd name="connsiteX96" fmla="*/ 0 w 2189512"/>
                <a:gd name="connsiteY96" fmla="*/ 138179 h 977693"/>
                <a:gd name="connsiteX97" fmla="*/ 87685 w 2189512"/>
                <a:gd name="connsiteY97" fmla="*/ 69129 h 977693"/>
                <a:gd name="connsiteX98" fmla="*/ 369128 w 2189512"/>
                <a:gd name="connsiteY98" fmla="*/ 610 h 977693"/>
                <a:gd name="connsiteX99" fmla="*/ 809167 w 2189512"/>
                <a:gd name="connsiteY99" fmla="*/ 60974 h 977693"/>
                <a:gd name="connsiteX100" fmla="*/ 1229193 w 2189512"/>
                <a:gd name="connsiteY100" fmla="*/ 193468 h 977693"/>
                <a:gd name="connsiteX101" fmla="*/ 1236391 w 2189512"/>
                <a:gd name="connsiteY101" fmla="*/ 194359 h 977693"/>
                <a:gd name="connsiteX102" fmla="*/ 1248870 w 2189512"/>
                <a:gd name="connsiteY102" fmla="*/ 199432 h 977693"/>
                <a:gd name="connsiteX103" fmla="*/ 1287266 w 2189512"/>
                <a:gd name="connsiteY103" fmla="*/ 213003 h 977693"/>
                <a:gd name="connsiteX104" fmla="*/ 1298923 w 2189512"/>
                <a:gd name="connsiteY104" fmla="*/ 217596 h 977693"/>
                <a:gd name="connsiteX105" fmla="*/ 1341432 w 2189512"/>
                <a:gd name="connsiteY105" fmla="*/ 233567 h 977693"/>
                <a:gd name="connsiteX106" fmla="*/ 1357202 w 2189512"/>
                <a:gd name="connsiteY106" fmla="*/ 240559 h 977693"/>
                <a:gd name="connsiteX107" fmla="*/ 1461764 w 2189512"/>
                <a:gd name="connsiteY107" fmla="*/ 280590 h 977693"/>
                <a:gd name="connsiteX108" fmla="*/ 1473763 w 2189512"/>
                <a:gd name="connsiteY108" fmla="*/ 286486 h 977693"/>
                <a:gd name="connsiteX109" fmla="*/ 1482950 w 2189512"/>
                <a:gd name="connsiteY109" fmla="*/ 289639 h 977693"/>
                <a:gd name="connsiteX110" fmla="*/ 1500846 w 2189512"/>
                <a:gd name="connsiteY110" fmla="*/ 296767 h 977693"/>
                <a:gd name="connsiteX111" fmla="*/ 1524158 w 2189512"/>
                <a:gd name="connsiteY111" fmla="*/ 305953 h 977693"/>
                <a:gd name="connsiteX112" fmla="*/ 1536157 w 2189512"/>
                <a:gd name="connsiteY112" fmla="*/ 311848 h 977693"/>
                <a:gd name="connsiteX113" fmla="*/ 1586552 w 2189512"/>
                <a:gd name="connsiteY113" fmla="*/ 331315 h 977693"/>
                <a:gd name="connsiteX114" fmla="*/ 1598551 w 2189512"/>
                <a:gd name="connsiteY114" fmla="*/ 337211 h 977693"/>
                <a:gd name="connsiteX115" fmla="*/ 1653061 w 2189512"/>
                <a:gd name="connsiteY115" fmla="*/ 359077 h 977693"/>
                <a:gd name="connsiteX116" fmla="*/ 1669653 w 2189512"/>
                <a:gd name="connsiteY116" fmla="*/ 366549 h 977693"/>
                <a:gd name="connsiteX117" fmla="*/ 1705444 w 2189512"/>
                <a:gd name="connsiteY117" fmla="*/ 380807 h 977693"/>
                <a:gd name="connsiteX118" fmla="*/ 1736161 w 2189512"/>
                <a:gd name="connsiteY118" fmla="*/ 394311 h 977693"/>
                <a:gd name="connsiteX119" fmla="*/ 1786899 w 2189512"/>
                <a:gd name="connsiteY119" fmla="*/ 415081 h 977693"/>
                <a:gd name="connsiteX120" fmla="*/ 1802669 w 2189512"/>
                <a:gd name="connsiteY120" fmla="*/ 422073 h 977693"/>
                <a:gd name="connsiteX121" fmla="*/ 1811857 w 2189512"/>
                <a:gd name="connsiteY121" fmla="*/ 425226 h 977693"/>
                <a:gd name="connsiteX122" fmla="*/ 1829752 w 2189512"/>
                <a:gd name="connsiteY122" fmla="*/ 432355 h 977693"/>
                <a:gd name="connsiteX123" fmla="*/ 1853887 w 2189512"/>
                <a:gd name="connsiteY123" fmla="*/ 442021 h 977693"/>
                <a:gd name="connsiteX124" fmla="*/ 1869657 w 2189512"/>
                <a:gd name="connsiteY124" fmla="*/ 449013 h 977693"/>
                <a:gd name="connsiteX125" fmla="*/ 1920395 w 2189512"/>
                <a:gd name="connsiteY125" fmla="*/ 469782 h 977693"/>
                <a:gd name="connsiteX126" fmla="*/ 1936165 w 2189512"/>
                <a:gd name="connsiteY126" fmla="*/ 476774 h 977693"/>
                <a:gd name="connsiteX127" fmla="*/ 1982789 w 2189512"/>
                <a:gd name="connsiteY127" fmla="*/ 495145 h 977693"/>
                <a:gd name="connsiteX128" fmla="*/ 1998559 w 2189512"/>
                <a:gd name="connsiteY128" fmla="*/ 502137 h 977693"/>
                <a:gd name="connsiteX129" fmla="*/ 2045183 w 2189512"/>
                <a:gd name="connsiteY129" fmla="*/ 520507 h 977693"/>
                <a:gd name="connsiteX130" fmla="*/ 2056839 w 2189512"/>
                <a:gd name="connsiteY130" fmla="*/ 525100 h 977693"/>
                <a:gd name="connsiteX131" fmla="*/ 2099349 w 2189512"/>
                <a:gd name="connsiteY131" fmla="*/ 541071 h 977693"/>
                <a:gd name="connsiteX132" fmla="*/ 2111142 w 2189512"/>
                <a:gd name="connsiteY132" fmla="*/ 543538 h 977693"/>
                <a:gd name="connsiteX133" fmla="*/ 2157766 w 2189512"/>
                <a:gd name="connsiteY133" fmla="*/ 561909 h 977693"/>
                <a:gd name="connsiteX134" fmla="*/ 2166602 w 2189512"/>
                <a:gd name="connsiteY13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312324 w 2189512"/>
                <a:gd name="connsiteY46" fmla="*/ 572748 h 977693"/>
                <a:gd name="connsiteX47" fmla="*/ 1272694 w 2189512"/>
                <a:gd name="connsiteY47" fmla="*/ 551840 h 977693"/>
                <a:gd name="connsiteX48" fmla="*/ 1202688 w 2189512"/>
                <a:gd name="connsiteY48" fmla="*/ 518731 h 977693"/>
                <a:gd name="connsiteX49" fmla="*/ 1174097 w 2189512"/>
                <a:gd name="connsiteY49" fmla="*/ 505364 h 977693"/>
                <a:gd name="connsiteX50" fmla="*/ 1146328 w 2189512"/>
                <a:gd name="connsiteY50" fmla="*/ 492477 h 977693"/>
                <a:gd name="connsiteX51" fmla="*/ 1118079 w 2189512"/>
                <a:gd name="connsiteY51" fmla="*/ 480413 h 977693"/>
                <a:gd name="connsiteX52" fmla="*/ 1022637 w 2189512"/>
                <a:gd name="connsiteY52" fmla="*/ 437981 h 977693"/>
                <a:gd name="connsiteX53" fmla="*/ 836551 w 2189512"/>
                <a:gd name="connsiteY53" fmla="*/ 371354 h 977693"/>
                <a:gd name="connsiteX54" fmla="*/ 252598 w 2189512"/>
                <a:gd name="connsiteY54" fmla="*/ 285497 h 977693"/>
                <a:gd name="connsiteX55" fmla="*/ 230672 w 2189512"/>
                <a:gd name="connsiteY55" fmla="*/ 277362 h 977693"/>
                <a:gd name="connsiteX56" fmla="*/ 230792 w 2189512"/>
                <a:gd name="connsiteY56" fmla="*/ 266276 h 977693"/>
                <a:gd name="connsiteX57" fmla="*/ 226061 w 2189512"/>
                <a:gd name="connsiteY57" fmla="*/ 266714 h 977693"/>
                <a:gd name="connsiteX58" fmla="*/ 207824 w 2189512"/>
                <a:gd name="connsiteY58" fmla="*/ 258282 h 977693"/>
                <a:gd name="connsiteX59" fmla="*/ 209888 w 2189512"/>
                <a:gd name="connsiteY59" fmla="*/ 253560 h 977693"/>
                <a:gd name="connsiteX60" fmla="*/ 214638 w 2189512"/>
                <a:gd name="connsiteY60" fmla="*/ 250980 h 977693"/>
                <a:gd name="connsiteX61" fmla="*/ 208124 w 2189512"/>
                <a:gd name="connsiteY61" fmla="*/ 250980 h 977693"/>
                <a:gd name="connsiteX62" fmla="*/ 208124 w 2189512"/>
                <a:gd name="connsiteY62" fmla="*/ 247179 h 977693"/>
                <a:gd name="connsiteX63" fmla="*/ 200006 w 2189512"/>
                <a:gd name="connsiteY63" fmla="*/ 247107 h 977693"/>
                <a:gd name="connsiteX64" fmla="*/ 197880 w 2189512"/>
                <a:gd name="connsiteY64" fmla="*/ 233737 h 977693"/>
                <a:gd name="connsiteX65" fmla="*/ 199012 w 2189512"/>
                <a:gd name="connsiteY65" fmla="*/ 233183 h 977693"/>
                <a:gd name="connsiteX66" fmla="*/ 192590 w 2189512"/>
                <a:gd name="connsiteY66" fmla="*/ 234331 h 977693"/>
                <a:gd name="connsiteX67" fmla="*/ 168567 w 2189512"/>
                <a:gd name="connsiteY67" fmla="*/ 228239 h 977693"/>
                <a:gd name="connsiteX68" fmla="*/ 168195 w 2189512"/>
                <a:gd name="connsiteY68" fmla="*/ 226902 h 977693"/>
                <a:gd name="connsiteX69" fmla="*/ 167969 w 2189512"/>
                <a:gd name="connsiteY69" fmla="*/ 226917 h 977693"/>
                <a:gd name="connsiteX70" fmla="*/ 155425 w 2189512"/>
                <a:gd name="connsiteY70" fmla="*/ 225392 h 977693"/>
                <a:gd name="connsiteX71" fmla="*/ 179763 w 2189512"/>
                <a:gd name="connsiteY71" fmla="*/ 206226 h 977693"/>
                <a:gd name="connsiteX72" fmla="*/ 164607 w 2189512"/>
                <a:gd name="connsiteY72" fmla="*/ 208254 h 977693"/>
                <a:gd name="connsiteX73" fmla="*/ 162230 w 2189512"/>
                <a:gd name="connsiteY73" fmla="*/ 207757 h 977693"/>
                <a:gd name="connsiteX74" fmla="*/ 144323 w 2189512"/>
                <a:gd name="connsiteY74" fmla="*/ 207980 h 977693"/>
                <a:gd name="connsiteX75" fmla="*/ 140399 w 2189512"/>
                <a:gd name="connsiteY75" fmla="*/ 199469 h 977693"/>
                <a:gd name="connsiteX76" fmla="*/ 147657 w 2189512"/>
                <a:gd name="connsiteY76" fmla="*/ 194329 h 977693"/>
                <a:gd name="connsiteX77" fmla="*/ 132245 w 2189512"/>
                <a:gd name="connsiteY77" fmla="*/ 192163 h 977693"/>
                <a:gd name="connsiteX78" fmla="*/ 127135 w 2189512"/>
                <a:gd name="connsiteY78" fmla="*/ 186391 h 977693"/>
                <a:gd name="connsiteX79" fmla="*/ 127183 w 2189512"/>
                <a:gd name="connsiteY79" fmla="*/ 181888 h 977693"/>
                <a:gd name="connsiteX80" fmla="*/ 119528 w 2189512"/>
                <a:gd name="connsiteY80" fmla="*/ 183020 h 977693"/>
                <a:gd name="connsiteX81" fmla="*/ 99356 w 2189512"/>
                <a:gd name="connsiteY81" fmla="*/ 181032 h 977693"/>
                <a:gd name="connsiteX82" fmla="*/ 96315 w 2189512"/>
                <a:gd name="connsiteY82" fmla="*/ 169481 h 977693"/>
                <a:gd name="connsiteX83" fmla="*/ 95265 w 2189512"/>
                <a:gd name="connsiteY83" fmla="*/ 169758 h 977693"/>
                <a:gd name="connsiteX84" fmla="*/ 119869 w 2189512"/>
                <a:gd name="connsiteY84" fmla="*/ 161496 h 977693"/>
                <a:gd name="connsiteX85" fmla="*/ 88722 w 2189512"/>
                <a:gd name="connsiteY85" fmla="*/ 165664 h 977693"/>
                <a:gd name="connsiteX86" fmla="*/ 85773 w 2189512"/>
                <a:gd name="connsiteY86" fmla="*/ 165048 h 977693"/>
                <a:gd name="connsiteX87" fmla="*/ 63559 w 2189512"/>
                <a:gd name="connsiteY87" fmla="*/ 165324 h 977693"/>
                <a:gd name="connsiteX88" fmla="*/ 58690 w 2189512"/>
                <a:gd name="connsiteY88" fmla="*/ 154765 h 977693"/>
                <a:gd name="connsiteX89" fmla="*/ 64055 w 2189512"/>
                <a:gd name="connsiteY89" fmla="*/ 150966 h 977693"/>
                <a:gd name="connsiteX90" fmla="*/ 54577 w 2189512"/>
                <a:gd name="connsiteY90" fmla="*/ 152368 h 977693"/>
                <a:gd name="connsiteX91" fmla="*/ 29552 w 2189512"/>
                <a:gd name="connsiteY91" fmla="*/ 149901 h 977693"/>
                <a:gd name="connsiteX92" fmla="*/ 20518 w 2189512"/>
                <a:gd name="connsiteY92" fmla="*/ 144357 h 977693"/>
                <a:gd name="connsiteX93" fmla="*/ 23464 w 2189512"/>
                <a:gd name="connsiteY93" fmla="*/ 139439 h 977693"/>
                <a:gd name="connsiteX94" fmla="*/ 14930 w 2189512"/>
                <a:gd name="connsiteY94" fmla="*/ 139994 h 977693"/>
                <a:gd name="connsiteX95" fmla="*/ 0 w 2189512"/>
                <a:gd name="connsiteY95" fmla="*/ 138179 h 977693"/>
                <a:gd name="connsiteX96" fmla="*/ 87685 w 2189512"/>
                <a:gd name="connsiteY96" fmla="*/ 69129 h 977693"/>
                <a:gd name="connsiteX97" fmla="*/ 369128 w 2189512"/>
                <a:gd name="connsiteY97" fmla="*/ 610 h 977693"/>
                <a:gd name="connsiteX98" fmla="*/ 809167 w 2189512"/>
                <a:gd name="connsiteY98" fmla="*/ 60974 h 977693"/>
                <a:gd name="connsiteX99" fmla="*/ 1229193 w 2189512"/>
                <a:gd name="connsiteY99" fmla="*/ 193468 h 977693"/>
                <a:gd name="connsiteX100" fmla="*/ 1236391 w 2189512"/>
                <a:gd name="connsiteY100" fmla="*/ 194359 h 977693"/>
                <a:gd name="connsiteX101" fmla="*/ 1248870 w 2189512"/>
                <a:gd name="connsiteY101" fmla="*/ 199432 h 977693"/>
                <a:gd name="connsiteX102" fmla="*/ 1287266 w 2189512"/>
                <a:gd name="connsiteY102" fmla="*/ 213003 h 977693"/>
                <a:gd name="connsiteX103" fmla="*/ 1298923 w 2189512"/>
                <a:gd name="connsiteY103" fmla="*/ 217596 h 977693"/>
                <a:gd name="connsiteX104" fmla="*/ 1341432 w 2189512"/>
                <a:gd name="connsiteY104" fmla="*/ 233567 h 977693"/>
                <a:gd name="connsiteX105" fmla="*/ 1357202 w 2189512"/>
                <a:gd name="connsiteY105" fmla="*/ 240559 h 977693"/>
                <a:gd name="connsiteX106" fmla="*/ 1461764 w 2189512"/>
                <a:gd name="connsiteY106" fmla="*/ 280590 h 977693"/>
                <a:gd name="connsiteX107" fmla="*/ 1473763 w 2189512"/>
                <a:gd name="connsiteY107" fmla="*/ 286486 h 977693"/>
                <a:gd name="connsiteX108" fmla="*/ 1482950 w 2189512"/>
                <a:gd name="connsiteY108" fmla="*/ 289639 h 977693"/>
                <a:gd name="connsiteX109" fmla="*/ 1500846 w 2189512"/>
                <a:gd name="connsiteY109" fmla="*/ 296767 h 977693"/>
                <a:gd name="connsiteX110" fmla="*/ 1524158 w 2189512"/>
                <a:gd name="connsiteY110" fmla="*/ 305953 h 977693"/>
                <a:gd name="connsiteX111" fmla="*/ 1536157 w 2189512"/>
                <a:gd name="connsiteY111" fmla="*/ 311848 h 977693"/>
                <a:gd name="connsiteX112" fmla="*/ 1586552 w 2189512"/>
                <a:gd name="connsiteY112" fmla="*/ 331315 h 977693"/>
                <a:gd name="connsiteX113" fmla="*/ 1598551 w 2189512"/>
                <a:gd name="connsiteY113" fmla="*/ 337211 h 977693"/>
                <a:gd name="connsiteX114" fmla="*/ 1653061 w 2189512"/>
                <a:gd name="connsiteY114" fmla="*/ 359077 h 977693"/>
                <a:gd name="connsiteX115" fmla="*/ 1669653 w 2189512"/>
                <a:gd name="connsiteY115" fmla="*/ 366549 h 977693"/>
                <a:gd name="connsiteX116" fmla="*/ 1705444 w 2189512"/>
                <a:gd name="connsiteY116" fmla="*/ 380807 h 977693"/>
                <a:gd name="connsiteX117" fmla="*/ 1736161 w 2189512"/>
                <a:gd name="connsiteY117" fmla="*/ 394311 h 977693"/>
                <a:gd name="connsiteX118" fmla="*/ 1786899 w 2189512"/>
                <a:gd name="connsiteY118" fmla="*/ 415081 h 977693"/>
                <a:gd name="connsiteX119" fmla="*/ 1802669 w 2189512"/>
                <a:gd name="connsiteY119" fmla="*/ 422073 h 977693"/>
                <a:gd name="connsiteX120" fmla="*/ 1811857 w 2189512"/>
                <a:gd name="connsiteY120" fmla="*/ 425226 h 977693"/>
                <a:gd name="connsiteX121" fmla="*/ 1829752 w 2189512"/>
                <a:gd name="connsiteY121" fmla="*/ 432355 h 977693"/>
                <a:gd name="connsiteX122" fmla="*/ 1853887 w 2189512"/>
                <a:gd name="connsiteY122" fmla="*/ 442021 h 977693"/>
                <a:gd name="connsiteX123" fmla="*/ 1869657 w 2189512"/>
                <a:gd name="connsiteY123" fmla="*/ 449013 h 977693"/>
                <a:gd name="connsiteX124" fmla="*/ 1920395 w 2189512"/>
                <a:gd name="connsiteY124" fmla="*/ 469782 h 977693"/>
                <a:gd name="connsiteX125" fmla="*/ 1936165 w 2189512"/>
                <a:gd name="connsiteY125" fmla="*/ 476774 h 977693"/>
                <a:gd name="connsiteX126" fmla="*/ 1982789 w 2189512"/>
                <a:gd name="connsiteY126" fmla="*/ 495145 h 977693"/>
                <a:gd name="connsiteX127" fmla="*/ 1998559 w 2189512"/>
                <a:gd name="connsiteY127" fmla="*/ 502137 h 977693"/>
                <a:gd name="connsiteX128" fmla="*/ 2045183 w 2189512"/>
                <a:gd name="connsiteY128" fmla="*/ 520507 h 977693"/>
                <a:gd name="connsiteX129" fmla="*/ 2056839 w 2189512"/>
                <a:gd name="connsiteY129" fmla="*/ 525100 h 977693"/>
                <a:gd name="connsiteX130" fmla="*/ 2099349 w 2189512"/>
                <a:gd name="connsiteY130" fmla="*/ 541071 h 977693"/>
                <a:gd name="connsiteX131" fmla="*/ 2111142 w 2189512"/>
                <a:gd name="connsiteY131" fmla="*/ 543538 h 977693"/>
                <a:gd name="connsiteX132" fmla="*/ 2157766 w 2189512"/>
                <a:gd name="connsiteY132" fmla="*/ 561909 h 977693"/>
                <a:gd name="connsiteX133" fmla="*/ 2166602 w 2189512"/>
                <a:gd name="connsiteY13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272694 w 2189512"/>
                <a:gd name="connsiteY46" fmla="*/ 551840 h 977693"/>
                <a:gd name="connsiteX47" fmla="*/ 1202688 w 2189512"/>
                <a:gd name="connsiteY47" fmla="*/ 518731 h 977693"/>
                <a:gd name="connsiteX48" fmla="*/ 1174097 w 2189512"/>
                <a:gd name="connsiteY48" fmla="*/ 505364 h 977693"/>
                <a:gd name="connsiteX49" fmla="*/ 1146328 w 2189512"/>
                <a:gd name="connsiteY49" fmla="*/ 492477 h 977693"/>
                <a:gd name="connsiteX50" fmla="*/ 1118079 w 2189512"/>
                <a:gd name="connsiteY50" fmla="*/ 480413 h 977693"/>
                <a:gd name="connsiteX51" fmla="*/ 1022637 w 2189512"/>
                <a:gd name="connsiteY51" fmla="*/ 437981 h 977693"/>
                <a:gd name="connsiteX52" fmla="*/ 836551 w 2189512"/>
                <a:gd name="connsiteY52" fmla="*/ 371354 h 977693"/>
                <a:gd name="connsiteX53" fmla="*/ 252598 w 2189512"/>
                <a:gd name="connsiteY53" fmla="*/ 285497 h 977693"/>
                <a:gd name="connsiteX54" fmla="*/ 230672 w 2189512"/>
                <a:gd name="connsiteY54" fmla="*/ 277362 h 977693"/>
                <a:gd name="connsiteX55" fmla="*/ 230792 w 2189512"/>
                <a:gd name="connsiteY55" fmla="*/ 266276 h 977693"/>
                <a:gd name="connsiteX56" fmla="*/ 226061 w 2189512"/>
                <a:gd name="connsiteY56" fmla="*/ 266714 h 977693"/>
                <a:gd name="connsiteX57" fmla="*/ 207824 w 2189512"/>
                <a:gd name="connsiteY57" fmla="*/ 258282 h 977693"/>
                <a:gd name="connsiteX58" fmla="*/ 209888 w 2189512"/>
                <a:gd name="connsiteY58" fmla="*/ 253560 h 977693"/>
                <a:gd name="connsiteX59" fmla="*/ 214638 w 2189512"/>
                <a:gd name="connsiteY59" fmla="*/ 250980 h 977693"/>
                <a:gd name="connsiteX60" fmla="*/ 208124 w 2189512"/>
                <a:gd name="connsiteY60" fmla="*/ 250980 h 977693"/>
                <a:gd name="connsiteX61" fmla="*/ 208124 w 2189512"/>
                <a:gd name="connsiteY61" fmla="*/ 247179 h 977693"/>
                <a:gd name="connsiteX62" fmla="*/ 200006 w 2189512"/>
                <a:gd name="connsiteY62" fmla="*/ 247107 h 977693"/>
                <a:gd name="connsiteX63" fmla="*/ 197880 w 2189512"/>
                <a:gd name="connsiteY63" fmla="*/ 233737 h 977693"/>
                <a:gd name="connsiteX64" fmla="*/ 199012 w 2189512"/>
                <a:gd name="connsiteY64" fmla="*/ 233183 h 977693"/>
                <a:gd name="connsiteX65" fmla="*/ 192590 w 2189512"/>
                <a:gd name="connsiteY65" fmla="*/ 234331 h 977693"/>
                <a:gd name="connsiteX66" fmla="*/ 168567 w 2189512"/>
                <a:gd name="connsiteY66" fmla="*/ 228239 h 977693"/>
                <a:gd name="connsiteX67" fmla="*/ 168195 w 2189512"/>
                <a:gd name="connsiteY67" fmla="*/ 226902 h 977693"/>
                <a:gd name="connsiteX68" fmla="*/ 167969 w 2189512"/>
                <a:gd name="connsiteY68" fmla="*/ 226917 h 977693"/>
                <a:gd name="connsiteX69" fmla="*/ 155425 w 2189512"/>
                <a:gd name="connsiteY69" fmla="*/ 225392 h 977693"/>
                <a:gd name="connsiteX70" fmla="*/ 179763 w 2189512"/>
                <a:gd name="connsiteY70" fmla="*/ 206226 h 977693"/>
                <a:gd name="connsiteX71" fmla="*/ 164607 w 2189512"/>
                <a:gd name="connsiteY71" fmla="*/ 208254 h 977693"/>
                <a:gd name="connsiteX72" fmla="*/ 162230 w 2189512"/>
                <a:gd name="connsiteY72" fmla="*/ 207757 h 977693"/>
                <a:gd name="connsiteX73" fmla="*/ 144323 w 2189512"/>
                <a:gd name="connsiteY73" fmla="*/ 207980 h 977693"/>
                <a:gd name="connsiteX74" fmla="*/ 140399 w 2189512"/>
                <a:gd name="connsiteY74" fmla="*/ 199469 h 977693"/>
                <a:gd name="connsiteX75" fmla="*/ 147657 w 2189512"/>
                <a:gd name="connsiteY75" fmla="*/ 194329 h 977693"/>
                <a:gd name="connsiteX76" fmla="*/ 132245 w 2189512"/>
                <a:gd name="connsiteY76" fmla="*/ 192163 h 977693"/>
                <a:gd name="connsiteX77" fmla="*/ 127135 w 2189512"/>
                <a:gd name="connsiteY77" fmla="*/ 186391 h 977693"/>
                <a:gd name="connsiteX78" fmla="*/ 127183 w 2189512"/>
                <a:gd name="connsiteY78" fmla="*/ 181888 h 977693"/>
                <a:gd name="connsiteX79" fmla="*/ 119528 w 2189512"/>
                <a:gd name="connsiteY79" fmla="*/ 183020 h 977693"/>
                <a:gd name="connsiteX80" fmla="*/ 99356 w 2189512"/>
                <a:gd name="connsiteY80" fmla="*/ 181032 h 977693"/>
                <a:gd name="connsiteX81" fmla="*/ 96315 w 2189512"/>
                <a:gd name="connsiteY81" fmla="*/ 169481 h 977693"/>
                <a:gd name="connsiteX82" fmla="*/ 95265 w 2189512"/>
                <a:gd name="connsiteY82" fmla="*/ 169758 h 977693"/>
                <a:gd name="connsiteX83" fmla="*/ 119869 w 2189512"/>
                <a:gd name="connsiteY83" fmla="*/ 161496 h 977693"/>
                <a:gd name="connsiteX84" fmla="*/ 88722 w 2189512"/>
                <a:gd name="connsiteY84" fmla="*/ 165664 h 977693"/>
                <a:gd name="connsiteX85" fmla="*/ 85773 w 2189512"/>
                <a:gd name="connsiteY85" fmla="*/ 165048 h 977693"/>
                <a:gd name="connsiteX86" fmla="*/ 63559 w 2189512"/>
                <a:gd name="connsiteY86" fmla="*/ 165324 h 977693"/>
                <a:gd name="connsiteX87" fmla="*/ 58690 w 2189512"/>
                <a:gd name="connsiteY87" fmla="*/ 154765 h 977693"/>
                <a:gd name="connsiteX88" fmla="*/ 64055 w 2189512"/>
                <a:gd name="connsiteY88" fmla="*/ 150966 h 977693"/>
                <a:gd name="connsiteX89" fmla="*/ 54577 w 2189512"/>
                <a:gd name="connsiteY89" fmla="*/ 152368 h 977693"/>
                <a:gd name="connsiteX90" fmla="*/ 29552 w 2189512"/>
                <a:gd name="connsiteY90" fmla="*/ 149901 h 977693"/>
                <a:gd name="connsiteX91" fmla="*/ 20518 w 2189512"/>
                <a:gd name="connsiteY91" fmla="*/ 144357 h 977693"/>
                <a:gd name="connsiteX92" fmla="*/ 23464 w 2189512"/>
                <a:gd name="connsiteY92" fmla="*/ 139439 h 977693"/>
                <a:gd name="connsiteX93" fmla="*/ 14930 w 2189512"/>
                <a:gd name="connsiteY93" fmla="*/ 139994 h 977693"/>
                <a:gd name="connsiteX94" fmla="*/ 0 w 2189512"/>
                <a:gd name="connsiteY94" fmla="*/ 138179 h 977693"/>
                <a:gd name="connsiteX95" fmla="*/ 87685 w 2189512"/>
                <a:gd name="connsiteY95" fmla="*/ 69129 h 977693"/>
                <a:gd name="connsiteX96" fmla="*/ 369128 w 2189512"/>
                <a:gd name="connsiteY96" fmla="*/ 610 h 977693"/>
                <a:gd name="connsiteX97" fmla="*/ 809167 w 2189512"/>
                <a:gd name="connsiteY97" fmla="*/ 60974 h 977693"/>
                <a:gd name="connsiteX98" fmla="*/ 1229193 w 2189512"/>
                <a:gd name="connsiteY98" fmla="*/ 193468 h 977693"/>
                <a:gd name="connsiteX99" fmla="*/ 1236391 w 2189512"/>
                <a:gd name="connsiteY99" fmla="*/ 194359 h 977693"/>
                <a:gd name="connsiteX100" fmla="*/ 1248870 w 2189512"/>
                <a:gd name="connsiteY100" fmla="*/ 199432 h 977693"/>
                <a:gd name="connsiteX101" fmla="*/ 1287266 w 2189512"/>
                <a:gd name="connsiteY101" fmla="*/ 213003 h 977693"/>
                <a:gd name="connsiteX102" fmla="*/ 1298923 w 2189512"/>
                <a:gd name="connsiteY102" fmla="*/ 217596 h 977693"/>
                <a:gd name="connsiteX103" fmla="*/ 1341432 w 2189512"/>
                <a:gd name="connsiteY103" fmla="*/ 233567 h 977693"/>
                <a:gd name="connsiteX104" fmla="*/ 1357202 w 2189512"/>
                <a:gd name="connsiteY104" fmla="*/ 240559 h 977693"/>
                <a:gd name="connsiteX105" fmla="*/ 1461764 w 2189512"/>
                <a:gd name="connsiteY105" fmla="*/ 280590 h 977693"/>
                <a:gd name="connsiteX106" fmla="*/ 1473763 w 2189512"/>
                <a:gd name="connsiteY106" fmla="*/ 286486 h 977693"/>
                <a:gd name="connsiteX107" fmla="*/ 1482950 w 2189512"/>
                <a:gd name="connsiteY107" fmla="*/ 289639 h 977693"/>
                <a:gd name="connsiteX108" fmla="*/ 1500846 w 2189512"/>
                <a:gd name="connsiteY108" fmla="*/ 296767 h 977693"/>
                <a:gd name="connsiteX109" fmla="*/ 1524158 w 2189512"/>
                <a:gd name="connsiteY109" fmla="*/ 305953 h 977693"/>
                <a:gd name="connsiteX110" fmla="*/ 1536157 w 2189512"/>
                <a:gd name="connsiteY110" fmla="*/ 311848 h 977693"/>
                <a:gd name="connsiteX111" fmla="*/ 1586552 w 2189512"/>
                <a:gd name="connsiteY111" fmla="*/ 331315 h 977693"/>
                <a:gd name="connsiteX112" fmla="*/ 1598551 w 2189512"/>
                <a:gd name="connsiteY112" fmla="*/ 337211 h 977693"/>
                <a:gd name="connsiteX113" fmla="*/ 1653061 w 2189512"/>
                <a:gd name="connsiteY113" fmla="*/ 359077 h 977693"/>
                <a:gd name="connsiteX114" fmla="*/ 1669653 w 2189512"/>
                <a:gd name="connsiteY114" fmla="*/ 366549 h 977693"/>
                <a:gd name="connsiteX115" fmla="*/ 1705444 w 2189512"/>
                <a:gd name="connsiteY115" fmla="*/ 380807 h 977693"/>
                <a:gd name="connsiteX116" fmla="*/ 1736161 w 2189512"/>
                <a:gd name="connsiteY116" fmla="*/ 394311 h 977693"/>
                <a:gd name="connsiteX117" fmla="*/ 1786899 w 2189512"/>
                <a:gd name="connsiteY117" fmla="*/ 415081 h 977693"/>
                <a:gd name="connsiteX118" fmla="*/ 1802669 w 2189512"/>
                <a:gd name="connsiteY118" fmla="*/ 422073 h 977693"/>
                <a:gd name="connsiteX119" fmla="*/ 1811857 w 2189512"/>
                <a:gd name="connsiteY119" fmla="*/ 425226 h 977693"/>
                <a:gd name="connsiteX120" fmla="*/ 1829752 w 2189512"/>
                <a:gd name="connsiteY120" fmla="*/ 432355 h 977693"/>
                <a:gd name="connsiteX121" fmla="*/ 1853887 w 2189512"/>
                <a:gd name="connsiteY121" fmla="*/ 442021 h 977693"/>
                <a:gd name="connsiteX122" fmla="*/ 1869657 w 2189512"/>
                <a:gd name="connsiteY122" fmla="*/ 449013 h 977693"/>
                <a:gd name="connsiteX123" fmla="*/ 1920395 w 2189512"/>
                <a:gd name="connsiteY123" fmla="*/ 469782 h 977693"/>
                <a:gd name="connsiteX124" fmla="*/ 1936165 w 2189512"/>
                <a:gd name="connsiteY124" fmla="*/ 476774 h 977693"/>
                <a:gd name="connsiteX125" fmla="*/ 1982789 w 2189512"/>
                <a:gd name="connsiteY125" fmla="*/ 495145 h 977693"/>
                <a:gd name="connsiteX126" fmla="*/ 1998559 w 2189512"/>
                <a:gd name="connsiteY126" fmla="*/ 502137 h 977693"/>
                <a:gd name="connsiteX127" fmla="*/ 2045183 w 2189512"/>
                <a:gd name="connsiteY127" fmla="*/ 520507 h 977693"/>
                <a:gd name="connsiteX128" fmla="*/ 2056839 w 2189512"/>
                <a:gd name="connsiteY128" fmla="*/ 525100 h 977693"/>
                <a:gd name="connsiteX129" fmla="*/ 2099349 w 2189512"/>
                <a:gd name="connsiteY129" fmla="*/ 541071 h 977693"/>
                <a:gd name="connsiteX130" fmla="*/ 2111142 w 2189512"/>
                <a:gd name="connsiteY130" fmla="*/ 543538 h 977693"/>
                <a:gd name="connsiteX131" fmla="*/ 2157766 w 2189512"/>
                <a:gd name="connsiteY131" fmla="*/ 561909 h 977693"/>
                <a:gd name="connsiteX132" fmla="*/ 2166602 w 2189512"/>
                <a:gd name="connsiteY13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202688 w 2189512"/>
                <a:gd name="connsiteY46" fmla="*/ 518731 h 977693"/>
                <a:gd name="connsiteX47" fmla="*/ 1174097 w 2189512"/>
                <a:gd name="connsiteY47" fmla="*/ 505364 h 977693"/>
                <a:gd name="connsiteX48" fmla="*/ 1146328 w 2189512"/>
                <a:gd name="connsiteY48" fmla="*/ 492477 h 977693"/>
                <a:gd name="connsiteX49" fmla="*/ 1118079 w 2189512"/>
                <a:gd name="connsiteY49" fmla="*/ 480413 h 977693"/>
                <a:gd name="connsiteX50" fmla="*/ 1022637 w 2189512"/>
                <a:gd name="connsiteY50" fmla="*/ 437981 h 977693"/>
                <a:gd name="connsiteX51" fmla="*/ 836551 w 2189512"/>
                <a:gd name="connsiteY51" fmla="*/ 371354 h 977693"/>
                <a:gd name="connsiteX52" fmla="*/ 252598 w 2189512"/>
                <a:gd name="connsiteY52" fmla="*/ 285497 h 977693"/>
                <a:gd name="connsiteX53" fmla="*/ 230672 w 2189512"/>
                <a:gd name="connsiteY53" fmla="*/ 277362 h 977693"/>
                <a:gd name="connsiteX54" fmla="*/ 230792 w 2189512"/>
                <a:gd name="connsiteY54" fmla="*/ 266276 h 977693"/>
                <a:gd name="connsiteX55" fmla="*/ 226061 w 2189512"/>
                <a:gd name="connsiteY55" fmla="*/ 266714 h 977693"/>
                <a:gd name="connsiteX56" fmla="*/ 207824 w 2189512"/>
                <a:gd name="connsiteY56" fmla="*/ 258282 h 977693"/>
                <a:gd name="connsiteX57" fmla="*/ 209888 w 2189512"/>
                <a:gd name="connsiteY57" fmla="*/ 253560 h 977693"/>
                <a:gd name="connsiteX58" fmla="*/ 214638 w 2189512"/>
                <a:gd name="connsiteY58" fmla="*/ 250980 h 977693"/>
                <a:gd name="connsiteX59" fmla="*/ 208124 w 2189512"/>
                <a:gd name="connsiteY59" fmla="*/ 250980 h 977693"/>
                <a:gd name="connsiteX60" fmla="*/ 208124 w 2189512"/>
                <a:gd name="connsiteY60" fmla="*/ 247179 h 977693"/>
                <a:gd name="connsiteX61" fmla="*/ 200006 w 2189512"/>
                <a:gd name="connsiteY61" fmla="*/ 247107 h 977693"/>
                <a:gd name="connsiteX62" fmla="*/ 197880 w 2189512"/>
                <a:gd name="connsiteY62" fmla="*/ 233737 h 977693"/>
                <a:gd name="connsiteX63" fmla="*/ 199012 w 2189512"/>
                <a:gd name="connsiteY63" fmla="*/ 233183 h 977693"/>
                <a:gd name="connsiteX64" fmla="*/ 192590 w 2189512"/>
                <a:gd name="connsiteY64" fmla="*/ 234331 h 977693"/>
                <a:gd name="connsiteX65" fmla="*/ 168567 w 2189512"/>
                <a:gd name="connsiteY65" fmla="*/ 228239 h 977693"/>
                <a:gd name="connsiteX66" fmla="*/ 168195 w 2189512"/>
                <a:gd name="connsiteY66" fmla="*/ 226902 h 977693"/>
                <a:gd name="connsiteX67" fmla="*/ 167969 w 2189512"/>
                <a:gd name="connsiteY67" fmla="*/ 226917 h 977693"/>
                <a:gd name="connsiteX68" fmla="*/ 155425 w 2189512"/>
                <a:gd name="connsiteY68" fmla="*/ 225392 h 977693"/>
                <a:gd name="connsiteX69" fmla="*/ 179763 w 2189512"/>
                <a:gd name="connsiteY69" fmla="*/ 206226 h 977693"/>
                <a:gd name="connsiteX70" fmla="*/ 164607 w 2189512"/>
                <a:gd name="connsiteY70" fmla="*/ 208254 h 977693"/>
                <a:gd name="connsiteX71" fmla="*/ 162230 w 2189512"/>
                <a:gd name="connsiteY71" fmla="*/ 207757 h 977693"/>
                <a:gd name="connsiteX72" fmla="*/ 144323 w 2189512"/>
                <a:gd name="connsiteY72" fmla="*/ 207980 h 977693"/>
                <a:gd name="connsiteX73" fmla="*/ 140399 w 2189512"/>
                <a:gd name="connsiteY73" fmla="*/ 199469 h 977693"/>
                <a:gd name="connsiteX74" fmla="*/ 147657 w 2189512"/>
                <a:gd name="connsiteY74" fmla="*/ 194329 h 977693"/>
                <a:gd name="connsiteX75" fmla="*/ 132245 w 2189512"/>
                <a:gd name="connsiteY75" fmla="*/ 192163 h 977693"/>
                <a:gd name="connsiteX76" fmla="*/ 127135 w 2189512"/>
                <a:gd name="connsiteY76" fmla="*/ 186391 h 977693"/>
                <a:gd name="connsiteX77" fmla="*/ 127183 w 2189512"/>
                <a:gd name="connsiteY77" fmla="*/ 181888 h 977693"/>
                <a:gd name="connsiteX78" fmla="*/ 119528 w 2189512"/>
                <a:gd name="connsiteY78" fmla="*/ 183020 h 977693"/>
                <a:gd name="connsiteX79" fmla="*/ 99356 w 2189512"/>
                <a:gd name="connsiteY79" fmla="*/ 181032 h 977693"/>
                <a:gd name="connsiteX80" fmla="*/ 96315 w 2189512"/>
                <a:gd name="connsiteY80" fmla="*/ 169481 h 977693"/>
                <a:gd name="connsiteX81" fmla="*/ 95265 w 2189512"/>
                <a:gd name="connsiteY81" fmla="*/ 169758 h 977693"/>
                <a:gd name="connsiteX82" fmla="*/ 119869 w 2189512"/>
                <a:gd name="connsiteY82" fmla="*/ 161496 h 977693"/>
                <a:gd name="connsiteX83" fmla="*/ 88722 w 2189512"/>
                <a:gd name="connsiteY83" fmla="*/ 165664 h 977693"/>
                <a:gd name="connsiteX84" fmla="*/ 85773 w 2189512"/>
                <a:gd name="connsiteY84" fmla="*/ 165048 h 977693"/>
                <a:gd name="connsiteX85" fmla="*/ 63559 w 2189512"/>
                <a:gd name="connsiteY85" fmla="*/ 165324 h 977693"/>
                <a:gd name="connsiteX86" fmla="*/ 58690 w 2189512"/>
                <a:gd name="connsiteY86" fmla="*/ 154765 h 977693"/>
                <a:gd name="connsiteX87" fmla="*/ 64055 w 2189512"/>
                <a:gd name="connsiteY87" fmla="*/ 150966 h 977693"/>
                <a:gd name="connsiteX88" fmla="*/ 54577 w 2189512"/>
                <a:gd name="connsiteY88" fmla="*/ 152368 h 977693"/>
                <a:gd name="connsiteX89" fmla="*/ 29552 w 2189512"/>
                <a:gd name="connsiteY89" fmla="*/ 149901 h 977693"/>
                <a:gd name="connsiteX90" fmla="*/ 20518 w 2189512"/>
                <a:gd name="connsiteY90" fmla="*/ 144357 h 977693"/>
                <a:gd name="connsiteX91" fmla="*/ 23464 w 2189512"/>
                <a:gd name="connsiteY91" fmla="*/ 139439 h 977693"/>
                <a:gd name="connsiteX92" fmla="*/ 14930 w 2189512"/>
                <a:gd name="connsiteY92" fmla="*/ 139994 h 977693"/>
                <a:gd name="connsiteX93" fmla="*/ 0 w 2189512"/>
                <a:gd name="connsiteY93" fmla="*/ 138179 h 977693"/>
                <a:gd name="connsiteX94" fmla="*/ 87685 w 2189512"/>
                <a:gd name="connsiteY94" fmla="*/ 69129 h 977693"/>
                <a:gd name="connsiteX95" fmla="*/ 369128 w 2189512"/>
                <a:gd name="connsiteY95" fmla="*/ 610 h 977693"/>
                <a:gd name="connsiteX96" fmla="*/ 809167 w 2189512"/>
                <a:gd name="connsiteY96" fmla="*/ 60974 h 977693"/>
                <a:gd name="connsiteX97" fmla="*/ 1229193 w 2189512"/>
                <a:gd name="connsiteY97" fmla="*/ 193468 h 977693"/>
                <a:gd name="connsiteX98" fmla="*/ 1236391 w 2189512"/>
                <a:gd name="connsiteY98" fmla="*/ 194359 h 977693"/>
                <a:gd name="connsiteX99" fmla="*/ 1248870 w 2189512"/>
                <a:gd name="connsiteY99" fmla="*/ 199432 h 977693"/>
                <a:gd name="connsiteX100" fmla="*/ 1287266 w 2189512"/>
                <a:gd name="connsiteY100" fmla="*/ 213003 h 977693"/>
                <a:gd name="connsiteX101" fmla="*/ 1298923 w 2189512"/>
                <a:gd name="connsiteY101" fmla="*/ 217596 h 977693"/>
                <a:gd name="connsiteX102" fmla="*/ 1341432 w 2189512"/>
                <a:gd name="connsiteY102" fmla="*/ 233567 h 977693"/>
                <a:gd name="connsiteX103" fmla="*/ 1357202 w 2189512"/>
                <a:gd name="connsiteY103" fmla="*/ 240559 h 977693"/>
                <a:gd name="connsiteX104" fmla="*/ 1461764 w 2189512"/>
                <a:gd name="connsiteY104" fmla="*/ 280590 h 977693"/>
                <a:gd name="connsiteX105" fmla="*/ 1473763 w 2189512"/>
                <a:gd name="connsiteY105" fmla="*/ 286486 h 977693"/>
                <a:gd name="connsiteX106" fmla="*/ 1482950 w 2189512"/>
                <a:gd name="connsiteY106" fmla="*/ 289639 h 977693"/>
                <a:gd name="connsiteX107" fmla="*/ 1500846 w 2189512"/>
                <a:gd name="connsiteY107" fmla="*/ 296767 h 977693"/>
                <a:gd name="connsiteX108" fmla="*/ 1524158 w 2189512"/>
                <a:gd name="connsiteY108" fmla="*/ 305953 h 977693"/>
                <a:gd name="connsiteX109" fmla="*/ 1536157 w 2189512"/>
                <a:gd name="connsiteY109" fmla="*/ 311848 h 977693"/>
                <a:gd name="connsiteX110" fmla="*/ 1586552 w 2189512"/>
                <a:gd name="connsiteY110" fmla="*/ 331315 h 977693"/>
                <a:gd name="connsiteX111" fmla="*/ 1598551 w 2189512"/>
                <a:gd name="connsiteY111" fmla="*/ 337211 h 977693"/>
                <a:gd name="connsiteX112" fmla="*/ 1653061 w 2189512"/>
                <a:gd name="connsiteY112" fmla="*/ 359077 h 977693"/>
                <a:gd name="connsiteX113" fmla="*/ 1669653 w 2189512"/>
                <a:gd name="connsiteY113" fmla="*/ 366549 h 977693"/>
                <a:gd name="connsiteX114" fmla="*/ 1705444 w 2189512"/>
                <a:gd name="connsiteY114" fmla="*/ 380807 h 977693"/>
                <a:gd name="connsiteX115" fmla="*/ 1736161 w 2189512"/>
                <a:gd name="connsiteY115" fmla="*/ 394311 h 977693"/>
                <a:gd name="connsiteX116" fmla="*/ 1786899 w 2189512"/>
                <a:gd name="connsiteY116" fmla="*/ 415081 h 977693"/>
                <a:gd name="connsiteX117" fmla="*/ 1802669 w 2189512"/>
                <a:gd name="connsiteY117" fmla="*/ 422073 h 977693"/>
                <a:gd name="connsiteX118" fmla="*/ 1811857 w 2189512"/>
                <a:gd name="connsiteY118" fmla="*/ 425226 h 977693"/>
                <a:gd name="connsiteX119" fmla="*/ 1829752 w 2189512"/>
                <a:gd name="connsiteY119" fmla="*/ 432355 h 977693"/>
                <a:gd name="connsiteX120" fmla="*/ 1853887 w 2189512"/>
                <a:gd name="connsiteY120" fmla="*/ 442021 h 977693"/>
                <a:gd name="connsiteX121" fmla="*/ 1869657 w 2189512"/>
                <a:gd name="connsiteY121" fmla="*/ 449013 h 977693"/>
                <a:gd name="connsiteX122" fmla="*/ 1920395 w 2189512"/>
                <a:gd name="connsiteY122" fmla="*/ 469782 h 977693"/>
                <a:gd name="connsiteX123" fmla="*/ 1936165 w 2189512"/>
                <a:gd name="connsiteY123" fmla="*/ 476774 h 977693"/>
                <a:gd name="connsiteX124" fmla="*/ 1982789 w 2189512"/>
                <a:gd name="connsiteY124" fmla="*/ 495145 h 977693"/>
                <a:gd name="connsiteX125" fmla="*/ 1998559 w 2189512"/>
                <a:gd name="connsiteY125" fmla="*/ 502137 h 977693"/>
                <a:gd name="connsiteX126" fmla="*/ 2045183 w 2189512"/>
                <a:gd name="connsiteY126" fmla="*/ 520507 h 977693"/>
                <a:gd name="connsiteX127" fmla="*/ 2056839 w 2189512"/>
                <a:gd name="connsiteY127" fmla="*/ 525100 h 977693"/>
                <a:gd name="connsiteX128" fmla="*/ 2099349 w 2189512"/>
                <a:gd name="connsiteY128" fmla="*/ 541071 h 977693"/>
                <a:gd name="connsiteX129" fmla="*/ 2111142 w 2189512"/>
                <a:gd name="connsiteY129" fmla="*/ 543538 h 977693"/>
                <a:gd name="connsiteX130" fmla="*/ 2157766 w 2189512"/>
                <a:gd name="connsiteY130" fmla="*/ 561909 h 977693"/>
                <a:gd name="connsiteX131" fmla="*/ 2166602 w 2189512"/>
                <a:gd name="connsiteY13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74097 w 2189512"/>
                <a:gd name="connsiteY46" fmla="*/ 505364 h 977693"/>
                <a:gd name="connsiteX47" fmla="*/ 1146328 w 2189512"/>
                <a:gd name="connsiteY47" fmla="*/ 492477 h 977693"/>
                <a:gd name="connsiteX48" fmla="*/ 1118079 w 2189512"/>
                <a:gd name="connsiteY48" fmla="*/ 480413 h 977693"/>
                <a:gd name="connsiteX49" fmla="*/ 1022637 w 2189512"/>
                <a:gd name="connsiteY49" fmla="*/ 437981 h 977693"/>
                <a:gd name="connsiteX50" fmla="*/ 836551 w 2189512"/>
                <a:gd name="connsiteY50" fmla="*/ 371354 h 977693"/>
                <a:gd name="connsiteX51" fmla="*/ 252598 w 2189512"/>
                <a:gd name="connsiteY51" fmla="*/ 285497 h 977693"/>
                <a:gd name="connsiteX52" fmla="*/ 230672 w 2189512"/>
                <a:gd name="connsiteY52" fmla="*/ 277362 h 977693"/>
                <a:gd name="connsiteX53" fmla="*/ 230792 w 2189512"/>
                <a:gd name="connsiteY53" fmla="*/ 266276 h 977693"/>
                <a:gd name="connsiteX54" fmla="*/ 226061 w 2189512"/>
                <a:gd name="connsiteY54" fmla="*/ 266714 h 977693"/>
                <a:gd name="connsiteX55" fmla="*/ 207824 w 2189512"/>
                <a:gd name="connsiteY55" fmla="*/ 258282 h 977693"/>
                <a:gd name="connsiteX56" fmla="*/ 209888 w 2189512"/>
                <a:gd name="connsiteY56" fmla="*/ 253560 h 977693"/>
                <a:gd name="connsiteX57" fmla="*/ 214638 w 2189512"/>
                <a:gd name="connsiteY57" fmla="*/ 250980 h 977693"/>
                <a:gd name="connsiteX58" fmla="*/ 208124 w 2189512"/>
                <a:gd name="connsiteY58" fmla="*/ 250980 h 977693"/>
                <a:gd name="connsiteX59" fmla="*/ 208124 w 2189512"/>
                <a:gd name="connsiteY59" fmla="*/ 247179 h 977693"/>
                <a:gd name="connsiteX60" fmla="*/ 200006 w 2189512"/>
                <a:gd name="connsiteY60" fmla="*/ 247107 h 977693"/>
                <a:gd name="connsiteX61" fmla="*/ 197880 w 2189512"/>
                <a:gd name="connsiteY61" fmla="*/ 233737 h 977693"/>
                <a:gd name="connsiteX62" fmla="*/ 199012 w 2189512"/>
                <a:gd name="connsiteY62" fmla="*/ 233183 h 977693"/>
                <a:gd name="connsiteX63" fmla="*/ 192590 w 2189512"/>
                <a:gd name="connsiteY63" fmla="*/ 234331 h 977693"/>
                <a:gd name="connsiteX64" fmla="*/ 168567 w 2189512"/>
                <a:gd name="connsiteY64" fmla="*/ 228239 h 977693"/>
                <a:gd name="connsiteX65" fmla="*/ 168195 w 2189512"/>
                <a:gd name="connsiteY65" fmla="*/ 226902 h 977693"/>
                <a:gd name="connsiteX66" fmla="*/ 167969 w 2189512"/>
                <a:gd name="connsiteY66" fmla="*/ 226917 h 977693"/>
                <a:gd name="connsiteX67" fmla="*/ 155425 w 2189512"/>
                <a:gd name="connsiteY67" fmla="*/ 225392 h 977693"/>
                <a:gd name="connsiteX68" fmla="*/ 179763 w 2189512"/>
                <a:gd name="connsiteY68" fmla="*/ 206226 h 977693"/>
                <a:gd name="connsiteX69" fmla="*/ 164607 w 2189512"/>
                <a:gd name="connsiteY69" fmla="*/ 208254 h 977693"/>
                <a:gd name="connsiteX70" fmla="*/ 162230 w 2189512"/>
                <a:gd name="connsiteY70" fmla="*/ 207757 h 977693"/>
                <a:gd name="connsiteX71" fmla="*/ 144323 w 2189512"/>
                <a:gd name="connsiteY71" fmla="*/ 207980 h 977693"/>
                <a:gd name="connsiteX72" fmla="*/ 140399 w 2189512"/>
                <a:gd name="connsiteY72" fmla="*/ 199469 h 977693"/>
                <a:gd name="connsiteX73" fmla="*/ 147657 w 2189512"/>
                <a:gd name="connsiteY73" fmla="*/ 194329 h 977693"/>
                <a:gd name="connsiteX74" fmla="*/ 132245 w 2189512"/>
                <a:gd name="connsiteY74" fmla="*/ 192163 h 977693"/>
                <a:gd name="connsiteX75" fmla="*/ 127135 w 2189512"/>
                <a:gd name="connsiteY75" fmla="*/ 186391 h 977693"/>
                <a:gd name="connsiteX76" fmla="*/ 127183 w 2189512"/>
                <a:gd name="connsiteY76" fmla="*/ 181888 h 977693"/>
                <a:gd name="connsiteX77" fmla="*/ 119528 w 2189512"/>
                <a:gd name="connsiteY77" fmla="*/ 183020 h 977693"/>
                <a:gd name="connsiteX78" fmla="*/ 99356 w 2189512"/>
                <a:gd name="connsiteY78" fmla="*/ 181032 h 977693"/>
                <a:gd name="connsiteX79" fmla="*/ 96315 w 2189512"/>
                <a:gd name="connsiteY79" fmla="*/ 169481 h 977693"/>
                <a:gd name="connsiteX80" fmla="*/ 95265 w 2189512"/>
                <a:gd name="connsiteY80" fmla="*/ 169758 h 977693"/>
                <a:gd name="connsiteX81" fmla="*/ 119869 w 2189512"/>
                <a:gd name="connsiteY81" fmla="*/ 161496 h 977693"/>
                <a:gd name="connsiteX82" fmla="*/ 88722 w 2189512"/>
                <a:gd name="connsiteY82" fmla="*/ 165664 h 977693"/>
                <a:gd name="connsiteX83" fmla="*/ 85773 w 2189512"/>
                <a:gd name="connsiteY83" fmla="*/ 165048 h 977693"/>
                <a:gd name="connsiteX84" fmla="*/ 63559 w 2189512"/>
                <a:gd name="connsiteY84" fmla="*/ 165324 h 977693"/>
                <a:gd name="connsiteX85" fmla="*/ 58690 w 2189512"/>
                <a:gd name="connsiteY85" fmla="*/ 154765 h 977693"/>
                <a:gd name="connsiteX86" fmla="*/ 64055 w 2189512"/>
                <a:gd name="connsiteY86" fmla="*/ 150966 h 977693"/>
                <a:gd name="connsiteX87" fmla="*/ 54577 w 2189512"/>
                <a:gd name="connsiteY87" fmla="*/ 152368 h 977693"/>
                <a:gd name="connsiteX88" fmla="*/ 29552 w 2189512"/>
                <a:gd name="connsiteY88" fmla="*/ 149901 h 977693"/>
                <a:gd name="connsiteX89" fmla="*/ 20518 w 2189512"/>
                <a:gd name="connsiteY89" fmla="*/ 144357 h 977693"/>
                <a:gd name="connsiteX90" fmla="*/ 23464 w 2189512"/>
                <a:gd name="connsiteY90" fmla="*/ 139439 h 977693"/>
                <a:gd name="connsiteX91" fmla="*/ 14930 w 2189512"/>
                <a:gd name="connsiteY91" fmla="*/ 139994 h 977693"/>
                <a:gd name="connsiteX92" fmla="*/ 0 w 2189512"/>
                <a:gd name="connsiteY92" fmla="*/ 138179 h 977693"/>
                <a:gd name="connsiteX93" fmla="*/ 87685 w 2189512"/>
                <a:gd name="connsiteY93" fmla="*/ 69129 h 977693"/>
                <a:gd name="connsiteX94" fmla="*/ 369128 w 2189512"/>
                <a:gd name="connsiteY94" fmla="*/ 610 h 977693"/>
                <a:gd name="connsiteX95" fmla="*/ 809167 w 2189512"/>
                <a:gd name="connsiteY95" fmla="*/ 60974 h 977693"/>
                <a:gd name="connsiteX96" fmla="*/ 1229193 w 2189512"/>
                <a:gd name="connsiteY96" fmla="*/ 193468 h 977693"/>
                <a:gd name="connsiteX97" fmla="*/ 1236391 w 2189512"/>
                <a:gd name="connsiteY97" fmla="*/ 194359 h 977693"/>
                <a:gd name="connsiteX98" fmla="*/ 1248870 w 2189512"/>
                <a:gd name="connsiteY98" fmla="*/ 199432 h 977693"/>
                <a:gd name="connsiteX99" fmla="*/ 1287266 w 2189512"/>
                <a:gd name="connsiteY99" fmla="*/ 213003 h 977693"/>
                <a:gd name="connsiteX100" fmla="*/ 1298923 w 2189512"/>
                <a:gd name="connsiteY100" fmla="*/ 217596 h 977693"/>
                <a:gd name="connsiteX101" fmla="*/ 1341432 w 2189512"/>
                <a:gd name="connsiteY101" fmla="*/ 233567 h 977693"/>
                <a:gd name="connsiteX102" fmla="*/ 1357202 w 2189512"/>
                <a:gd name="connsiteY102" fmla="*/ 240559 h 977693"/>
                <a:gd name="connsiteX103" fmla="*/ 1461764 w 2189512"/>
                <a:gd name="connsiteY103" fmla="*/ 280590 h 977693"/>
                <a:gd name="connsiteX104" fmla="*/ 1473763 w 2189512"/>
                <a:gd name="connsiteY104" fmla="*/ 286486 h 977693"/>
                <a:gd name="connsiteX105" fmla="*/ 1482950 w 2189512"/>
                <a:gd name="connsiteY105" fmla="*/ 289639 h 977693"/>
                <a:gd name="connsiteX106" fmla="*/ 1500846 w 2189512"/>
                <a:gd name="connsiteY106" fmla="*/ 296767 h 977693"/>
                <a:gd name="connsiteX107" fmla="*/ 1524158 w 2189512"/>
                <a:gd name="connsiteY107" fmla="*/ 305953 h 977693"/>
                <a:gd name="connsiteX108" fmla="*/ 1536157 w 2189512"/>
                <a:gd name="connsiteY108" fmla="*/ 311848 h 977693"/>
                <a:gd name="connsiteX109" fmla="*/ 1586552 w 2189512"/>
                <a:gd name="connsiteY109" fmla="*/ 331315 h 977693"/>
                <a:gd name="connsiteX110" fmla="*/ 1598551 w 2189512"/>
                <a:gd name="connsiteY110" fmla="*/ 337211 h 977693"/>
                <a:gd name="connsiteX111" fmla="*/ 1653061 w 2189512"/>
                <a:gd name="connsiteY111" fmla="*/ 359077 h 977693"/>
                <a:gd name="connsiteX112" fmla="*/ 1669653 w 2189512"/>
                <a:gd name="connsiteY112" fmla="*/ 366549 h 977693"/>
                <a:gd name="connsiteX113" fmla="*/ 1705444 w 2189512"/>
                <a:gd name="connsiteY113" fmla="*/ 380807 h 977693"/>
                <a:gd name="connsiteX114" fmla="*/ 1736161 w 2189512"/>
                <a:gd name="connsiteY114" fmla="*/ 394311 h 977693"/>
                <a:gd name="connsiteX115" fmla="*/ 1786899 w 2189512"/>
                <a:gd name="connsiteY115" fmla="*/ 415081 h 977693"/>
                <a:gd name="connsiteX116" fmla="*/ 1802669 w 2189512"/>
                <a:gd name="connsiteY116" fmla="*/ 422073 h 977693"/>
                <a:gd name="connsiteX117" fmla="*/ 1811857 w 2189512"/>
                <a:gd name="connsiteY117" fmla="*/ 425226 h 977693"/>
                <a:gd name="connsiteX118" fmla="*/ 1829752 w 2189512"/>
                <a:gd name="connsiteY118" fmla="*/ 432355 h 977693"/>
                <a:gd name="connsiteX119" fmla="*/ 1853887 w 2189512"/>
                <a:gd name="connsiteY119" fmla="*/ 442021 h 977693"/>
                <a:gd name="connsiteX120" fmla="*/ 1869657 w 2189512"/>
                <a:gd name="connsiteY120" fmla="*/ 449013 h 977693"/>
                <a:gd name="connsiteX121" fmla="*/ 1920395 w 2189512"/>
                <a:gd name="connsiteY121" fmla="*/ 469782 h 977693"/>
                <a:gd name="connsiteX122" fmla="*/ 1936165 w 2189512"/>
                <a:gd name="connsiteY122" fmla="*/ 476774 h 977693"/>
                <a:gd name="connsiteX123" fmla="*/ 1982789 w 2189512"/>
                <a:gd name="connsiteY123" fmla="*/ 495145 h 977693"/>
                <a:gd name="connsiteX124" fmla="*/ 1998559 w 2189512"/>
                <a:gd name="connsiteY124" fmla="*/ 502137 h 977693"/>
                <a:gd name="connsiteX125" fmla="*/ 2045183 w 2189512"/>
                <a:gd name="connsiteY125" fmla="*/ 520507 h 977693"/>
                <a:gd name="connsiteX126" fmla="*/ 2056839 w 2189512"/>
                <a:gd name="connsiteY126" fmla="*/ 525100 h 977693"/>
                <a:gd name="connsiteX127" fmla="*/ 2099349 w 2189512"/>
                <a:gd name="connsiteY127" fmla="*/ 541071 h 977693"/>
                <a:gd name="connsiteX128" fmla="*/ 2111142 w 2189512"/>
                <a:gd name="connsiteY128" fmla="*/ 543538 h 977693"/>
                <a:gd name="connsiteX129" fmla="*/ 2157766 w 2189512"/>
                <a:gd name="connsiteY129" fmla="*/ 561909 h 977693"/>
                <a:gd name="connsiteX130" fmla="*/ 2166602 w 2189512"/>
                <a:gd name="connsiteY13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46328 w 2189512"/>
                <a:gd name="connsiteY46" fmla="*/ 492477 h 977693"/>
                <a:gd name="connsiteX47" fmla="*/ 1118079 w 2189512"/>
                <a:gd name="connsiteY47" fmla="*/ 480413 h 977693"/>
                <a:gd name="connsiteX48" fmla="*/ 1022637 w 2189512"/>
                <a:gd name="connsiteY48" fmla="*/ 437981 h 977693"/>
                <a:gd name="connsiteX49" fmla="*/ 836551 w 2189512"/>
                <a:gd name="connsiteY49" fmla="*/ 371354 h 977693"/>
                <a:gd name="connsiteX50" fmla="*/ 252598 w 2189512"/>
                <a:gd name="connsiteY50" fmla="*/ 285497 h 977693"/>
                <a:gd name="connsiteX51" fmla="*/ 230672 w 2189512"/>
                <a:gd name="connsiteY51" fmla="*/ 277362 h 977693"/>
                <a:gd name="connsiteX52" fmla="*/ 230792 w 2189512"/>
                <a:gd name="connsiteY52" fmla="*/ 266276 h 977693"/>
                <a:gd name="connsiteX53" fmla="*/ 226061 w 2189512"/>
                <a:gd name="connsiteY53" fmla="*/ 266714 h 977693"/>
                <a:gd name="connsiteX54" fmla="*/ 207824 w 2189512"/>
                <a:gd name="connsiteY54" fmla="*/ 258282 h 977693"/>
                <a:gd name="connsiteX55" fmla="*/ 209888 w 2189512"/>
                <a:gd name="connsiteY55" fmla="*/ 253560 h 977693"/>
                <a:gd name="connsiteX56" fmla="*/ 214638 w 2189512"/>
                <a:gd name="connsiteY56" fmla="*/ 250980 h 977693"/>
                <a:gd name="connsiteX57" fmla="*/ 208124 w 2189512"/>
                <a:gd name="connsiteY57" fmla="*/ 250980 h 977693"/>
                <a:gd name="connsiteX58" fmla="*/ 208124 w 2189512"/>
                <a:gd name="connsiteY58" fmla="*/ 247179 h 977693"/>
                <a:gd name="connsiteX59" fmla="*/ 200006 w 2189512"/>
                <a:gd name="connsiteY59" fmla="*/ 247107 h 977693"/>
                <a:gd name="connsiteX60" fmla="*/ 197880 w 2189512"/>
                <a:gd name="connsiteY60" fmla="*/ 233737 h 977693"/>
                <a:gd name="connsiteX61" fmla="*/ 199012 w 2189512"/>
                <a:gd name="connsiteY61" fmla="*/ 233183 h 977693"/>
                <a:gd name="connsiteX62" fmla="*/ 192590 w 2189512"/>
                <a:gd name="connsiteY62" fmla="*/ 234331 h 977693"/>
                <a:gd name="connsiteX63" fmla="*/ 168567 w 2189512"/>
                <a:gd name="connsiteY63" fmla="*/ 228239 h 977693"/>
                <a:gd name="connsiteX64" fmla="*/ 168195 w 2189512"/>
                <a:gd name="connsiteY64" fmla="*/ 226902 h 977693"/>
                <a:gd name="connsiteX65" fmla="*/ 167969 w 2189512"/>
                <a:gd name="connsiteY65" fmla="*/ 226917 h 977693"/>
                <a:gd name="connsiteX66" fmla="*/ 155425 w 2189512"/>
                <a:gd name="connsiteY66" fmla="*/ 225392 h 977693"/>
                <a:gd name="connsiteX67" fmla="*/ 179763 w 2189512"/>
                <a:gd name="connsiteY67" fmla="*/ 206226 h 977693"/>
                <a:gd name="connsiteX68" fmla="*/ 164607 w 2189512"/>
                <a:gd name="connsiteY68" fmla="*/ 208254 h 977693"/>
                <a:gd name="connsiteX69" fmla="*/ 162230 w 2189512"/>
                <a:gd name="connsiteY69" fmla="*/ 207757 h 977693"/>
                <a:gd name="connsiteX70" fmla="*/ 144323 w 2189512"/>
                <a:gd name="connsiteY70" fmla="*/ 207980 h 977693"/>
                <a:gd name="connsiteX71" fmla="*/ 140399 w 2189512"/>
                <a:gd name="connsiteY71" fmla="*/ 199469 h 977693"/>
                <a:gd name="connsiteX72" fmla="*/ 147657 w 2189512"/>
                <a:gd name="connsiteY72" fmla="*/ 194329 h 977693"/>
                <a:gd name="connsiteX73" fmla="*/ 132245 w 2189512"/>
                <a:gd name="connsiteY73" fmla="*/ 192163 h 977693"/>
                <a:gd name="connsiteX74" fmla="*/ 127135 w 2189512"/>
                <a:gd name="connsiteY74" fmla="*/ 186391 h 977693"/>
                <a:gd name="connsiteX75" fmla="*/ 127183 w 2189512"/>
                <a:gd name="connsiteY75" fmla="*/ 181888 h 977693"/>
                <a:gd name="connsiteX76" fmla="*/ 119528 w 2189512"/>
                <a:gd name="connsiteY76" fmla="*/ 183020 h 977693"/>
                <a:gd name="connsiteX77" fmla="*/ 99356 w 2189512"/>
                <a:gd name="connsiteY77" fmla="*/ 181032 h 977693"/>
                <a:gd name="connsiteX78" fmla="*/ 96315 w 2189512"/>
                <a:gd name="connsiteY78" fmla="*/ 169481 h 977693"/>
                <a:gd name="connsiteX79" fmla="*/ 95265 w 2189512"/>
                <a:gd name="connsiteY79" fmla="*/ 169758 h 977693"/>
                <a:gd name="connsiteX80" fmla="*/ 119869 w 2189512"/>
                <a:gd name="connsiteY80" fmla="*/ 161496 h 977693"/>
                <a:gd name="connsiteX81" fmla="*/ 88722 w 2189512"/>
                <a:gd name="connsiteY81" fmla="*/ 165664 h 977693"/>
                <a:gd name="connsiteX82" fmla="*/ 85773 w 2189512"/>
                <a:gd name="connsiteY82" fmla="*/ 165048 h 977693"/>
                <a:gd name="connsiteX83" fmla="*/ 63559 w 2189512"/>
                <a:gd name="connsiteY83" fmla="*/ 165324 h 977693"/>
                <a:gd name="connsiteX84" fmla="*/ 58690 w 2189512"/>
                <a:gd name="connsiteY84" fmla="*/ 154765 h 977693"/>
                <a:gd name="connsiteX85" fmla="*/ 64055 w 2189512"/>
                <a:gd name="connsiteY85" fmla="*/ 150966 h 977693"/>
                <a:gd name="connsiteX86" fmla="*/ 54577 w 2189512"/>
                <a:gd name="connsiteY86" fmla="*/ 152368 h 977693"/>
                <a:gd name="connsiteX87" fmla="*/ 29552 w 2189512"/>
                <a:gd name="connsiteY87" fmla="*/ 149901 h 977693"/>
                <a:gd name="connsiteX88" fmla="*/ 20518 w 2189512"/>
                <a:gd name="connsiteY88" fmla="*/ 144357 h 977693"/>
                <a:gd name="connsiteX89" fmla="*/ 23464 w 2189512"/>
                <a:gd name="connsiteY89" fmla="*/ 139439 h 977693"/>
                <a:gd name="connsiteX90" fmla="*/ 14930 w 2189512"/>
                <a:gd name="connsiteY90" fmla="*/ 139994 h 977693"/>
                <a:gd name="connsiteX91" fmla="*/ 0 w 2189512"/>
                <a:gd name="connsiteY91" fmla="*/ 138179 h 977693"/>
                <a:gd name="connsiteX92" fmla="*/ 87685 w 2189512"/>
                <a:gd name="connsiteY92" fmla="*/ 69129 h 977693"/>
                <a:gd name="connsiteX93" fmla="*/ 369128 w 2189512"/>
                <a:gd name="connsiteY93" fmla="*/ 610 h 977693"/>
                <a:gd name="connsiteX94" fmla="*/ 809167 w 2189512"/>
                <a:gd name="connsiteY94" fmla="*/ 60974 h 977693"/>
                <a:gd name="connsiteX95" fmla="*/ 1229193 w 2189512"/>
                <a:gd name="connsiteY95" fmla="*/ 193468 h 977693"/>
                <a:gd name="connsiteX96" fmla="*/ 1236391 w 2189512"/>
                <a:gd name="connsiteY96" fmla="*/ 194359 h 977693"/>
                <a:gd name="connsiteX97" fmla="*/ 1248870 w 2189512"/>
                <a:gd name="connsiteY97" fmla="*/ 199432 h 977693"/>
                <a:gd name="connsiteX98" fmla="*/ 1287266 w 2189512"/>
                <a:gd name="connsiteY98" fmla="*/ 213003 h 977693"/>
                <a:gd name="connsiteX99" fmla="*/ 1298923 w 2189512"/>
                <a:gd name="connsiteY99" fmla="*/ 217596 h 977693"/>
                <a:gd name="connsiteX100" fmla="*/ 1341432 w 2189512"/>
                <a:gd name="connsiteY100" fmla="*/ 233567 h 977693"/>
                <a:gd name="connsiteX101" fmla="*/ 1357202 w 2189512"/>
                <a:gd name="connsiteY101" fmla="*/ 240559 h 977693"/>
                <a:gd name="connsiteX102" fmla="*/ 1461764 w 2189512"/>
                <a:gd name="connsiteY102" fmla="*/ 280590 h 977693"/>
                <a:gd name="connsiteX103" fmla="*/ 1473763 w 2189512"/>
                <a:gd name="connsiteY103" fmla="*/ 286486 h 977693"/>
                <a:gd name="connsiteX104" fmla="*/ 1482950 w 2189512"/>
                <a:gd name="connsiteY104" fmla="*/ 289639 h 977693"/>
                <a:gd name="connsiteX105" fmla="*/ 1500846 w 2189512"/>
                <a:gd name="connsiteY105" fmla="*/ 296767 h 977693"/>
                <a:gd name="connsiteX106" fmla="*/ 1524158 w 2189512"/>
                <a:gd name="connsiteY106" fmla="*/ 305953 h 977693"/>
                <a:gd name="connsiteX107" fmla="*/ 1536157 w 2189512"/>
                <a:gd name="connsiteY107" fmla="*/ 311848 h 977693"/>
                <a:gd name="connsiteX108" fmla="*/ 1586552 w 2189512"/>
                <a:gd name="connsiteY108" fmla="*/ 331315 h 977693"/>
                <a:gd name="connsiteX109" fmla="*/ 1598551 w 2189512"/>
                <a:gd name="connsiteY109" fmla="*/ 337211 h 977693"/>
                <a:gd name="connsiteX110" fmla="*/ 1653061 w 2189512"/>
                <a:gd name="connsiteY110" fmla="*/ 359077 h 977693"/>
                <a:gd name="connsiteX111" fmla="*/ 1669653 w 2189512"/>
                <a:gd name="connsiteY111" fmla="*/ 366549 h 977693"/>
                <a:gd name="connsiteX112" fmla="*/ 1705444 w 2189512"/>
                <a:gd name="connsiteY112" fmla="*/ 380807 h 977693"/>
                <a:gd name="connsiteX113" fmla="*/ 1736161 w 2189512"/>
                <a:gd name="connsiteY113" fmla="*/ 394311 h 977693"/>
                <a:gd name="connsiteX114" fmla="*/ 1786899 w 2189512"/>
                <a:gd name="connsiteY114" fmla="*/ 415081 h 977693"/>
                <a:gd name="connsiteX115" fmla="*/ 1802669 w 2189512"/>
                <a:gd name="connsiteY115" fmla="*/ 422073 h 977693"/>
                <a:gd name="connsiteX116" fmla="*/ 1811857 w 2189512"/>
                <a:gd name="connsiteY116" fmla="*/ 425226 h 977693"/>
                <a:gd name="connsiteX117" fmla="*/ 1829752 w 2189512"/>
                <a:gd name="connsiteY117" fmla="*/ 432355 h 977693"/>
                <a:gd name="connsiteX118" fmla="*/ 1853887 w 2189512"/>
                <a:gd name="connsiteY118" fmla="*/ 442021 h 977693"/>
                <a:gd name="connsiteX119" fmla="*/ 1869657 w 2189512"/>
                <a:gd name="connsiteY119" fmla="*/ 449013 h 977693"/>
                <a:gd name="connsiteX120" fmla="*/ 1920395 w 2189512"/>
                <a:gd name="connsiteY120" fmla="*/ 469782 h 977693"/>
                <a:gd name="connsiteX121" fmla="*/ 1936165 w 2189512"/>
                <a:gd name="connsiteY121" fmla="*/ 476774 h 977693"/>
                <a:gd name="connsiteX122" fmla="*/ 1982789 w 2189512"/>
                <a:gd name="connsiteY122" fmla="*/ 495145 h 977693"/>
                <a:gd name="connsiteX123" fmla="*/ 1998559 w 2189512"/>
                <a:gd name="connsiteY123" fmla="*/ 502137 h 977693"/>
                <a:gd name="connsiteX124" fmla="*/ 2045183 w 2189512"/>
                <a:gd name="connsiteY124" fmla="*/ 520507 h 977693"/>
                <a:gd name="connsiteX125" fmla="*/ 2056839 w 2189512"/>
                <a:gd name="connsiteY125" fmla="*/ 525100 h 977693"/>
                <a:gd name="connsiteX126" fmla="*/ 2099349 w 2189512"/>
                <a:gd name="connsiteY126" fmla="*/ 541071 h 977693"/>
                <a:gd name="connsiteX127" fmla="*/ 2111142 w 2189512"/>
                <a:gd name="connsiteY127" fmla="*/ 543538 h 977693"/>
                <a:gd name="connsiteX128" fmla="*/ 2157766 w 2189512"/>
                <a:gd name="connsiteY128" fmla="*/ 561909 h 977693"/>
                <a:gd name="connsiteX129" fmla="*/ 2166602 w 2189512"/>
                <a:gd name="connsiteY12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18079 w 2189512"/>
                <a:gd name="connsiteY46" fmla="*/ 480413 h 977693"/>
                <a:gd name="connsiteX47" fmla="*/ 1022637 w 2189512"/>
                <a:gd name="connsiteY47" fmla="*/ 437981 h 977693"/>
                <a:gd name="connsiteX48" fmla="*/ 836551 w 2189512"/>
                <a:gd name="connsiteY48" fmla="*/ 371354 h 977693"/>
                <a:gd name="connsiteX49" fmla="*/ 252598 w 2189512"/>
                <a:gd name="connsiteY49" fmla="*/ 285497 h 977693"/>
                <a:gd name="connsiteX50" fmla="*/ 230672 w 2189512"/>
                <a:gd name="connsiteY50" fmla="*/ 277362 h 977693"/>
                <a:gd name="connsiteX51" fmla="*/ 230792 w 2189512"/>
                <a:gd name="connsiteY51" fmla="*/ 266276 h 977693"/>
                <a:gd name="connsiteX52" fmla="*/ 226061 w 2189512"/>
                <a:gd name="connsiteY52" fmla="*/ 266714 h 977693"/>
                <a:gd name="connsiteX53" fmla="*/ 207824 w 2189512"/>
                <a:gd name="connsiteY53" fmla="*/ 258282 h 977693"/>
                <a:gd name="connsiteX54" fmla="*/ 209888 w 2189512"/>
                <a:gd name="connsiteY54" fmla="*/ 253560 h 977693"/>
                <a:gd name="connsiteX55" fmla="*/ 214638 w 2189512"/>
                <a:gd name="connsiteY55" fmla="*/ 250980 h 977693"/>
                <a:gd name="connsiteX56" fmla="*/ 208124 w 2189512"/>
                <a:gd name="connsiteY56" fmla="*/ 250980 h 977693"/>
                <a:gd name="connsiteX57" fmla="*/ 208124 w 2189512"/>
                <a:gd name="connsiteY57" fmla="*/ 247179 h 977693"/>
                <a:gd name="connsiteX58" fmla="*/ 200006 w 2189512"/>
                <a:gd name="connsiteY58" fmla="*/ 247107 h 977693"/>
                <a:gd name="connsiteX59" fmla="*/ 197880 w 2189512"/>
                <a:gd name="connsiteY59" fmla="*/ 233737 h 977693"/>
                <a:gd name="connsiteX60" fmla="*/ 199012 w 2189512"/>
                <a:gd name="connsiteY60" fmla="*/ 233183 h 977693"/>
                <a:gd name="connsiteX61" fmla="*/ 192590 w 2189512"/>
                <a:gd name="connsiteY61" fmla="*/ 234331 h 977693"/>
                <a:gd name="connsiteX62" fmla="*/ 168567 w 2189512"/>
                <a:gd name="connsiteY62" fmla="*/ 228239 h 977693"/>
                <a:gd name="connsiteX63" fmla="*/ 168195 w 2189512"/>
                <a:gd name="connsiteY63" fmla="*/ 226902 h 977693"/>
                <a:gd name="connsiteX64" fmla="*/ 167969 w 2189512"/>
                <a:gd name="connsiteY64" fmla="*/ 226917 h 977693"/>
                <a:gd name="connsiteX65" fmla="*/ 155425 w 2189512"/>
                <a:gd name="connsiteY65" fmla="*/ 225392 h 977693"/>
                <a:gd name="connsiteX66" fmla="*/ 179763 w 2189512"/>
                <a:gd name="connsiteY66" fmla="*/ 206226 h 977693"/>
                <a:gd name="connsiteX67" fmla="*/ 164607 w 2189512"/>
                <a:gd name="connsiteY67" fmla="*/ 208254 h 977693"/>
                <a:gd name="connsiteX68" fmla="*/ 162230 w 2189512"/>
                <a:gd name="connsiteY68" fmla="*/ 207757 h 977693"/>
                <a:gd name="connsiteX69" fmla="*/ 144323 w 2189512"/>
                <a:gd name="connsiteY69" fmla="*/ 207980 h 977693"/>
                <a:gd name="connsiteX70" fmla="*/ 140399 w 2189512"/>
                <a:gd name="connsiteY70" fmla="*/ 199469 h 977693"/>
                <a:gd name="connsiteX71" fmla="*/ 147657 w 2189512"/>
                <a:gd name="connsiteY71" fmla="*/ 194329 h 977693"/>
                <a:gd name="connsiteX72" fmla="*/ 132245 w 2189512"/>
                <a:gd name="connsiteY72" fmla="*/ 192163 h 977693"/>
                <a:gd name="connsiteX73" fmla="*/ 127135 w 2189512"/>
                <a:gd name="connsiteY73" fmla="*/ 186391 h 977693"/>
                <a:gd name="connsiteX74" fmla="*/ 127183 w 2189512"/>
                <a:gd name="connsiteY74" fmla="*/ 181888 h 977693"/>
                <a:gd name="connsiteX75" fmla="*/ 119528 w 2189512"/>
                <a:gd name="connsiteY75" fmla="*/ 183020 h 977693"/>
                <a:gd name="connsiteX76" fmla="*/ 99356 w 2189512"/>
                <a:gd name="connsiteY76" fmla="*/ 181032 h 977693"/>
                <a:gd name="connsiteX77" fmla="*/ 96315 w 2189512"/>
                <a:gd name="connsiteY77" fmla="*/ 169481 h 977693"/>
                <a:gd name="connsiteX78" fmla="*/ 95265 w 2189512"/>
                <a:gd name="connsiteY78" fmla="*/ 169758 h 977693"/>
                <a:gd name="connsiteX79" fmla="*/ 119869 w 2189512"/>
                <a:gd name="connsiteY79" fmla="*/ 161496 h 977693"/>
                <a:gd name="connsiteX80" fmla="*/ 88722 w 2189512"/>
                <a:gd name="connsiteY80" fmla="*/ 165664 h 977693"/>
                <a:gd name="connsiteX81" fmla="*/ 85773 w 2189512"/>
                <a:gd name="connsiteY81" fmla="*/ 165048 h 977693"/>
                <a:gd name="connsiteX82" fmla="*/ 63559 w 2189512"/>
                <a:gd name="connsiteY82" fmla="*/ 165324 h 977693"/>
                <a:gd name="connsiteX83" fmla="*/ 58690 w 2189512"/>
                <a:gd name="connsiteY83" fmla="*/ 154765 h 977693"/>
                <a:gd name="connsiteX84" fmla="*/ 64055 w 2189512"/>
                <a:gd name="connsiteY84" fmla="*/ 150966 h 977693"/>
                <a:gd name="connsiteX85" fmla="*/ 54577 w 2189512"/>
                <a:gd name="connsiteY85" fmla="*/ 152368 h 977693"/>
                <a:gd name="connsiteX86" fmla="*/ 29552 w 2189512"/>
                <a:gd name="connsiteY86" fmla="*/ 149901 h 977693"/>
                <a:gd name="connsiteX87" fmla="*/ 20518 w 2189512"/>
                <a:gd name="connsiteY87" fmla="*/ 144357 h 977693"/>
                <a:gd name="connsiteX88" fmla="*/ 23464 w 2189512"/>
                <a:gd name="connsiteY88" fmla="*/ 139439 h 977693"/>
                <a:gd name="connsiteX89" fmla="*/ 14930 w 2189512"/>
                <a:gd name="connsiteY89" fmla="*/ 139994 h 977693"/>
                <a:gd name="connsiteX90" fmla="*/ 0 w 2189512"/>
                <a:gd name="connsiteY90" fmla="*/ 138179 h 977693"/>
                <a:gd name="connsiteX91" fmla="*/ 87685 w 2189512"/>
                <a:gd name="connsiteY91" fmla="*/ 69129 h 977693"/>
                <a:gd name="connsiteX92" fmla="*/ 369128 w 2189512"/>
                <a:gd name="connsiteY92" fmla="*/ 610 h 977693"/>
                <a:gd name="connsiteX93" fmla="*/ 809167 w 2189512"/>
                <a:gd name="connsiteY93" fmla="*/ 60974 h 977693"/>
                <a:gd name="connsiteX94" fmla="*/ 1229193 w 2189512"/>
                <a:gd name="connsiteY94" fmla="*/ 193468 h 977693"/>
                <a:gd name="connsiteX95" fmla="*/ 1236391 w 2189512"/>
                <a:gd name="connsiteY95" fmla="*/ 194359 h 977693"/>
                <a:gd name="connsiteX96" fmla="*/ 1248870 w 2189512"/>
                <a:gd name="connsiteY96" fmla="*/ 199432 h 977693"/>
                <a:gd name="connsiteX97" fmla="*/ 1287266 w 2189512"/>
                <a:gd name="connsiteY97" fmla="*/ 213003 h 977693"/>
                <a:gd name="connsiteX98" fmla="*/ 1298923 w 2189512"/>
                <a:gd name="connsiteY98" fmla="*/ 217596 h 977693"/>
                <a:gd name="connsiteX99" fmla="*/ 1341432 w 2189512"/>
                <a:gd name="connsiteY99" fmla="*/ 233567 h 977693"/>
                <a:gd name="connsiteX100" fmla="*/ 1357202 w 2189512"/>
                <a:gd name="connsiteY100" fmla="*/ 240559 h 977693"/>
                <a:gd name="connsiteX101" fmla="*/ 1461764 w 2189512"/>
                <a:gd name="connsiteY101" fmla="*/ 280590 h 977693"/>
                <a:gd name="connsiteX102" fmla="*/ 1473763 w 2189512"/>
                <a:gd name="connsiteY102" fmla="*/ 286486 h 977693"/>
                <a:gd name="connsiteX103" fmla="*/ 1482950 w 2189512"/>
                <a:gd name="connsiteY103" fmla="*/ 289639 h 977693"/>
                <a:gd name="connsiteX104" fmla="*/ 1500846 w 2189512"/>
                <a:gd name="connsiteY104" fmla="*/ 296767 h 977693"/>
                <a:gd name="connsiteX105" fmla="*/ 1524158 w 2189512"/>
                <a:gd name="connsiteY105" fmla="*/ 305953 h 977693"/>
                <a:gd name="connsiteX106" fmla="*/ 1536157 w 2189512"/>
                <a:gd name="connsiteY106" fmla="*/ 311848 h 977693"/>
                <a:gd name="connsiteX107" fmla="*/ 1586552 w 2189512"/>
                <a:gd name="connsiteY107" fmla="*/ 331315 h 977693"/>
                <a:gd name="connsiteX108" fmla="*/ 1598551 w 2189512"/>
                <a:gd name="connsiteY108" fmla="*/ 337211 h 977693"/>
                <a:gd name="connsiteX109" fmla="*/ 1653061 w 2189512"/>
                <a:gd name="connsiteY109" fmla="*/ 359077 h 977693"/>
                <a:gd name="connsiteX110" fmla="*/ 1669653 w 2189512"/>
                <a:gd name="connsiteY110" fmla="*/ 366549 h 977693"/>
                <a:gd name="connsiteX111" fmla="*/ 1705444 w 2189512"/>
                <a:gd name="connsiteY111" fmla="*/ 380807 h 977693"/>
                <a:gd name="connsiteX112" fmla="*/ 1736161 w 2189512"/>
                <a:gd name="connsiteY112" fmla="*/ 394311 h 977693"/>
                <a:gd name="connsiteX113" fmla="*/ 1786899 w 2189512"/>
                <a:gd name="connsiteY113" fmla="*/ 415081 h 977693"/>
                <a:gd name="connsiteX114" fmla="*/ 1802669 w 2189512"/>
                <a:gd name="connsiteY114" fmla="*/ 422073 h 977693"/>
                <a:gd name="connsiteX115" fmla="*/ 1811857 w 2189512"/>
                <a:gd name="connsiteY115" fmla="*/ 425226 h 977693"/>
                <a:gd name="connsiteX116" fmla="*/ 1829752 w 2189512"/>
                <a:gd name="connsiteY116" fmla="*/ 432355 h 977693"/>
                <a:gd name="connsiteX117" fmla="*/ 1853887 w 2189512"/>
                <a:gd name="connsiteY117" fmla="*/ 442021 h 977693"/>
                <a:gd name="connsiteX118" fmla="*/ 1869657 w 2189512"/>
                <a:gd name="connsiteY118" fmla="*/ 449013 h 977693"/>
                <a:gd name="connsiteX119" fmla="*/ 1920395 w 2189512"/>
                <a:gd name="connsiteY119" fmla="*/ 469782 h 977693"/>
                <a:gd name="connsiteX120" fmla="*/ 1936165 w 2189512"/>
                <a:gd name="connsiteY120" fmla="*/ 476774 h 977693"/>
                <a:gd name="connsiteX121" fmla="*/ 1982789 w 2189512"/>
                <a:gd name="connsiteY121" fmla="*/ 495145 h 977693"/>
                <a:gd name="connsiteX122" fmla="*/ 1998559 w 2189512"/>
                <a:gd name="connsiteY122" fmla="*/ 502137 h 977693"/>
                <a:gd name="connsiteX123" fmla="*/ 2045183 w 2189512"/>
                <a:gd name="connsiteY123" fmla="*/ 520507 h 977693"/>
                <a:gd name="connsiteX124" fmla="*/ 2056839 w 2189512"/>
                <a:gd name="connsiteY124" fmla="*/ 525100 h 977693"/>
                <a:gd name="connsiteX125" fmla="*/ 2099349 w 2189512"/>
                <a:gd name="connsiteY125" fmla="*/ 541071 h 977693"/>
                <a:gd name="connsiteX126" fmla="*/ 2111142 w 2189512"/>
                <a:gd name="connsiteY126" fmla="*/ 543538 h 977693"/>
                <a:gd name="connsiteX127" fmla="*/ 2157766 w 2189512"/>
                <a:gd name="connsiteY127" fmla="*/ 561909 h 977693"/>
                <a:gd name="connsiteX128" fmla="*/ 2166602 w 2189512"/>
                <a:gd name="connsiteY12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022637 w 2189512"/>
                <a:gd name="connsiteY46" fmla="*/ 437981 h 977693"/>
                <a:gd name="connsiteX47" fmla="*/ 836551 w 2189512"/>
                <a:gd name="connsiteY47" fmla="*/ 371354 h 977693"/>
                <a:gd name="connsiteX48" fmla="*/ 252598 w 2189512"/>
                <a:gd name="connsiteY48" fmla="*/ 285497 h 977693"/>
                <a:gd name="connsiteX49" fmla="*/ 230672 w 2189512"/>
                <a:gd name="connsiteY49" fmla="*/ 277362 h 977693"/>
                <a:gd name="connsiteX50" fmla="*/ 230792 w 2189512"/>
                <a:gd name="connsiteY50" fmla="*/ 266276 h 977693"/>
                <a:gd name="connsiteX51" fmla="*/ 226061 w 2189512"/>
                <a:gd name="connsiteY51" fmla="*/ 266714 h 977693"/>
                <a:gd name="connsiteX52" fmla="*/ 207824 w 2189512"/>
                <a:gd name="connsiteY52" fmla="*/ 258282 h 977693"/>
                <a:gd name="connsiteX53" fmla="*/ 209888 w 2189512"/>
                <a:gd name="connsiteY53" fmla="*/ 253560 h 977693"/>
                <a:gd name="connsiteX54" fmla="*/ 214638 w 2189512"/>
                <a:gd name="connsiteY54" fmla="*/ 250980 h 977693"/>
                <a:gd name="connsiteX55" fmla="*/ 208124 w 2189512"/>
                <a:gd name="connsiteY55" fmla="*/ 250980 h 977693"/>
                <a:gd name="connsiteX56" fmla="*/ 208124 w 2189512"/>
                <a:gd name="connsiteY56" fmla="*/ 247179 h 977693"/>
                <a:gd name="connsiteX57" fmla="*/ 200006 w 2189512"/>
                <a:gd name="connsiteY57" fmla="*/ 247107 h 977693"/>
                <a:gd name="connsiteX58" fmla="*/ 197880 w 2189512"/>
                <a:gd name="connsiteY58" fmla="*/ 233737 h 977693"/>
                <a:gd name="connsiteX59" fmla="*/ 199012 w 2189512"/>
                <a:gd name="connsiteY59" fmla="*/ 233183 h 977693"/>
                <a:gd name="connsiteX60" fmla="*/ 192590 w 2189512"/>
                <a:gd name="connsiteY60" fmla="*/ 234331 h 977693"/>
                <a:gd name="connsiteX61" fmla="*/ 168567 w 2189512"/>
                <a:gd name="connsiteY61" fmla="*/ 228239 h 977693"/>
                <a:gd name="connsiteX62" fmla="*/ 168195 w 2189512"/>
                <a:gd name="connsiteY62" fmla="*/ 226902 h 977693"/>
                <a:gd name="connsiteX63" fmla="*/ 167969 w 2189512"/>
                <a:gd name="connsiteY63" fmla="*/ 226917 h 977693"/>
                <a:gd name="connsiteX64" fmla="*/ 155425 w 2189512"/>
                <a:gd name="connsiteY64" fmla="*/ 225392 h 977693"/>
                <a:gd name="connsiteX65" fmla="*/ 179763 w 2189512"/>
                <a:gd name="connsiteY65" fmla="*/ 206226 h 977693"/>
                <a:gd name="connsiteX66" fmla="*/ 164607 w 2189512"/>
                <a:gd name="connsiteY66" fmla="*/ 208254 h 977693"/>
                <a:gd name="connsiteX67" fmla="*/ 162230 w 2189512"/>
                <a:gd name="connsiteY67" fmla="*/ 207757 h 977693"/>
                <a:gd name="connsiteX68" fmla="*/ 144323 w 2189512"/>
                <a:gd name="connsiteY68" fmla="*/ 207980 h 977693"/>
                <a:gd name="connsiteX69" fmla="*/ 140399 w 2189512"/>
                <a:gd name="connsiteY69" fmla="*/ 199469 h 977693"/>
                <a:gd name="connsiteX70" fmla="*/ 147657 w 2189512"/>
                <a:gd name="connsiteY70" fmla="*/ 194329 h 977693"/>
                <a:gd name="connsiteX71" fmla="*/ 132245 w 2189512"/>
                <a:gd name="connsiteY71" fmla="*/ 192163 h 977693"/>
                <a:gd name="connsiteX72" fmla="*/ 127135 w 2189512"/>
                <a:gd name="connsiteY72" fmla="*/ 186391 h 977693"/>
                <a:gd name="connsiteX73" fmla="*/ 127183 w 2189512"/>
                <a:gd name="connsiteY73" fmla="*/ 181888 h 977693"/>
                <a:gd name="connsiteX74" fmla="*/ 119528 w 2189512"/>
                <a:gd name="connsiteY74" fmla="*/ 183020 h 977693"/>
                <a:gd name="connsiteX75" fmla="*/ 99356 w 2189512"/>
                <a:gd name="connsiteY75" fmla="*/ 181032 h 977693"/>
                <a:gd name="connsiteX76" fmla="*/ 96315 w 2189512"/>
                <a:gd name="connsiteY76" fmla="*/ 169481 h 977693"/>
                <a:gd name="connsiteX77" fmla="*/ 95265 w 2189512"/>
                <a:gd name="connsiteY77" fmla="*/ 169758 h 977693"/>
                <a:gd name="connsiteX78" fmla="*/ 119869 w 2189512"/>
                <a:gd name="connsiteY78" fmla="*/ 161496 h 977693"/>
                <a:gd name="connsiteX79" fmla="*/ 88722 w 2189512"/>
                <a:gd name="connsiteY79" fmla="*/ 165664 h 977693"/>
                <a:gd name="connsiteX80" fmla="*/ 85773 w 2189512"/>
                <a:gd name="connsiteY80" fmla="*/ 165048 h 977693"/>
                <a:gd name="connsiteX81" fmla="*/ 63559 w 2189512"/>
                <a:gd name="connsiteY81" fmla="*/ 165324 h 977693"/>
                <a:gd name="connsiteX82" fmla="*/ 58690 w 2189512"/>
                <a:gd name="connsiteY82" fmla="*/ 154765 h 977693"/>
                <a:gd name="connsiteX83" fmla="*/ 64055 w 2189512"/>
                <a:gd name="connsiteY83" fmla="*/ 150966 h 977693"/>
                <a:gd name="connsiteX84" fmla="*/ 54577 w 2189512"/>
                <a:gd name="connsiteY84" fmla="*/ 152368 h 977693"/>
                <a:gd name="connsiteX85" fmla="*/ 29552 w 2189512"/>
                <a:gd name="connsiteY85" fmla="*/ 149901 h 977693"/>
                <a:gd name="connsiteX86" fmla="*/ 20518 w 2189512"/>
                <a:gd name="connsiteY86" fmla="*/ 144357 h 977693"/>
                <a:gd name="connsiteX87" fmla="*/ 23464 w 2189512"/>
                <a:gd name="connsiteY87" fmla="*/ 139439 h 977693"/>
                <a:gd name="connsiteX88" fmla="*/ 14930 w 2189512"/>
                <a:gd name="connsiteY88" fmla="*/ 139994 h 977693"/>
                <a:gd name="connsiteX89" fmla="*/ 0 w 2189512"/>
                <a:gd name="connsiteY89" fmla="*/ 138179 h 977693"/>
                <a:gd name="connsiteX90" fmla="*/ 87685 w 2189512"/>
                <a:gd name="connsiteY90" fmla="*/ 69129 h 977693"/>
                <a:gd name="connsiteX91" fmla="*/ 369128 w 2189512"/>
                <a:gd name="connsiteY91" fmla="*/ 610 h 977693"/>
                <a:gd name="connsiteX92" fmla="*/ 809167 w 2189512"/>
                <a:gd name="connsiteY92" fmla="*/ 60974 h 977693"/>
                <a:gd name="connsiteX93" fmla="*/ 1229193 w 2189512"/>
                <a:gd name="connsiteY93" fmla="*/ 193468 h 977693"/>
                <a:gd name="connsiteX94" fmla="*/ 1236391 w 2189512"/>
                <a:gd name="connsiteY94" fmla="*/ 194359 h 977693"/>
                <a:gd name="connsiteX95" fmla="*/ 1248870 w 2189512"/>
                <a:gd name="connsiteY95" fmla="*/ 199432 h 977693"/>
                <a:gd name="connsiteX96" fmla="*/ 1287266 w 2189512"/>
                <a:gd name="connsiteY96" fmla="*/ 213003 h 977693"/>
                <a:gd name="connsiteX97" fmla="*/ 1298923 w 2189512"/>
                <a:gd name="connsiteY97" fmla="*/ 217596 h 977693"/>
                <a:gd name="connsiteX98" fmla="*/ 1341432 w 2189512"/>
                <a:gd name="connsiteY98" fmla="*/ 233567 h 977693"/>
                <a:gd name="connsiteX99" fmla="*/ 1357202 w 2189512"/>
                <a:gd name="connsiteY99" fmla="*/ 240559 h 977693"/>
                <a:gd name="connsiteX100" fmla="*/ 1461764 w 2189512"/>
                <a:gd name="connsiteY100" fmla="*/ 280590 h 977693"/>
                <a:gd name="connsiteX101" fmla="*/ 1473763 w 2189512"/>
                <a:gd name="connsiteY101" fmla="*/ 286486 h 977693"/>
                <a:gd name="connsiteX102" fmla="*/ 1482950 w 2189512"/>
                <a:gd name="connsiteY102" fmla="*/ 289639 h 977693"/>
                <a:gd name="connsiteX103" fmla="*/ 1500846 w 2189512"/>
                <a:gd name="connsiteY103" fmla="*/ 296767 h 977693"/>
                <a:gd name="connsiteX104" fmla="*/ 1524158 w 2189512"/>
                <a:gd name="connsiteY104" fmla="*/ 305953 h 977693"/>
                <a:gd name="connsiteX105" fmla="*/ 1536157 w 2189512"/>
                <a:gd name="connsiteY105" fmla="*/ 311848 h 977693"/>
                <a:gd name="connsiteX106" fmla="*/ 1586552 w 2189512"/>
                <a:gd name="connsiteY106" fmla="*/ 331315 h 977693"/>
                <a:gd name="connsiteX107" fmla="*/ 1598551 w 2189512"/>
                <a:gd name="connsiteY107" fmla="*/ 337211 h 977693"/>
                <a:gd name="connsiteX108" fmla="*/ 1653061 w 2189512"/>
                <a:gd name="connsiteY108" fmla="*/ 359077 h 977693"/>
                <a:gd name="connsiteX109" fmla="*/ 1669653 w 2189512"/>
                <a:gd name="connsiteY109" fmla="*/ 366549 h 977693"/>
                <a:gd name="connsiteX110" fmla="*/ 1705444 w 2189512"/>
                <a:gd name="connsiteY110" fmla="*/ 380807 h 977693"/>
                <a:gd name="connsiteX111" fmla="*/ 1736161 w 2189512"/>
                <a:gd name="connsiteY111" fmla="*/ 394311 h 977693"/>
                <a:gd name="connsiteX112" fmla="*/ 1786899 w 2189512"/>
                <a:gd name="connsiteY112" fmla="*/ 415081 h 977693"/>
                <a:gd name="connsiteX113" fmla="*/ 1802669 w 2189512"/>
                <a:gd name="connsiteY113" fmla="*/ 422073 h 977693"/>
                <a:gd name="connsiteX114" fmla="*/ 1811857 w 2189512"/>
                <a:gd name="connsiteY114" fmla="*/ 425226 h 977693"/>
                <a:gd name="connsiteX115" fmla="*/ 1829752 w 2189512"/>
                <a:gd name="connsiteY115" fmla="*/ 432355 h 977693"/>
                <a:gd name="connsiteX116" fmla="*/ 1853887 w 2189512"/>
                <a:gd name="connsiteY116" fmla="*/ 442021 h 977693"/>
                <a:gd name="connsiteX117" fmla="*/ 1869657 w 2189512"/>
                <a:gd name="connsiteY117" fmla="*/ 449013 h 977693"/>
                <a:gd name="connsiteX118" fmla="*/ 1920395 w 2189512"/>
                <a:gd name="connsiteY118" fmla="*/ 469782 h 977693"/>
                <a:gd name="connsiteX119" fmla="*/ 1936165 w 2189512"/>
                <a:gd name="connsiteY119" fmla="*/ 476774 h 977693"/>
                <a:gd name="connsiteX120" fmla="*/ 1982789 w 2189512"/>
                <a:gd name="connsiteY120" fmla="*/ 495145 h 977693"/>
                <a:gd name="connsiteX121" fmla="*/ 1998559 w 2189512"/>
                <a:gd name="connsiteY121" fmla="*/ 502137 h 977693"/>
                <a:gd name="connsiteX122" fmla="*/ 2045183 w 2189512"/>
                <a:gd name="connsiteY122" fmla="*/ 520507 h 977693"/>
                <a:gd name="connsiteX123" fmla="*/ 2056839 w 2189512"/>
                <a:gd name="connsiteY123" fmla="*/ 525100 h 977693"/>
                <a:gd name="connsiteX124" fmla="*/ 2099349 w 2189512"/>
                <a:gd name="connsiteY124" fmla="*/ 541071 h 977693"/>
                <a:gd name="connsiteX125" fmla="*/ 2111142 w 2189512"/>
                <a:gd name="connsiteY125" fmla="*/ 543538 h 977693"/>
                <a:gd name="connsiteX126" fmla="*/ 2157766 w 2189512"/>
                <a:gd name="connsiteY126" fmla="*/ 561909 h 977693"/>
                <a:gd name="connsiteX127" fmla="*/ 2166602 w 2189512"/>
                <a:gd name="connsiteY12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022637 w 2189512"/>
                <a:gd name="connsiteY45" fmla="*/ 437981 h 977693"/>
                <a:gd name="connsiteX46" fmla="*/ 836551 w 2189512"/>
                <a:gd name="connsiteY46" fmla="*/ 371354 h 977693"/>
                <a:gd name="connsiteX47" fmla="*/ 252598 w 2189512"/>
                <a:gd name="connsiteY47" fmla="*/ 285497 h 977693"/>
                <a:gd name="connsiteX48" fmla="*/ 230672 w 2189512"/>
                <a:gd name="connsiteY48" fmla="*/ 277362 h 977693"/>
                <a:gd name="connsiteX49" fmla="*/ 230792 w 2189512"/>
                <a:gd name="connsiteY49" fmla="*/ 266276 h 977693"/>
                <a:gd name="connsiteX50" fmla="*/ 226061 w 2189512"/>
                <a:gd name="connsiteY50" fmla="*/ 266714 h 977693"/>
                <a:gd name="connsiteX51" fmla="*/ 207824 w 2189512"/>
                <a:gd name="connsiteY51" fmla="*/ 258282 h 977693"/>
                <a:gd name="connsiteX52" fmla="*/ 209888 w 2189512"/>
                <a:gd name="connsiteY52" fmla="*/ 253560 h 977693"/>
                <a:gd name="connsiteX53" fmla="*/ 214638 w 2189512"/>
                <a:gd name="connsiteY53" fmla="*/ 250980 h 977693"/>
                <a:gd name="connsiteX54" fmla="*/ 208124 w 2189512"/>
                <a:gd name="connsiteY54" fmla="*/ 250980 h 977693"/>
                <a:gd name="connsiteX55" fmla="*/ 208124 w 2189512"/>
                <a:gd name="connsiteY55" fmla="*/ 247179 h 977693"/>
                <a:gd name="connsiteX56" fmla="*/ 200006 w 2189512"/>
                <a:gd name="connsiteY56" fmla="*/ 247107 h 977693"/>
                <a:gd name="connsiteX57" fmla="*/ 197880 w 2189512"/>
                <a:gd name="connsiteY57" fmla="*/ 233737 h 977693"/>
                <a:gd name="connsiteX58" fmla="*/ 199012 w 2189512"/>
                <a:gd name="connsiteY58" fmla="*/ 233183 h 977693"/>
                <a:gd name="connsiteX59" fmla="*/ 192590 w 2189512"/>
                <a:gd name="connsiteY59" fmla="*/ 234331 h 977693"/>
                <a:gd name="connsiteX60" fmla="*/ 168567 w 2189512"/>
                <a:gd name="connsiteY60" fmla="*/ 228239 h 977693"/>
                <a:gd name="connsiteX61" fmla="*/ 168195 w 2189512"/>
                <a:gd name="connsiteY61" fmla="*/ 226902 h 977693"/>
                <a:gd name="connsiteX62" fmla="*/ 167969 w 2189512"/>
                <a:gd name="connsiteY62" fmla="*/ 226917 h 977693"/>
                <a:gd name="connsiteX63" fmla="*/ 155425 w 2189512"/>
                <a:gd name="connsiteY63" fmla="*/ 225392 h 977693"/>
                <a:gd name="connsiteX64" fmla="*/ 179763 w 2189512"/>
                <a:gd name="connsiteY64" fmla="*/ 206226 h 977693"/>
                <a:gd name="connsiteX65" fmla="*/ 164607 w 2189512"/>
                <a:gd name="connsiteY65" fmla="*/ 208254 h 977693"/>
                <a:gd name="connsiteX66" fmla="*/ 162230 w 2189512"/>
                <a:gd name="connsiteY66" fmla="*/ 207757 h 977693"/>
                <a:gd name="connsiteX67" fmla="*/ 144323 w 2189512"/>
                <a:gd name="connsiteY67" fmla="*/ 207980 h 977693"/>
                <a:gd name="connsiteX68" fmla="*/ 140399 w 2189512"/>
                <a:gd name="connsiteY68" fmla="*/ 199469 h 977693"/>
                <a:gd name="connsiteX69" fmla="*/ 147657 w 2189512"/>
                <a:gd name="connsiteY69" fmla="*/ 194329 h 977693"/>
                <a:gd name="connsiteX70" fmla="*/ 132245 w 2189512"/>
                <a:gd name="connsiteY70" fmla="*/ 192163 h 977693"/>
                <a:gd name="connsiteX71" fmla="*/ 127135 w 2189512"/>
                <a:gd name="connsiteY71" fmla="*/ 186391 h 977693"/>
                <a:gd name="connsiteX72" fmla="*/ 127183 w 2189512"/>
                <a:gd name="connsiteY72" fmla="*/ 181888 h 977693"/>
                <a:gd name="connsiteX73" fmla="*/ 119528 w 2189512"/>
                <a:gd name="connsiteY73" fmla="*/ 183020 h 977693"/>
                <a:gd name="connsiteX74" fmla="*/ 99356 w 2189512"/>
                <a:gd name="connsiteY74" fmla="*/ 181032 h 977693"/>
                <a:gd name="connsiteX75" fmla="*/ 96315 w 2189512"/>
                <a:gd name="connsiteY75" fmla="*/ 169481 h 977693"/>
                <a:gd name="connsiteX76" fmla="*/ 95265 w 2189512"/>
                <a:gd name="connsiteY76" fmla="*/ 169758 h 977693"/>
                <a:gd name="connsiteX77" fmla="*/ 119869 w 2189512"/>
                <a:gd name="connsiteY77" fmla="*/ 161496 h 977693"/>
                <a:gd name="connsiteX78" fmla="*/ 88722 w 2189512"/>
                <a:gd name="connsiteY78" fmla="*/ 165664 h 977693"/>
                <a:gd name="connsiteX79" fmla="*/ 85773 w 2189512"/>
                <a:gd name="connsiteY79" fmla="*/ 165048 h 977693"/>
                <a:gd name="connsiteX80" fmla="*/ 63559 w 2189512"/>
                <a:gd name="connsiteY80" fmla="*/ 165324 h 977693"/>
                <a:gd name="connsiteX81" fmla="*/ 58690 w 2189512"/>
                <a:gd name="connsiteY81" fmla="*/ 154765 h 977693"/>
                <a:gd name="connsiteX82" fmla="*/ 64055 w 2189512"/>
                <a:gd name="connsiteY82" fmla="*/ 150966 h 977693"/>
                <a:gd name="connsiteX83" fmla="*/ 54577 w 2189512"/>
                <a:gd name="connsiteY83" fmla="*/ 152368 h 977693"/>
                <a:gd name="connsiteX84" fmla="*/ 29552 w 2189512"/>
                <a:gd name="connsiteY84" fmla="*/ 149901 h 977693"/>
                <a:gd name="connsiteX85" fmla="*/ 20518 w 2189512"/>
                <a:gd name="connsiteY85" fmla="*/ 144357 h 977693"/>
                <a:gd name="connsiteX86" fmla="*/ 23464 w 2189512"/>
                <a:gd name="connsiteY86" fmla="*/ 139439 h 977693"/>
                <a:gd name="connsiteX87" fmla="*/ 14930 w 2189512"/>
                <a:gd name="connsiteY87" fmla="*/ 139994 h 977693"/>
                <a:gd name="connsiteX88" fmla="*/ 0 w 2189512"/>
                <a:gd name="connsiteY88" fmla="*/ 138179 h 977693"/>
                <a:gd name="connsiteX89" fmla="*/ 87685 w 2189512"/>
                <a:gd name="connsiteY89" fmla="*/ 69129 h 977693"/>
                <a:gd name="connsiteX90" fmla="*/ 369128 w 2189512"/>
                <a:gd name="connsiteY90" fmla="*/ 610 h 977693"/>
                <a:gd name="connsiteX91" fmla="*/ 809167 w 2189512"/>
                <a:gd name="connsiteY91" fmla="*/ 60974 h 977693"/>
                <a:gd name="connsiteX92" fmla="*/ 1229193 w 2189512"/>
                <a:gd name="connsiteY92" fmla="*/ 193468 h 977693"/>
                <a:gd name="connsiteX93" fmla="*/ 1236391 w 2189512"/>
                <a:gd name="connsiteY93" fmla="*/ 194359 h 977693"/>
                <a:gd name="connsiteX94" fmla="*/ 1248870 w 2189512"/>
                <a:gd name="connsiteY94" fmla="*/ 199432 h 977693"/>
                <a:gd name="connsiteX95" fmla="*/ 1287266 w 2189512"/>
                <a:gd name="connsiteY95" fmla="*/ 213003 h 977693"/>
                <a:gd name="connsiteX96" fmla="*/ 1298923 w 2189512"/>
                <a:gd name="connsiteY96" fmla="*/ 217596 h 977693"/>
                <a:gd name="connsiteX97" fmla="*/ 1341432 w 2189512"/>
                <a:gd name="connsiteY97" fmla="*/ 233567 h 977693"/>
                <a:gd name="connsiteX98" fmla="*/ 1357202 w 2189512"/>
                <a:gd name="connsiteY98" fmla="*/ 240559 h 977693"/>
                <a:gd name="connsiteX99" fmla="*/ 1461764 w 2189512"/>
                <a:gd name="connsiteY99" fmla="*/ 280590 h 977693"/>
                <a:gd name="connsiteX100" fmla="*/ 1473763 w 2189512"/>
                <a:gd name="connsiteY100" fmla="*/ 286486 h 977693"/>
                <a:gd name="connsiteX101" fmla="*/ 1482950 w 2189512"/>
                <a:gd name="connsiteY101" fmla="*/ 289639 h 977693"/>
                <a:gd name="connsiteX102" fmla="*/ 1500846 w 2189512"/>
                <a:gd name="connsiteY102" fmla="*/ 296767 h 977693"/>
                <a:gd name="connsiteX103" fmla="*/ 1524158 w 2189512"/>
                <a:gd name="connsiteY103" fmla="*/ 305953 h 977693"/>
                <a:gd name="connsiteX104" fmla="*/ 1536157 w 2189512"/>
                <a:gd name="connsiteY104" fmla="*/ 311848 h 977693"/>
                <a:gd name="connsiteX105" fmla="*/ 1586552 w 2189512"/>
                <a:gd name="connsiteY105" fmla="*/ 331315 h 977693"/>
                <a:gd name="connsiteX106" fmla="*/ 1598551 w 2189512"/>
                <a:gd name="connsiteY106" fmla="*/ 337211 h 977693"/>
                <a:gd name="connsiteX107" fmla="*/ 1653061 w 2189512"/>
                <a:gd name="connsiteY107" fmla="*/ 359077 h 977693"/>
                <a:gd name="connsiteX108" fmla="*/ 1669653 w 2189512"/>
                <a:gd name="connsiteY108" fmla="*/ 366549 h 977693"/>
                <a:gd name="connsiteX109" fmla="*/ 1705444 w 2189512"/>
                <a:gd name="connsiteY109" fmla="*/ 380807 h 977693"/>
                <a:gd name="connsiteX110" fmla="*/ 1736161 w 2189512"/>
                <a:gd name="connsiteY110" fmla="*/ 394311 h 977693"/>
                <a:gd name="connsiteX111" fmla="*/ 1786899 w 2189512"/>
                <a:gd name="connsiteY111" fmla="*/ 415081 h 977693"/>
                <a:gd name="connsiteX112" fmla="*/ 1802669 w 2189512"/>
                <a:gd name="connsiteY112" fmla="*/ 422073 h 977693"/>
                <a:gd name="connsiteX113" fmla="*/ 1811857 w 2189512"/>
                <a:gd name="connsiteY113" fmla="*/ 425226 h 977693"/>
                <a:gd name="connsiteX114" fmla="*/ 1829752 w 2189512"/>
                <a:gd name="connsiteY114" fmla="*/ 432355 h 977693"/>
                <a:gd name="connsiteX115" fmla="*/ 1853887 w 2189512"/>
                <a:gd name="connsiteY115" fmla="*/ 442021 h 977693"/>
                <a:gd name="connsiteX116" fmla="*/ 1869657 w 2189512"/>
                <a:gd name="connsiteY116" fmla="*/ 449013 h 977693"/>
                <a:gd name="connsiteX117" fmla="*/ 1920395 w 2189512"/>
                <a:gd name="connsiteY117" fmla="*/ 469782 h 977693"/>
                <a:gd name="connsiteX118" fmla="*/ 1936165 w 2189512"/>
                <a:gd name="connsiteY118" fmla="*/ 476774 h 977693"/>
                <a:gd name="connsiteX119" fmla="*/ 1982789 w 2189512"/>
                <a:gd name="connsiteY119" fmla="*/ 495145 h 977693"/>
                <a:gd name="connsiteX120" fmla="*/ 1998559 w 2189512"/>
                <a:gd name="connsiteY120" fmla="*/ 502137 h 977693"/>
                <a:gd name="connsiteX121" fmla="*/ 2045183 w 2189512"/>
                <a:gd name="connsiteY121" fmla="*/ 520507 h 977693"/>
                <a:gd name="connsiteX122" fmla="*/ 2056839 w 2189512"/>
                <a:gd name="connsiteY122" fmla="*/ 525100 h 977693"/>
                <a:gd name="connsiteX123" fmla="*/ 2099349 w 2189512"/>
                <a:gd name="connsiteY123" fmla="*/ 541071 h 977693"/>
                <a:gd name="connsiteX124" fmla="*/ 2111142 w 2189512"/>
                <a:gd name="connsiteY124" fmla="*/ 543538 h 977693"/>
                <a:gd name="connsiteX125" fmla="*/ 2157766 w 2189512"/>
                <a:gd name="connsiteY125" fmla="*/ 561909 h 977693"/>
                <a:gd name="connsiteX126" fmla="*/ 2166602 w 2189512"/>
                <a:gd name="connsiteY12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022637 w 2189512"/>
                <a:gd name="connsiteY44" fmla="*/ 437981 h 977693"/>
                <a:gd name="connsiteX45" fmla="*/ 836551 w 2189512"/>
                <a:gd name="connsiteY45" fmla="*/ 371354 h 977693"/>
                <a:gd name="connsiteX46" fmla="*/ 252598 w 2189512"/>
                <a:gd name="connsiteY46" fmla="*/ 285497 h 977693"/>
                <a:gd name="connsiteX47" fmla="*/ 230672 w 2189512"/>
                <a:gd name="connsiteY47" fmla="*/ 277362 h 977693"/>
                <a:gd name="connsiteX48" fmla="*/ 230792 w 2189512"/>
                <a:gd name="connsiteY48" fmla="*/ 266276 h 977693"/>
                <a:gd name="connsiteX49" fmla="*/ 226061 w 2189512"/>
                <a:gd name="connsiteY49" fmla="*/ 266714 h 977693"/>
                <a:gd name="connsiteX50" fmla="*/ 207824 w 2189512"/>
                <a:gd name="connsiteY50" fmla="*/ 258282 h 977693"/>
                <a:gd name="connsiteX51" fmla="*/ 209888 w 2189512"/>
                <a:gd name="connsiteY51" fmla="*/ 253560 h 977693"/>
                <a:gd name="connsiteX52" fmla="*/ 214638 w 2189512"/>
                <a:gd name="connsiteY52" fmla="*/ 250980 h 977693"/>
                <a:gd name="connsiteX53" fmla="*/ 208124 w 2189512"/>
                <a:gd name="connsiteY53" fmla="*/ 250980 h 977693"/>
                <a:gd name="connsiteX54" fmla="*/ 208124 w 2189512"/>
                <a:gd name="connsiteY54" fmla="*/ 247179 h 977693"/>
                <a:gd name="connsiteX55" fmla="*/ 200006 w 2189512"/>
                <a:gd name="connsiteY55" fmla="*/ 247107 h 977693"/>
                <a:gd name="connsiteX56" fmla="*/ 197880 w 2189512"/>
                <a:gd name="connsiteY56" fmla="*/ 233737 h 977693"/>
                <a:gd name="connsiteX57" fmla="*/ 199012 w 2189512"/>
                <a:gd name="connsiteY57" fmla="*/ 233183 h 977693"/>
                <a:gd name="connsiteX58" fmla="*/ 192590 w 2189512"/>
                <a:gd name="connsiteY58" fmla="*/ 234331 h 977693"/>
                <a:gd name="connsiteX59" fmla="*/ 168567 w 2189512"/>
                <a:gd name="connsiteY59" fmla="*/ 228239 h 977693"/>
                <a:gd name="connsiteX60" fmla="*/ 168195 w 2189512"/>
                <a:gd name="connsiteY60" fmla="*/ 226902 h 977693"/>
                <a:gd name="connsiteX61" fmla="*/ 167969 w 2189512"/>
                <a:gd name="connsiteY61" fmla="*/ 226917 h 977693"/>
                <a:gd name="connsiteX62" fmla="*/ 155425 w 2189512"/>
                <a:gd name="connsiteY62" fmla="*/ 225392 h 977693"/>
                <a:gd name="connsiteX63" fmla="*/ 179763 w 2189512"/>
                <a:gd name="connsiteY63" fmla="*/ 206226 h 977693"/>
                <a:gd name="connsiteX64" fmla="*/ 164607 w 2189512"/>
                <a:gd name="connsiteY64" fmla="*/ 208254 h 977693"/>
                <a:gd name="connsiteX65" fmla="*/ 162230 w 2189512"/>
                <a:gd name="connsiteY65" fmla="*/ 207757 h 977693"/>
                <a:gd name="connsiteX66" fmla="*/ 144323 w 2189512"/>
                <a:gd name="connsiteY66" fmla="*/ 207980 h 977693"/>
                <a:gd name="connsiteX67" fmla="*/ 140399 w 2189512"/>
                <a:gd name="connsiteY67" fmla="*/ 199469 h 977693"/>
                <a:gd name="connsiteX68" fmla="*/ 147657 w 2189512"/>
                <a:gd name="connsiteY68" fmla="*/ 194329 h 977693"/>
                <a:gd name="connsiteX69" fmla="*/ 132245 w 2189512"/>
                <a:gd name="connsiteY69" fmla="*/ 192163 h 977693"/>
                <a:gd name="connsiteX70" fmla="*/ 127135 w 2189512"/>
                <a:gd name="connsiteY70" fmla="*/ 186391 h 977693"/>
                <a:gd name="connsiteX71" fmla="*/ 127183 w 2189512"/>
                <a:gd name="connsiteY71" fmla="*/ 181888 h 977693"/>
                <a:gd name="connsiteX72" fmla="*/ 119528 w 2189512"/>
                <a:gd name="connsiteY72" fmla="*/ 183020 h 977693"/>
                <a:gd name="connsiteX73" fmla="*/ 99356 w 2189512"/>
                <a:gd name="connsiteY73" fmla="*/ 181032 h 977693"/>
                <a:gd name="connsiteX74" fmla="*/ 96315 w 2189512"/>
                <a:gd name="connsiteY74" fmla="*/ 169481 h 977693"/>
                <a:gd name="connsiteX75" fmla="*/ 95265 w 2189512"/>
                <a:gd name="connsiteY75" fmla="*/ 169758 h 977693"/>
                <a:gd name="connsiteX76" fmla="*/ 119869 w 2189512"/>
                <a:gd name="connsiteY76" fmla="*/ 161496 h 977693"/>
                <a:gd name="connsiteX77" fmla="*/ 88722 w 2189512"/>
                <a:gd name="connsiteY77" fmla="*/ 165664 h 977693"/>
                <a:gd name="connsiteX78" fmla="*/ 85773 w 2189512"/>
                <a:gd name="connsiteY78" fmla="*/ 165048 h 977693"/>
                <a:gd name="connsiteX79" fmla="*/ 63559 w 2189512"/>
                <a:gd name="connsiteY79" fmla="*/ 165324 h 977693"/>
                <a:gd name="connsiteX80" fmla="*/ 58690 w 2189512"/>
                <a:gd name="connsiteY80" fmla="*/ 154765 h 977693"/>
                <a:gd name="connsiteX81" fmla="*/ 64055 w 2189512"/>
                <a:gd name="connsiteY81" fmla="*/ 150966 h 977693"/>
                <a:gd name="connsiteX82" fmla="*/ 54577 w 2189512"/>
                <a:gd name="connsiteY82" fmla="*/ 152368 h 977693"/>
                <a:gd name="connsiteX83" fmla="*/ 29552 w 2189512"/>
                <a:gd name="connsiteY83" fmla="*/ 149901 h 977693"/>
                <a:gd name="connsiteX84" fmla="*/ 20518 w 2189512"/>
                <a:gd name="connsiteY84" fmla="*/ 144357 h 977693"/>
                <a:gd name="connsiteX85" fmla="*/ 23464 w 2189512"/>
                <a:gd name="connsiteY85" fmla="*/ 139439 h 977693"/>
                <a:gd name="connsiteX86" fmla="*/ 14930 w 2189512"/>
                <a:gd name="connsiteY86" fmla="*/ 139994 h 977693"/>
                <a:gd name="connsiteX87" fmla="*/ 0 w 2189512"/>
                <a:gd name="connsiteY87" fmla="*/ 138179 h 977693"/>
                <a:gd name="connsiteX88" fmla="*/ 87685 w 2189512"/>
                <a:gd name="connsiteY88" fmla="*/ 69129 h 977693"/>
                <a:gd name="connsiteX89" fmla="*/ 369128 w 2189512"/>
                <a:gd name="connsiteY89" fmla="*/ 610 h 977693"/>
                <a:gd name="connsiteX90" fmla="*/ 809167 w 2189512"/>
                <a:gd name="connsiteY90" fmla="*/ 60974 h 977693"/>
                <a:gd name="connsiteX91" fmla="*/ 1229193 w 2189512"/>
                <a:gd name="connsiteY91" fmla="*/ 193468 h 977693"/>
                <a:gd name="connsiteX92" fmla="*/ 1236391 w 2189512"/>
                <a:gd name="connsiteY92" fmla="*/ 194359 h 977693"/>
                <a:gd name="connsiteX93" fmla="*/ 1248870 w 2189512"/>
                <a:gd name="connsiteY93" fmla="*/ 199432 h 977693"/>
                <a:gd name="connsiteX94" fmla="*/ 1287266 w 2189512"/>
                <a:gd name="connsiteY94" fmla="*/ 213003 h 977693"/>
                <a:gd name="connsiteX95" fmla="*/ 1298923 w 2189512"/>
                <a:gd name="connsiteY95" fmla="*/ 217596 h 977693"/>
                <a:gd name="connsiteX96" fmla="*/ 1341432 w 2189512"/>
                <a:gd name="connsiteY96" fmla="*/ 233567 h 977693"/>
                <a:gd name="connsiteX97" fmla="*/ 1357202 w 2189512"/>
                <a:gd name="connsiteY97" fmla="*/ 240559 h 977693"/>
                <a:gd name="connsiteX98" fmla="*/ 1461764 w 2189512"/>
                <a:gd name="connsiteY98" fmla="*/ 280590 h 977693"/>
                <a:gd name="connsiteX99" fmla="*/ 1473763 w 2189512"/>
                <a:gd name="connsiteY99" fmla="*/ 286486 h 977693"/>
                <a:gd name="connsiteX100" fmla="*/ 1482950 w 2189512"/>
                <a:gd name="connsiteY100" fmla="*/ 289639 h 977693"/>
                <a:gd name="connsiteX101" fmla="*/ 1500846 w 2189512"/>
                <a:gd name="connsiteY101" fmla="*/ 296767 h 977693"/>
                <a:gd name="connsiteX102" fmla="*/ 1524158 w 2189512"/>
                <a:gd name="connsiteY102" fmla="*/ 305953 h 977693"/>
                <a:gd name="connsiteX103" fmla="*/ 1536157 w 2189512"/>
                <a:gd name="connsiteY103" fmla="*/ 311848 h 977693"/>
                <a:gd name="connsiteX104" fmla="*/ 1586552 w 2189512"/>
                <a:gd name="connsiteY104" fmla="*/ 331315 h 977693"/>
                <a:gd name="connsiteX105" fmla="*/ 1598551 w 2189512"/>
                <a:gd name="connsiteY105" fmla="*/ 337211 h 977693"/>
                <a:gd name="connsiteX106" fmla="*/ 1653061 w 2189512"/>
                <a:gd name="connsiteY106" fmla="*/ 359077 h 977693"/>
                <a:gd name="connsiteX107" fmla="*/ 1669653 w 2189512"/>
                <a:gd name="connsiteY107" fmla="*/ 366549 h 977693"/>
                <a:gd name="connsiteX108" fmla="*/ 1705444 w 2189512"/>
                <a:gd name="connsiteY108" fmla="*/ 380807 h 977693"/>
                <a:gd name="connsiteX109" fmla="*/ 1736161 w 2189512"/>
                <a:gd name="connsiteY109" fmla="*/ 394311 h 977693"/>
                <a:gd name="connsiteX110" fmla="*/ 1786899 w 2189512"/>
                <a:gd name="connsiteY110" fmla="*/ 415081 h 977693"/>
                <a:gd name="connsiteX111" fmla="*/ 1802669 w 2189512"/>
                <a:gd name="connsiteY111" fmla="*/ 422073 h 977693"/>
                <a:gd name="connsiteX112" fmla="*/ 1811857 w 2189512"/>
                <a:gd name="connsiteY112" fmla="*/ 425226 h 977693"/>
                <a:gd name="connsiteX113" fmla="*/ 1829752 w 2189512"/>
                <a:gd name="connsiteY113" fmla="*/ 432355 h 977693"/>
                <a:gd name="connsiteX114" fmla="*/ 1853887 w 2189512"/>
                <a:gd name="connsiteY114" fmla="*/ 442021 h 977693"/>
                <a:gd name="connsiteX115" fmla="*/ 1869657 w 2189512"/>
                <a:gd name="connsiteY115" fmla="*/ 449013 h 977693"/>
                <a:gd name="connsiteX116" fmla="*/ 1920395 w 2189512"/>
                <a:gd name="connsiteY116" fmla="*/ 469782 h 977693"/>
                <a:gd name="connsiteX117" fmla="*/ 1936165 w 2189512"/>
                <a:gd name="connsiteY117" fmla="*/ 476774 h 977693"/>
                <a:gd name="connsiteX118" fmla="*/ 1982789 w 2189512"/>
                <a:gd name="connsiteY118" fmla="*/ 495145 h 977693"/>
                <a:gd name="connsiteX119" fmla="*/ 1998559 w 2189512"/>
                <a:gd name="connsiteY119" fmla="*/ 502137 h 977693"/>
                <a:gd name="connsiteX120" fmla="*/ 2045183 w 2189512"/>
                <a:gd name="connsiteY120" fmla="*/ 520507 h 977693"/>
                <a:gd name="connsiteX121" fmla="*/ 2056839 w 2189512"/>
                <a:gd name="connsiteY121" fmla="*/ 525100 h 977693"/>
                <a:gd name="connsiteX122" fmla="*/ 2099349 w 2189512"/>
                <a:gd name="connsiteY122" fmla="*/ 541071 h 977693"/>
                <a:gd name="connsiteX123" fmla="*/ 2111142 w 2189512"/>
                <a:gd name="connsiteY123" fmla="*/ 543538 h 977693"/>
                <a:gd name="connsiteX124" fmla="*/ 2157766 w 2189512"/>
                <a:gd name="connsiteY124" fmla="*/ 561909 h 977693"/>
                <a:gd name="connsiteX125" fmla="*/ 2166602 w 2189512"/>
                <a:gd name="connsiteY125" fmla="*/ 563065 h 977693"/>
                <a:gd name="connsiteX0" fmla="*/ 2166602 w 2189512"/>
                <a:gd name="connsiteY0" fmla="*/ 563065 h 992931"/>
                <a:gd name="connsiteX1" fmla="*/ 2173536 w 2189512"/>
                <a:gd name="connsiteY1" fmla="*/ 568901 h 992931"/>
                <a:gd name="connsiteX2" fmla="*/ 2189512 w 2189512"/>
                <a:gd name="connsiteY2" fmla="*/ 579321 h 992931"/>
                <a:gd name="connsiteX3" fmla="*/ 2164697 w 2189512"/>
                <a:gd name="connsiteY3" fmla="*/ 619981 h 992931"/>
                <a:gd name="connsiteX4" fmla="*/ 2140355 w 2189512"/>
                <a:gd name="connsiteY4" fmla="*/ 606888 h 992931"/>
                <a:gd name="connsiteX5" fmla="*/ 2122503 w 2189512"/>
                <a:gd name="connsiteY5" fmla="*/ 603230 h 992931"/>
                <a:gd name="connsiteX6" fmla="*/ 2121123 w 2189512"/>
                <a:gd name="connsiteY6" fmla="*/ 602764 h 992931"/>
                <a:gd name="connsiteX7" fmla="*/ 2132540 w 2189512"/>
                <a:gd name="connsiteY7" fmla="*/ 608946 h 992931"/>
                <a:gd name="connsiteX8" fmla="*/ 2159694 w 2189512"/>
                <a:gd name="connsiteY8" fmla="*/ 638014 h 992931"/>
                <a:gd name="connsiteX9" fmla="*/ 2122053 w 2189512"/>
                <a:gd name="connsiteY9" fmla="*/ 645834 h 992931"/>
                <a:gd name="connsiteX10" fmla="*/ 2116032 w 2189512"/>
                <a:gd name="connsiteY10" fmla="*/ 645356 h 992931"/>
                <a:gd name="connsiteX11" fmla="*/ 2116208 w 2189512"/>
                <a:gd name="connsiteY11" fmla="*/ 645456 h 992931"/>
                <a:gd name="connsiteX12" fmla="*/ 2139058 w 2189512"/>
                <a:gd name="connsiteY12" fmla="*/ 660161 h 992931"/>
                <a:gd name="connsiteX13" fmla="*/ 2135289 w 2189512"/>
                <a:gd name="connsiteY13" fmla="*/ 685529 h 992931"/>
                <a:gd name="connsiteX14" fmla="*/ 2124642 w 2189512"/>
                <a:gd name="connsiteY14" fmla="*/ 687995 h 992931"/>
                <a:gd name="connsiteX15" fmla="*/ 2132137 w 2189512"/>
                <a:gd name="connsiteY15" fmla="*/ 694718 h 992931"/>
                <a:gd name="connsiteX16" fmla="*/ 2117055 w 2189512"/>
                <a:gd name="connsiteY16" fmla="*/ 716796 h 992931"/>
                <a:gd name="connsiteX17" fmla="*/ 2106066 w 2189512"/>
                <a:gd name="connsiteY17" fmla="*/ 715640 h 992931"/>
                <a:gd name="connsiteX18" fmla="*/ 2114039 w 2189512"/>
                <a:gd name="connsiteY18" fmla="*/ 723858 h 992931"/>
                <a:gd name="connsiteX19" fmla="*/ 2089083 w 2189512"/>
                <a:gd name="connsiteY19" fmla="*/ 740178 h 992931"/>
                <a:gd name="connsiteX20" fmla="*/ 2076316 w 2189512"/>
                <a:gd name="connsiteY20" fmla="*/ 739660 h 992931"/>
                <a:gd name="connsiteX21" fmla="*/ 2080310 w 2189512"/>
                <a:gd name="connsiteY21" fmla="*/ 742887 h 992931"/>
                <a:gd name="connsiteX22" fmla="*/ 2108490 w 2189512"/>
                <a:gd name="connsiteY22" fmla="*/ 762631 h 992931"/>
                <a:gd name="connsiteX23" fmla="*/ 2103659 w 2189512"/>
                <a:gd name="connsiteY23" fmla="*/ 782968 h 992931"/>
                <a:gd name="connsiteX24" fmla="*/ 2085155 w 2189512"/>
                <a:gd name="connsiteY24" fmla="*/ 791691 h 992931"/>
                <a:gd name="connsiteX25" fmla="*/ 2094427 w 2189512"/>
                <a:gd name="connsiteY25" fmla="*/ 800719 h 992931"/>
                <a:gd name="connsiteX26" fmla="*/ 2082868 w 2189512"/>
                <a:gd name="connsiteY26" fmla="*/ 826920 h 992931"/>
                <a:gd name="connsiteX27" fmla="*/ 2077561 w 2189512"/>
                <a:gd name="connsiteY27" fmla="*/ 824917 h 992931"/>
                <a:gd name="connsiteX28" fmla="*/ 2081686 w 2189512"/>
                <a:gd name="connsiteY28" fmla="*/ 828487 h 992931"/>
                <a:gd name="connsiteX29" fmla="*/ 2058035 w 2189512"/>
                <a:gd name="connsiteY29" fmla="*/ 857696 h 992931"/>
                <a:gd name="connsiteX30" fmla="*/ 2052979 w 2189512"/>
                <a:gd name="connsiteY30" fmla="*/ 855369 h 992931"/>
                <a:gd name="connsiteX31" fmla="*/ 2065508 w 2189512"/>
                <a:gd name="connsiteY31" fmla="*/ 867569 h 992931"/>
                <a:gd name="connsiteX32" fmla="*/ 2026497 w 2189512"/>
                <a:gd name="connsiteY32" fmla="*/ 883409 h 992931"/>
                <a:gd name="connsiteX33" fmla="*/ 1992626 w 2189512"/>
                <a:gd name="connsiteY33" fmla="*/ 865860 h 992931"/>
                <a:gd name="connsiteX34" fmla="*/ 1981544 w 2189512"/>
                <a:gd name="connsiteY34" fmla="*/ 865654 h 992931"/>
                <a:gd name="connsiteX35" fmla="*/ 2009151 w 2189512"/>
                <a:gd name="connsiteY35" fmla="*/ 881012 h 992931"/>
                <a:gd name="connsiteX36" fmla="*/ 2052965 w 2189512"/>
                <a:gd name="connsiteY36" fmla="*/ 909874 h 992931"/>
                <a:gd name="connsiteX37" fmla="*/ 2029381 w 2189512"/>
                <a:gd name="connsiteY37" fmla="*/ 918172 h 992931"/>
                <a:gd name="connsiteX38" fmla="*/ 1999348 w 2189512"/>
                <a:gd name="connsiteY38" fmla="*/ 903035 h 992931"/>
                <a:gd name="connsiteX39" fmla="*/ 2012720 w 2189512"/>
                <a:gd name="connsiteY39" fmla="*/ 913416 h 992931"/>
                <a:gd name="connsiteX40" fmla="*/ 2047415 w 2189512"/>
                <a:gd name="connsiteY40" fmla="*/ 936407 h 992931"/>
                <a:gd name="connsiteX41" fmla="*/ 2043646 w 2189512"/>
                <a:gd name="connsiteY41" fmla="*/ 961775 h 992931"/>
                <a:gd name="connsiteX42" fmla="*/ 2018965 w 2189512"/>
                <a:gd name="connsiteY42" fmla="*/ 973845 h 992931"/>
                <a:gd name="connsiteX43" fmla="*/ 1997778 w 2189512"/>
                <a:gd name="connsiteY43" fmla="*/ 964797 h 992931"/>
                <a:gd name="connsiteX44" fmla="*/ 1448866 w 2189512"/>
                <a:gd name="connsiteY44" fmla="*/ 634505 h 992931"/>
                <a:gd name="connsiteX45" fmla="*/ 836551 w 2189512"/>
                <a:gd name="connsiteY45" fmla="*/ 371354 h 992931"/>
                <a:gd name="connsiteX46" fmla="*/ 252598 w 2189512"/>
                <a:gd name="connsiteY46" fmla="*/ 285497 h 992931"/>
                <a:gd name="connsiteX47" fmla="*/ 230672 w 2189512"/>
                <a:gd name="connsiteY47" fmla="*/ 277362 h 992931"/>
                <a:gd name="connsiteX48" fmla="*/ 230792 w 2189512"/>
                <a:gd name="connsiteY48" fmla="*/ 266276 h 992931"/>
                <a:gd name="connsiteX49" fmla="*/ 226061 w 2189512"/>
                <a:gd name="connsiteY49" fmla="*/ 266714 h 992931"/>
                <a:gd name="connsiteX50" fmla="*/ 207824 w 2189512"/>
                <a:gd name="connsiteY50" fmla="*/ 258282 h 992931"/>
                <a:gd name="connsiteX51" fmla="*/ 209888 w 2189512"/>
                <a:gd name="connsiteY51" fmla="*/ 253560 h 992931"/>
                <a:gd name="connsiteX52" fmla="*/ 214638 w 2189512"/>
                <a:gd name="connsiteY52" fmla="*/ 250980 h 992931"/>
                <a:gd name="connsiteX53" fmla="*/ 208124 w 2189512"/>
                <a:gd name="connsiteY53" fmla="*/ 250980 h 992931"/>
                <a:gd name="connsiteX54" fmla="*/ 208124 w 2189512"/>
                <a:gd name="connsiteY54" fmla="*/ 247179 h 992931"/>
                <a:gd name="connsiteX55" fmla="*/ 200006 w 2189512"/>
                <a:gd name="connsiteY55" fmla="*/ 247107 h 992931"/>
                <a:gd name="connsiteX56" fmla="*/ 197880 w 2189512"/>
                <a:gd name="connsiteY56" fmla="*/ 233737 h 992931"/>
                <a:gd name="connsiteX57" fmla="*/ 199012 w 2189512"/>
                <a:gd name="connsiteY57" fmla="*/ 233183 h 992931"/>
                <a:gd name="connsiteX58" fmla="*/ 192590 w 2189512"/>
                <a:gd name="connsiteY58" fmla="*/ 234331 h 992931"/>
                <a:gd name="connsiteX59" fmla="*/ 168567 w 2189512"/>
                <a:gd name="connsiteY59" fmla="*/ 228239 h 992931"/>
                <a:gd name="connsiteX60" fmla="*/ 168195 w 2189512"/>
                <a:gd name="connsiteY60" fmla="*/ 226902 h 992931"/>
                <a:gd name="connsiteX61" fmla="*/ 167969 w 2189512"/>
                <a:gd name="connsiteY61" fmla="*/ 226917 h 992931"/>
                <a:gd name="connsiteX62" fmla="*/ 155425 w 2189512"/>
                <a:gd name="connsiteY62" fmla="*/ 225392 h 992931"/>
                <a:gd name="connsiteX63" fmla="*/ 179763 w 2189512"/>
                <a:gd name="connsiteY63" fmla="*/ 206226 h 992931"/>
                <a:gd name="connsiteX64" fmla="*/ 164607 w 2189512"/>
                <a:gd name="connsiteY64" fmla="*/ 208254 h 992931"/>
                <a:gd name="connsiteX65" fmla="*/ 162230 w 2189512"/>
                <a:gd name="connsiteY65" fmla="*/ 207757 h 992931"/>
                <a:gd name="connsiteX66" fmla="*/ 144323 w 2189512"/>
                <a:gd name="connsiteY66" fmla="*/ 207980 h 992931"/>
                <a:gd name="connsiteX67" fmla="*/ 140399 w 2189512"/>
                <a:gd name="connsiteY67" fmla="*/ 199469 h 992931"/>
                <a:gd name="connsiteX68" fmla="*/ 147657 w 2189512"/>
                <a:gd name="connsiteY68" fmla="*/ 194329 h 992931"/>
                <a:gd name="connsiteX69" fmla="*/ 132245 w 2189512"/>
                <a:gd name="connsiteY69" fmla="*/ 192163 h 992931"/>
                <a:gd name="connsiteX70" fmla="*/ 127135 w 2189512"/>
                <a:gd name="connsiteY70" fmla="*/ 186391 h 992931"/>
                <a:gd name="connsiteX71" fmla="*/ 127183 w 2189512"/>
                <a:gd name="connsiteY71" fmla="*/ 181888 h 992931"/>
                <a:gd name="connsiteX72" fmla="*/ 119528 w 2189512"/>
                <a:gd name="connsiteY72" fmla="*/ 183020 h 992931"/>
                <a:gd name="connsiteX73" fmla="*/ 99356 w 2189512"/>
                <a:gd name="connsiteY73" fmla="*/ 181032 h 992931"/>
                <a:gd name="connsiteX74" fmla="*/ 96315 w 2189512"/>
                <a:gd name="connsiteY74" fmla="*/ 169481 h 992931"/>
                <a:gd name="connsiteX75" fmla="*/ 95265 w 2189512"/>
                <a:gd name="connsiteY75" fmla="*/ 169758 h 992931"/>
                <a:gd name="connsiteX76" fmla="*/ 119869 w 2189512"/>
                <a:gd name="connsiteY76" fmla="*/ 161496 h 992931"/>
                <a:gd name="connsiteX77" fmla="*/ 88722 w 2189512"/>
                <a:gd name="connsiteY77" fmla="*/ 165664 h 992931"/>
                <a:gd name="connsiteX78" fmla="*/ 85773 w 2189512"/>
                <a:gd name="connsiteY78" fmla="*/ 165048 h 992931"/>
                <a:gd name="connsiteX79" fmla="*/ 63559 w 2189512"/>
                <a:gd name="connsiteY79" fmla="*/ 165324 h 992931"/>
                <a:gd name="connsiteX80" fmla="*/ 58690 w 2189512"/>
                <a:gd name="connsiteY80" fmla="*/ 154765 h 992931"/>
                <a:gd name="connsiteX81" fmla="*/ 64055 w 2189512"/>
                <a:gd name="connsiteY81" fmla="*/ 150966 h 992931"/>
                <a:gd name="connsiteX82" fmla="*/ 54577 w 2189512"/>
                <a:gd name="connsiteY82" fmla="*/ 152368 h 992931"/>
                <a:gd name="connsiteX83" fmla="*/ 29552 w 2189512"/>
                <a:gd name="connsiteY83" fmla="*/ 149901 h 992931"/>
                <a:gd name="connsiteX84" fmla="*/ 20518 w 2189512"/>
                <a:gd name="connsiteY84" fmla="*/ 144357 h 992931"/>
                <a:gd name="connsiteX85" fmla="*/ 23464 w 2189512"/>
                <a:gd name="connsiteY85" fmla="*/ 139439 h 992931"/>
                <a:gd name="connsiteX86" fmla="*/ 14930 w 2189512"/>
                <a:gd name="connsiteY86" fmla="*/ 139994 h 992931"/>
                <a:gd name="connsiteX87" fmla="*/ 0 w 2189512"/>
                <a:gd name="connsiteY87" fmla="*/ 138179 h 992931"/>
                <a:gd name="connsiteX88" fmla="*/ 87685 w 2189512"/>
                <a:gd name="connsiteY88" fmla="*/ 69129 h 992931"/>
                <a:gd name="connsiteX89" fmla="*/ 369128 w 2189512"/>
                <a:gd name="connsiteY89" fmla="*/ 610 h 992931"/>
                <a:gd name="connsiteX90" fmla="*/ 809167 w 2189512"/>
                <a:gd name="connsiteY90" fmla="*/ 60974 h 992931"/>
                <a:gd name="connsiteX91" fmla="*/ 1229193 w 2189512"/>
                <a:gd name="connsiteY91" fmla="*/ 193468 h 992931"/>
                <a:gd name="connsiteX92" fmla="*/ 1236391 w 2189512"/>
                <a:gd name="connsiteY92" fmla="*/ 194359 h 992931"/>
                <a:gd name="connsiteX93" fmla="*/ 1248870 w 2189512"/>
                <a:gd name="connsiteY93" fmla="*/ 199432 h 992931"/>
                <a:gd name="connsiteX94" fmla="*/ 1287266 w 2189512"/>
                <a:gd name="connsiteY94" fmla="*/ 213003 h 992931"/>
                <a:gd name="connsiteX95" fmla="*/ 1298923 w 2189512"/>
                <a:gd name="connsiteY95" fmla="*/ 217596 h 992931"/>
                <a:gd name="connsiteX96" fmla="*/ 1341432 w 2189512"/>
                <a:gd name="connsiteY96" fmla="*/ 233567 h 992931"/>
                <a:gd name="connsiteX97" fmla="*/ 1357202 w 2189512"/>
                <a:gd name="connsiteY97" fmla="*/ 240559 h 992931"/>
                <a:gd name="connsiteX98" fmla="*/ 1461764 w 2189512"/>
                <a:gd name="connsiteY98" fmla="*/ 280590 h 992931"/>
                <a:gd name="connsiteX99" fmla="*/ 1473763 w 2189512"/>
                <a:gd name="connsiteY99" fmla="*/ 286486 h 992931"/>
                <a:gd name="connsiteX100" fmla="*/ 1482950 w 2189512"/>
                <a:gd name="connsiteY100" fmla="*/ 289639 h 992931"/>
                <a:gd name="connsiteX101" fmla="*/ 1500846 w 2189512"/>
                <a:gd name="connsiteY101" fmla="*/ 296767 h 992931"/>
                <a:gd name="connsiteX102" fmla="*/ 1524158 w 2189512"/>
                <a:gd name="connsiteY102" fmla="*/ 305953 h 992931"/>
                <a:gd name="connsiteX103" fmla="*/ 1536157 w 2189512"/>
                <a:gd name="connsiteY103" fmla="*/ 311848 h 992931"/>
                <a:gd name="connsiteX104" fmla="*/ 1586552 w 2189512"/>
                <a:gd name="connsiteY104" fmla="*/ 331315 h 992931"/>
                <a:gd name="connsiteX105" fmla="*/ 1598551 w 2189512"/>
                <a:gd name="connsiteY105" fmla="*/ 337211 h 992931"/>
                <a:gd name="connsiteX106" fmla="*/ 1653061 w 2189512"/>
                <a:gd name="connsiteY106" fmla="*/ 359077 h 992931"/>
                <a:gd name="connsiteX107" fmla="*/ 1669653 w 2189512"/>
                <a:gd name="connsiteY107" fmla="*/ 366549 h 992931"/>
                <a:gd name="connsiteX108" fmla="*/ 1705444 w 2189512"/>
                <a:gd name="connsiteY108" fmla="*/ 380807 h 992931"/>
                <a:gd name="connsiteX109" fmla="*/ 1736161 w 2189512"/>
                <a:gd name="connsiteY109" fmla="*/ 394311 h 992931"/>
                <a:gd name="connsiteX110" fmla="*/ 1786899 w 2189512"/>
                <a:gd name="connsiteY110" fmla="*/ 415081 h 992931"/>
                <a:gd name="connsiteX111" fmla="*/ 1802669 w 2189512"/>
                <a:gd name="connsiteY111" fmla="*/ 422073 h 992931"/>
                <a:gd name="connsiteX112" fmla="*/ 1811857 w 2189512"/>
                <a:gd name="connsiteY112" fmla="*/ 425226 h 992931"/>
                <a:gd name="connsiteX113" fmla="*/ 1829752 w 2189512"/>
                <a:gd name="connsiteY113" fmla="*/ 432355 h 992931"/>
                <a:gd name="connsiteX114" fmla="*/ 1853887 w 2189512"/>
                <a:gd name="connsiteY114" fmla="*/ 442021 h 992931"/>
                <a:gd name="connsiteX115" fmla="*/ 1869657 w 2189512"/>
                <a:gd name="connsiteY115" fmla="*/ 449013 h 992931"/>
                <a:gd name="connsiteX116" fmla="*/ 1920395 w 2189512"/>
                <a:gd name="connsiteY116" fmla="*/ 469782 h 992931"/>
                <a:gd name="connsiteX117" fmla="*/ 1936165 w 2189512"/>
                <a:gd name="connsiteY117" fmla="*/ 476774 h 992931"/>
                <a:gd name="connsiteX118" fmla="*/ 1982789 w 2189512"/>
                <a:gd name="connsiteY118" fmla="*/ 495145 h 992931"/>
                <a:gd name="connsiteX119" fmla="*/ 1998559 w 2189512"/>
                <a:gd name="connsiteY119" fmla="*/ 502137 h 992931"/>
                <a:gd name="connsiteX120" fmla="*/ 2045183 w 2189512"/>
                <a:gd name="connsiteY120" fmla="*/ 520507 h 992931"/>
                <a:gd name="connsiteX121" fmla="*/ 2056839 w 2189512"/>
                <a:gd name="connsiteY121" fmla="*/ 525100 h 992931"/>
                <a:gd name="connsiteX122" fmla="*/ 2099349 w 2189512"/>
                <a:gd name="connsiteY122" fmla="*/ 541071 h 992931"/>
                <a:gd name="connsiteX123" fmla="*/ 2111142 w 2189512"/>
                <a:gd name="connsiteY123" fmla="*/ 543538 h 992931"/>
                <a:gd name="connsiteX124" fmla="*/ 2157766 w 2189512"/>
                <a:gd name="connsiteY124" fmla="*/ 561909 h 992931"/>
                <a:gd name="connsiteX125" fmla="*/ 2166602 w 2189512"/>
                <a:gd name="connsiteY125" fmla="*/ 563065 h 992931"/>
                <a:gd name="connsiteX0" fmla="*/ 2166602 w 2189512"/>
                <a:gd name="connsiteY0" fmla="*/ 563065 h 992931"/>
                <a:gd name="connsiteX1" fmla="*/ 2173536 w 2189512"/>
                <a:gd name="connsiteY1" fmla="*/ 568901 h 992931"/>
                <a:gd name="connsiteX2" fmla="*/ 2189512 w 2189512"/>
                <a:gd name="connsiteY2" fmla="*/ 579321 h 992931"/>
                <a:gd name="connsiteX3" fmla="*/ 2164697 w 2189512"/>
                <a:gd name="connsiteY3" fmla="*/ 619981 h 992931"/>
                <a:gd name="connsiteX4" fmla="*/ 2140355 w 2189512"/>
                <a:gd name="connsiteY4" fmla="*/ 606888 h 992931"/>
                <a:gd name="connsiteX5" fmla="*/ 2122503 w 2189512"/>
                <a:gd name="connsiteY5" fmla="*/ 603230 h 992931"/>
                <a:gd name="connsiteX6" fmla="*/ 2121123 w 2189512"/>
                <a:gd name="connsiteY6" fmla="*/ 602764 h 992931"/>
                <a:gd name="connsiteX7" fmla="*/ 2132540 w 2189512"/>
                <a:gd name="connsiteY7" fmla="*/ 608946 h 992931"/>
                <a:gd name="connsiteX8" fmla="*/ 2159694 w 2189512"/>
                <a:gd name="connsiteY8" fmla="*/ 638014 h 992931"/>
                <a:gd name="connsiteX9" fmla="*/ 2122053 w 2189512"/>
                <a:gd name="connsiteY9" fmla="*/ 645834 h 992931"/>
                <a:gd name="connsiteX10" fmla="*/ 2116032 w 2189512"/>
                <a:gd name="connsiteY10" fmla="*/ 645356 h 992931"/>
                <a:gd name="connsiteX11" fmla="*/ 2116208 w 2189512"/>
                <a:gd name="connsiteY11" fmla="*/ 645456 h 992931"/>
                <a:gd name="connsiteX12" fmla="*/ 2139058 w 2189512"/>
                <a:gd name="connsiteY12" fmla="*/ 660161 h 992931"/>
                <a:gd name="connsiteX13" fmla="*/ 2135289 w 2189512"/>
                <a:gd name="connsiteY13" fmla="*/ 685529 h 992931"/>
                <a:gd name="connsiteX14" fmla="*/ 2124642 w 2189512"/>
                <a:gd name="connsiteY14" fmla="*/ 687995 h 992931"/>
                <a:gd name="connsiteX15" fmla="*/ 2132137 w 2189512"/>
                <a:gd name="connsiteY15" fmla="*/ 694718 h 992931"/>
                <a:gd name="connsiteX16" fmla="*/ 2117055 w 2189512"/>
                <a:gd name="connsiteY16" fmla="*/ 716796 h 992931"/>
                <a:gd name="connsiteX17" fmla="*/ 2106066 w 2189512"/>
                <a:gd name="connsiteY17" fmla="*/ 715640 h 992931"/>
                <a:gd name="connsiteX18" fmla="*/ 2114039 w 2189512"/>
                <a:gd name="connsiteY18" fmla="*/ 723858 h 992931"/>
                <a:gd name="connsiteX19" fmla="*/ 2089083 w 2189512"/>
                <a:gd name="connsiteY19" fmla="*/ 740178 h 992931"/>
                <a:gd name="connsiteX20" fmla="*/ 2076316 w 2189512"/>
                <a:gd name="connsiteY20" fmla="*/ 739660 h 992931"/>
                <a:gd name="connsiteX21" fmla="*/ 2080310 w 2189512"/>
                <a:gd name="connsiteY21" fmla="*/ 742887 h 992931"/>
                <a:gd name="connsiteX22" fmla="*/ 2108490 w 2189512"/>
                <a:gd name="connsiteY22" fmla="*/ 762631 h 992931"/>
                <a:gd name="connsiteX23" fmla="*/ 2103659 w 2189512"/>
                <a:gd name="connsiteY23" fmla="*/ 782968 h 992931"/>
                <a:gd name="connsiteX24" fmla="*/ 2085155 w 2189512"/>
                <a:gd name="connsiteY24" fmla="*/ 791691 h 992931"/>
                <a:gd name="connsiteX25" fmla="*/ 2094427 w 2189512"/>
                <a:gd name="connsiteY25" fmla="*/ 800719 h 992931"/>
                <a:gd name="connsiteX26" fmla="*/ 2082868 w 2189512"/>
                <a:gd name="connsiteY26" fmla="*/ 826920 h 992931"/>
                <a:gd name="connsiteX27" fmla="*/ 2077561 w 2189512"/>
                <a:gd name="connsiteY27" fmla="*/ 824917 h 992931"/>
                <a:gd name="connsiteX28" fmla="*/ 2081686 w 2189512"/>
                <a:gd name="connsiteY28" fmla="*/ 828487 h 992931"/>
                <a:gd name="connsiteX29" fmla="*/ 2058035 w 2189512"/>
                <a:gd name="connsiteY29" fmla="*/ 857696 h 992931"/>
                <a:gd name="connsiteX30" fmla="*/ 2052979 w 2189512"/>
                <a:gd name="connsiteY30" fmla="*/ 855369 h 992931"/>
                <a:gd name="connsiteX31" fmla="*/ 2065508 w 2189512"/>
                <a:gd name="connsiteY31" fmla="*/ 867569 h 992931"/>
                <a:gd name="connsiteX32" fmla="*/ 2026497 w 2189512"/>
                <a:gd name="connsiteY32" fmla="*/ 883409 h 992931"/>
                <a:gd name="connsiteX33" fmla="*/ 1992626 w 2189512"/>
                <a:gd name="connsiteY33" fmla="*/ 865860 h 992931"/>
                <a:gd name="connsiteX34" fmla="*/ 1981544 w 2189512"/>
                <a:gd name="connsiteY34" fmla="*/ 865654 h 992931"/>
                <a:gd name="connsiteX35" fmla="*/ 2009151 w 2189512"/>
                <a:gd name="connsiteY35" fmla="*/ 881012 h 992931"/>
                <a:gd name="connsiteX36" fmla="*/ 2052965 w 2189512"/>
                <a:gd name="connsiteY36" fmla="*/ 909874 h 992931"/>
                <a:gd name="connsiteX37" fmla="*/ 2029381 w 2189512"/>
                <a:gd name="connsiteY37" fmla="*/ 918172 h 992931"/>
                <a:gd name="connsiteX38" fmla="*/ 1999348 w 2189512"/>
                <a:gd name="connsiteY38" fmla="*/ 903035 h 992931"/>
                <a:gd name="connsiteX39" fmla="*/ 2012720 w 2189512"/>
                <a:gd name="connsiteY39" fmla="*/ 913416 h 992931"/>
                <a:gd name="connsiteX40" fmla="*/ 2047415 w 2189512"/>
                <a:gd name="connsiteY40" fmla="*/ 936407 h 992931"/>
                <a:gd name="connsiteX41" fmla="*/ 2043646 w 2189512"/>
                <a:gd name="connsiteY41" fmla="*/ 961775 h 992931"/>
                <a:gd name="connsiteX42" fmla="*/ 2018965 w 2189512"/>
                <a:gd name="connsiteY42" fmla="*/ 973845 h 992931"/>
                <a:gd name="connsiteX43" fmla="*/ 1997778 w 2189512"/>
                <a:gd name="connsiteY43" fmla="*/ 964797 h 992931"/>
                <a:gd name="connsiteX44" fmla="*/ 1448866 w 2189512"/>
                <a:gd name="connsiteY44" fmla="*/ 634505 h 992931"/>
                <a:gd name="connsiteX45" fmla="*/ 836551 w 2189512"/>
                <a:gd name="connsiteY45" fmla="*/ 371354 h 992931"/>
                <a:gd name="connsiteX46" fmla="*/ 252598 w 2189512"/>
                <a:gd name="connsiteY46" fmla="*/ 285497 h 992931"/>
                <a:gd name="connsiteX47" fmla="*/ 230672 w 2189512"/>
                <a:gd name="connsiteY47" fmla="*/ 277362 h 992931"/>
                <a:gd name="connsiteX48" fmla="*/ 230792 w 2189512"/>
                <a:gd name="connsiteY48" fmla="*/ 266276 h 992931"/>
                <a:gd name="connsiteX49" fmla="*/ 226061 w 2189512"/>
                <a:gd name="connsiteY49" fmla="*/ 266714 h 992931"/>
                <a:gd name="connsiteX50" fmla="*/ 207824 w 2189512"/>
                <a:gd name="connsiteY50" fmla="*/ 258282 h 992931"/>
                <a:gd name="connsiteX51" fmla="*/ 209888 w 2189512"/>
                <a:gd name="connsiteY51" fmla="*/ 253560 h 992931"/>
                <a:gd name="connsiteX52" fmla="*/ 214638 w 2189512"/>
                <a:gd name="connsiteY52" fmla="*/ 250980 h 992931"/>
                <a:gd name="connsiteX53" fmla="*/ 208124 w 2189512"/>
                <a:gd name="connsiteY53" fmla="*/ 250980 h 992931"/>
                <a:gd name="connsiteX54" fmla="*/ 208124 w 2189512"/>
                <a:gd name="connsiteY54" fmla="*/ 247179 h 992931"/>
                <a:gd name="connsiteX55" fmla="*/ 200006 w 2189512"/>
                <a:gd name="connsiteY55" fmla="*/ 247107 h 992931"/>
                <a:gd name="connsiteX56" fmla="*/ 197880 w 2189512"/>
                <a:gd name="connsiteY56" fmla="*/ 233737 h 992931"/>
                <a:gd name="connsiteX57" fmla="*/ 199012 w 2189512"/>
                <a:gd name="connsiteY57" fmla="*/ 233183 h 992931"/>
                <a:gd name="connsiteX58" fmla="*/ 192590 w 2189512"/>
                <a:gd name="connsiteY58" fmla="*/ 234331 h 992931"/>
                <a:gd name="connsiteX59" fmla="*/ 168567 w 2189512"/>
                <a:gd name="connsiteY59" fmla="*/ 228239 h 992931"/>
                <a:gd name="connsiteX60" fmla="*/ 168195 w 2189512"/>
                <a:gd name="connsiteY60" fmla="*/ 226902 h 992931"/>
                <a:gd name="connsiteX61" fmla="*/ 167969 w 2189512"/>
                <a:gd name="connsiteY61" fmla="*/ 226917 h 992931"/>
                <a:gd name="connsiteX62" fmla="*/ 155425 w 2189512"/>
                <a:gd name="connsiteY62" fmla="*/ 225392 h 992931"/>
                <a:gd name="connsiteX63" fmla="*/ 179763 w 2189512"/>
                <a:gd name="connsiteY63" fmla="*/ 206226 h 992931"/>
                <a:gd name="connsiteX64" fmla="*/ 164607 w 2189512"/>
                <a:gd name="connsiteY64" fmla="*/ 208254 h 992931"/>
                <a:gd name="connsiteX65" fmla="*/ 162230 w 2189512"/>
                <a:gd name="connsiteY65" fmla="*/ 207757 h 992931"/>
                <a:gd name="connsiteX66" fmla="*/ 144323 w 2189512"/>
                <a:gd name="connsiteY66" fmla="*/ 207980 h 992931"/>
                <a:gd name="connsiteX67" fmla="*/ 140399 w 2189512"/>
                <a:gd name="connsiteY67" fmla="*/ 199469 h 992931"/>
                <a:gd name="connsiteX68" fmla="*/ 147657 w 2189512"/>
                <a:gd name="connsiteY68" fmla="*/ 194329 h 992931"/>
                <a:gd name="connsiteX69" fmla="*/ 132245 w 2189512"/>
                <a:gd name="connsiteY69" fmla="*/ 192163 h 992931"/>
                <a:gd name="connsiteX70" fmla="*/ 127135 w 2189512"/>
                <a:gd name="connsiteY70" fmla="*/ 186391 h 992931"/>
                <a:gd name="connsiteX71" fmla="*/ 127183 w 2189512"/>
                <a:gd name="connsiteY71" fmla="*/ 181888 h 992931"/>
                <a:gd name="connsiteX72" fmla="*/ 119528 w 2189512"/>
                <a:gd name="connsiteY72" fmla="*/ 183020 h 992931"/>
                <a:gd name="connsiteX73" fmla="*/ 99356 w 2189512"/>
                <a:gd name="connsiteY73" fmla="*/ 181032 h 992931"/>
                <a:gd name="connsiteX74" fmla="*/ 96315 w 2189512"/>
                <a:gd name="connsiteY74" fmla="*/ 169481 h 992931"/>
                <a:gd name="connsiteX75" fmla="*/ 95265 w 2189512"/>
                <a:gd name="connsiteY75" fmla="*/ 169758 h 992931"/>
                <a:gd name="connsiteX76" fmla="*/ 119869 w 2189512"/>
                <a:gd name="connsiteY76" fmla="*/ 161496 h 992931"/>
                <a:gd name="connsiteX77" fmla="*/ 88722 w 2189512"/>
                <a:gd name="connsiteY77" fmla="*/ 165664 h 992931"/>
                <a:gd name="connsiteX78" fmla="*/ 85773 w 2189512"/>
                <a:gd name="connsiteY78" fmla="*/ 165048 h 992931"/>
                <a:gd name="connsiteX79" fmla="*/ 63559 w 2189512"/>
                <a:gd name="connsiteY79" fmla="*/ 165324 h 992931"/>
                <a:gd name="connsiteX80" fmla="*/ 58690 w 2189512"/>
                <a:gd name="connsiteY80" fmla="*/ 154765 h 992931"/>
                <a:gd name="connsiteX81" fmla="*/ 64055 w 2189512"/>
                <a:gd name="connsiteY81" fmla="*/ 150966 h 992931"/>
                <a:gd name="connsiteX82" fmla="*/ 54577 w 2189512"/>
                <a:gd name="connsiteY82" fmla="*/ 152368 h 992931"/>
                <a:gd name="connsiteX83" fmla="*/ 29552 w 2189512"/>
                <a:gd name="connsiteY83" fmla="*/ 149901 h 992931"/>
                <a:gd name="connsiteX84" fmla="*/ 20518 w 2189512"/>
                <a:gd name="connsiteY84" fmla="*/ 144357 h 992931"/>
                <a:gd name="connsiteX85" fmla="*/ 23464 w 2189512"/>
                <a:gd name="connsiteY85" fmla="*/ 139439 h 992931"/>
                <a:gd name="connsiteX86" fmla="*/ 14930 w 2189512"/>
                <a:gd name="connsiteY86" fmla="*/ 139994 h 992931"/>
                <a:gd name="connsiteX87" fmla="*/ 0 w 2189512"/>
                <a:gd name="connsiteY87" fmla="*/ 138179 h 992931"/>
                <a:gd name="connsiteX88" fmla="*/ 87685 w 2189512"/>
                <a:gd name="connsiteY88" fmla="*/ 69129 h 992931"/>
                <a:gd name="connsiteX89" fmla="*/ 369128 w 2189512"/>
                <a:gd name="connsiteY89" fmla="*/ 610 h 992931"/>
                <a:gd name="connsiteX90" fmla="*/ 809167 w 2189512"/>
                <a:gd name="connsiteY90" fmla="*/ 60974 h 992931"/>
                <a:gd name="connsiteX91" fmla="*/ 1229193 w 2189512"/>
                <a:gd name="connsiteY91" fmla="*/ 193468 h 992931"/>
                <a:gd name="connsiteX92" fmla="*/ 1236391 w 2189512"/>
                <a:gd name="connsiteY92" fmla="*/ 194359 h 992931"/>
                <a:gd name="connsiteX93" fmla="*/ 1248870 w 2189512"/>
                <a:gd name="connsiteY93" fmla="*/ 199432 h 992931"/>
                <a:gd name="connsiteX94" fmla="*/ 1287266 w 2189512"/>
                <a:gd name="connsiteY94" fmla="*/ 213003 h 992931"/>
                <a:gd name="connsiteX95" fmla="*/ 1298923 w 2189512"/>
                <a:gd name="connsiteY95" fmla="*/ 217596 h 992931"/>
                <a:gd name="connsiteX96" fmla="*/ 1341432 w 2189512"/>
                <a:gd name="connsiteY96" fmla="*/ 233567 h 992931"/>
                <a:gd name="connsiteX97" fmla="*/ 1357202 w 2189512"/>
                <a:gd name="connsiteY97" fmla="*/ 240559 h 992931"/>
                <a:gd name="connsiteX98" fmla="*/ 1461764 w 2189512"/>
                <a:gd name="connsiteY98" fmla="*/ 280590 h 992931"/>
                <a:gd name="connsiteX99" fmla="*/ 1473763 w 2189512"/>
                <a:gd name="connsiteY99" fmla="*/ 286486 h 992931"/>
                <a:gd name="connsiteX100" fmla="*/ 1482950 w 2189512"/>
                <a:gd name="connsiteY100" fmla="*/ 289639 h 992931"/>
                <a:gd name="connsiteX101" fmla="*/ 1500846 w 2189512"/>
                <a:gd name="connsiteY101" fmla="*/ 296767 h 992931"/>
                <a:gd name="connsiteX102" fmla="*/ 1524158 w 2189512"/>
                <a:gd name="connsiteY102" fmla="*/ 305953 h 992931"/>
                <a:gd name="connsiteX103" fmla="*/ 1536157 w 2189512"/>
                <a:gd name="connsiteY103" fmla="*/ 311848 h 992931"/>
                <a:gd name="connsiteX104" fmla="*/ 1586552 w 2189512"/>
                <a:gd name="connsiteY104" fmla="*/ 331315 h 992931"/>
                <a:gd name="connsiteX105" fmla="*/ 1598551 w 2189512"/>
                <a:gd name="connsiteY105" fmla="*/ 337211 h 992931"/>
                <a:gd name="connsiteX106" fmla="*/ 1653061 w 2189512"/>
                <a:gd name="connsiteY106" fmla="*/ 359077 h 992931"/>
                <a:gd name="connsiteX107" fmla="*/ 1669653 w 2189512"/>
                <a:gd name="connsiteY107" fmla="*/ 366549 h 992931"/>
                <a:gd name="connsiteX108" fmla="*/ 1705444 w 2189512"/>
                <a:gd name="connsiteY108" fmla="*/ 380807 h 992931"/>
                <a:gd name="connsiteX109" fmla="*/ 1736161 w 2189512"/>
                <a:gd name="connsiteY109" fmla="*/ 394311 h 992931"/>
                <a:gd name="connsiteX110" fmla="*/ 1786899 w 2189512"/>
                <a:gd name="connsiteY110" fmla="*/ 415081 h 992931"/>
                <a:gd name="connsiteX111" fmla="*/ 1802669 w 2189512"/>
                <a:gd name="connsiteY111" fmla="*/ 422073 h 992931"/>
                <a:gd name="connsiteX112" fmla="*/ 1811857 w 2189512"/>
                <a:gd name="connsiteY112" fmla="*/ 425226 h 992931"/>
                <a:gd name="connsiteX113" fmla="*/ 1829752 w 2189512"/>
                <a:gd name="connsiteY113" fmla="*/ 432355 h 992931"/>
                <a:gd name="connsiteX114" fmla="*/ 1853887 w 2189512"/>
                <a:gd name="connsiteY114" fmla="*/ 442021 h 992931"/>
                <a:gd name="connsiteX115" fmla="*/ 1869657 w 2189512"/>
                <a:gd name="connsiteY115" fmla="*/ 449013 h 992931"/>
                <a:gd name="connsiteX116" fmla="*/ 1920395 w 2189512"/>
                <a:gd name="connsiteY116" fmla="*/ 469782 h 992931"/>
                <a:gd name="connsiteX117" fmla="*/ 1936165 w 2189512"/>
                <a:gd name="connsiteY117" fmla="*/ 476774 h 992931"/>
                <a:gd name="connsiteX118" fmla="*/ 1982789 w 2189512"/>
                <a:gd name="connsiteY118" fmla="*/ 495145 h 992931"/>
                <a:gd name="connsiteX119" fmla="*/ 1998559 w 2189512"/>
                <a:gd name="connsiteY119" fmla="*/ 502137 h 992931"/>
                <a:gd name="connsiteX120" fmla="*/ 2045183 w 2189512"/>
                <a:gd name="connsiteY120" fmla="*/ 520507 h 992931"/>
                <a:gd name="connsiteX121" fmla="*/ 2056839 w 2189512"/>
                <a:gd name="connsiteY121" fmla="*/ 525100 h 992931"/>
                <a:gd name="connsiteX122" fmla="*/ 2099349 w 2189512"/>
                <a:gd name="connsiteY122" fmla="*/ 541071 h 992931"/>
                <a:gd name="connsiteX123" fmla="*/ 2111142 w 2189512"/>
                <a:gd name="connsiteY123" fmla="*/ 543538 h 992931"/>
                <a:gd name="connsiteX124" fmla="*/ 2157766 w 2189512"/>
                <a:gd name="connsiteY124" fmla="*/ 561909 h 992931"/>
                <a:gd name="connsiteX125" fmla="*/ 2166602 w 2189512"/>
                <a:gd name="connsiteY125" fmla="*/ 563065 h 992931"/>
                <a:gd name="connsiteX0" fmla="*/ 2166602 w 2189512"/>
                <a:gd name="connsiteY0" fmla="*/ 563065 h 992314"/>
                <a:gd name="connsiteX1" fmla="*/ 2173536 w 2189512"/>
                <a:gd name="connsiteY1" fmla="*/ 568901 h 992314"/>
                <a:gd name="connsiteX2" fmla="*/ 2189512 w 2189512"/>
                <a:gd name="connsiteY2" fmla="*/ 579321 h 992314"/>
                <a:gd name="connsiteX3" fmla="*/ 2164697 w 2189512"/>
                <a:gd name="connsiteY3" fmla="*/ 619981 h 992314"/>
                <a:gd name="connsiteX4" fmla="*/ 2140355 w 2189512"/>
                <a:gd name="connsiteY4" fmla="*/ 606888 h 992314"/>
                <a:gd name="connsiteX5" fmla="*/ 2122503 w 2189512"/>
                <a:gd name="connsiteY5" fmla="*/ 603230 h 992314"/>
                <a:gd name="connsiteX6" fmla="*/ 2121123 w 2189512"/>
                <a:gd name="connsiteY6" fmla="*/ 602764 h 992314"/>
                <a:gd name="connsiteX7" fmla="*/ 2132540 w 2189512"/>
                <a:gd name="connsiteY7" fmla="*/ 608946 h 992314"/>
                <a:gd name="connsiteX8" fmla="*/ 2159694 w 2189512"/>
                <a:gd name="connsiteY8" fmla="*/ 638014 h 992314"/>
                <a:gd name="connsiteX9" fmla="*/ 2122053 w 2189512"/>
                <a:gd name="connsiteY9" fmla="*/ 645834 h 992314"/>
                <a:gd name="connsiteX10" fmla="*/ 2116032 w 2189512"/>
                <a:gd name="connsiteY10" fmla="*/ 645356 h 992314"/>
                <a:gd name="connsiteX11" fmla="*/ 2116208 w 2189512"/>
                <a:gd name="connsiteY11" fmla="*/ 645456 h 992314"/>
                <a:gd name="connsiteX12" fmla="*/ 2139058 w 2189512"/>
                <a:gd name="connsiteY12" fmla="*/ 660161 h 992314"/>
                <a:gd name="connsiteX13" fmla="*/ 2135289 w 2189512"/>
                <a:gd name="connsiteY13" fmla="*/ 685529 h 992314"/>
                <a:gd name="connsiteX14" fmla="*/ 2124642 w 2189512"/>
                <a:gd name="connsiteY14" fmla="*/ 687995 h 992314"/>
                <a:gd name="connsiteX15" fmla="*/ 2132137 w 2189512"/>
                <a:gd name="connsiteY15" fmla="*/ 694718 h 992314"/>
                <a:gd name="connsiteX16" fmla="*/ 2117055 w 2189512"/>
                <a:gd name="connsiteY16" fmla="*/ 716796 h 992314"/>
                <a:gd name="connsiteX17" fmla="*/ 2106066 w 2189512"/>
                <a:gd name="connsiteY17" fmla="*/ 715640 h 992314"/>
                <a:gd name="connsiteX18" fmla="*/ 2114039 w 2189512"/>
                <a:gd name="connsiteY18" fmla="*/ 723858 h 992314"/>
                <a:gd name="connsiteX19" fmla="*/ 2089083 w 2189512"/>
                <a:gd name="connsiteY19" fmla="*/ 740178 h 992314"/>
                <a:gd name="connsiteX20" fmla="*/ 2076316 w 2189512"/>
                <a:gd name="connsiteY20" fmla="*/ 739660 h 992314"/>
                <a:gd name="connsiteX21" fmla="*/ 2080310 w 2189512"/>
                <a:gd name="connsiteY21" fmla="*/ 742887 h 992314"/>
                <a:gd name="connsiteX22" fmla="*/ 2108490 w 2189512"/>
                <a:gd name="connsiteY22" fmla="*/ 762631 h 992314"/>
                <a:gd name="connsiteX23" fmla="*/ 2103659 w 2189512"/>
                <a:gd name="connsiteY23" fmla="*/ 782968 h 992314"/>
                <a:gd name="connsiteX24" fmla="*/ 2085155 w 2189512"/>
                <a:gd name="connsiteY24" fmla="*/ 791691 h 992314"/>
                <a:gd name="connsiteX25" fmla="*/ 2094427 w 2189512"/>
                <a:gd name="connsiteY25" fmla="*/ 800719 h 992314"/>
                <a:gd name="connsiteX26" fmla="*/ 2082868 w 2189512"/>
                <a:gd name="connsiteY26" fmla="*/ 826920 h 992314"/>
                <a:gd name="connsiteX27" fmla="*/ 2077561 w 2189512"/>
                <a:gd name="connsiteY27" fmla="*/ 824917 h 992314"/>
                <a:gd name="connsiteX28" fmla="*/ 2081686 w 2189512"/>
                <a:gd name="connsiteY28" fmla="*/ 828487 h 992314"/>
                <a:gd name="connsiteX29" fmla="*/ 2058035 w 2189512"/>
                <a:gd name="connsiteY29" fmla="*/ 857696 h 992314"/>
                <a:gd name="connsiteX30" fmla="*/ 2052979 w 2189512"/>
                <a:gd name="connsiteY30" fmla="*/ 855369 h 992314"/>
                <a:gd name="connsiteX31" fmla="*/ 2065508 w 2189512"/>
                <a:gd name="connsiteY31" fmla="*/ 867569 h 992314"/>
                <a:gd name="connsiteX32" fmla="*/ 2026497 w 2189512"/>
                <a:gd name="connsiteY32" fmla="*/ 883409 h 992314"/>
                <a:gd name="connsiteX33" fmla="*/ 1992626 w 2189512"/>
                <a:gd name="connsiteY33" fmla="*/ 865860 h 992314"/>
                <a:gd name="connsiteX34" fmla="*/ 1981544 w 2189512"/>
                <a:gd name="connsiteY34" fmla="*/ 865654 h 992314"/>
                <a:gd name="connsiteX35" fmla="*/ 2009151 w 2189512"/>
                <a:gd name="connsiteY35" fmla="*/ 881012 h 992314"/>
                <a:gd name="connsiteX36" fmla="*/ 2052965 w 2189512"/>
                <a:gd name="connsiteY36" fmla="*/ 909874 h 992314"/>
                <a:gd name="connsiteX37" fmla="*/ 2029381 w 2189512"/>
                <a:gd name="connsiteY37" fmla="*/ 918172 h 992314"/>
                <a:gd name="connsiteX38" fmla="*/ 1999348 w 2189512"/>
                <a:gd name="connsiteY38" fmla="*/ 903035 h 992314"/>
                <a:gd name="connsiteX39" fmla="*/ 2012720 w 2189512"/>
                <a:gd name="connsiteY39" fmla="*/ 913416 h 992314"/>
                <a:gd name="connsiteX40" fmla="*/ 2047415 w 2189512"/>
                <a:gd name="connsiteY40" fmla="*/ 936407 h 992314"/>
                <a:gd name="connsiteX41" fmla="*/ 2043646 w 2189512"/>
                <a:gd name="connsiteY41" fmla="*/ 961775 h 992314"/>
                <a:gd name="connsiteX42" fmla="*/ 2018965 w 2189512"/>
                <a:gd name="connsiteY42" fmla="*/ 973845 h 992314"/>
                <a:gd name="connsiteX43" fmla="*/ 1997778 w 2189512"/>
                <a:gd name="connsiteY43" fmla="*/ 964797 h 992314"/>
                <a:gd name="connsiteX44" fmla="*/ 1458398 w 2189512"/>
                <a:gd name="connsiteY44" fmla="*/ 642957 h 992314"/>
                <a:gd name="connsiteX45" fmla="*/ 836551 w 2189512"/>
                <a:gd name="connsiteY45" fmla="*/ 371354 h 992314"/>
                <a:gd name="connsiteX46" fmla="*/ 252598 w 2189512"/>
                <a:gd name="connsiteY46" fmla="*/ 285497 h 992314"/>
                <a:gd name="connsiteX47" fmla="*/ 230672 w 2189512"/>
                <a:gd name="connsiteY47" fmla="*/ 277362 h 992314"/>
                <a:gd name="connsiteX48" fmla="*/ 230792 w 2189512"/>
                <a:gd name="connsiteY48" fmla="*/ 266276 h 992314"/>
                <a:gd name="connsiteX49" fmla="*/ 226061 w 2189512"/>
                <a:gd name="connsiteY49" fmla="*/ 266714 h 992314"/>
                <a:gd name="connsiteX50" fmla="*/ 207824 w 2189512"/>
                <a:gd name="connsiteY50" fmla="*/ 258282 h 992314"/>
                <a:gd name="connsiteX51" fmla="*/ 209888 w 2189512"/>
                <a:gd name="connsiteY51" fmla="*/ 253560 h 992314"/>
                <a:gd name="connsiteX52" fmla="*/ 214638 w 2189512"/>
                <a:gd name="connsiteY52" fmla="*/ 250980 h 992314"/>
                <a:gd name="connsiteX53" fmla="*/ 208124 w 2189512"/>
                <a:gd name="connsiteY53" fmla="*/ 250980 h 992314"/>
                <a:gd name="connsiteX54" fmla="*/ 208124 w 2189512"/>
                <a:gd name="connsiteY54" fmla="*/ 247179 h 992314"/>
                <a:gd name="connsiteX55" fmla="*/ 200006 w 2189512"/>
                <a:gd name="connsiteY55" fmla="*/ 247107 h 992314"/>
                <a:gd name="connsiteX56" fmla="*/ 197880 w 2189512"/>
                <a:gd name="connsiteY56" fmla="*/ 233737 h 992314"/>
                <a:gd name="connsiteX57" fmla="*/ 199012 w 2189512"/>
                <a:gd name="connsiteY57" fmla="*/ 233183 h 992314"/>
                <a:gd name="connsiteX58" fmla="*/ 192590 w 2189512"/>
                <a:gd name="connsiteY58" fmla="*/ 234331 h 992314"/>
                <a:gd name="connsiteX59" fmla="*/ 168567 w 2189512"/>
                <a:gd name="connsiteY59" fmla="*/ 228239 h 992314"/>
                <a:gd name="connsiteX60" fmla="*/ 168195 w 2189512"/>
                <a:gd name="connsiteY60" fmla="*/ 226902 h 992314"/>
                <a:gd name="connsiteX61" fmla="*/ 167969 w 2189512"/>
                <a:gd name="connsiteY61" fmla="*/ 226917 h 992314"/>
                <a:gd name="connsiteX62" fmla="*/ 155425 w 2189512"/>
                <a:gd name="connsiteY62" fmla="*/ 225392 h 992314"/>
                <a:gd name="connsiteX63" fmla="*/ 179763 w 2189512"/>
                <a:gd name="connsiteY63" fmla="*/ 206226 h 992314"/>
                <a:gd name="connsiteX64" fmla="*/ 164607 w 2189512"/>
                <a:gd name="connsiteY64" fmla="*/ 208254 h 992314"/>
                <a:gd name="connsiteX65" fmla="*/ 162230 w 2189512"/>
                <a:gd name="connsiteY65" fmla="*/ 207757 h 992314"/>
                <a:gd name="connsiteX66" fmla="*/ 144323 w 2189512"/>
                <a:gd name="connsiteY66" fmla="*/ 207980 h 992314"/>
                <a:gd name="connsiteX67" fmla="*/ 140399 w 2189512"/>
                <a:gd name="connsiteY67" fmla="*/ 199469 h 992314"/>
                <a:gd name="connsiteX68" fmla="*/ 147657 w 2189512"/>
                <a:gd name="connsiteY68" fmla="*/ 194329 h 992314"/>
                <a:gd name="connsiteX69" fmla="*/ 132245 w 2189512"/>
                <a:gd name="connsiteY69" fmla="*/ 192163 h 992314"/>
                <a:gd name="connsiteX70" fmla="*/ 127135 w 2189512"/>
                <a:gd name="connsiteY70" fmla="*/ 186391 h 992314"/>
                <a:gd name="connsiteX71" fmla="*/ 127183 w 2189512"/>
                <a:gd name="connsiteY71" fmla="*/ 181888 h 992314"/>
                <a:gd name="connsiteX72" fmla="*/ 119528 w 2189512"/>
                <a:gd name="connsiteY72" fmla="*/ 183020 h 992314"/>
                <a:gd name="connsiteX73" fmla="*/ 99356 w 2189512"/>
                <a:gd name="connsiteY73" fmla="*/ 181032 h 992314"/>
                <a:gd name="connsiteX74" fmla="*/ 96315 w 2189512"/>
                <a:gd name="connsiteY74" fmla="*/ 169481 h 992314"/>
                <a:gd name="connsiteX75" fmla="*/ 95265 w 2189512"/>
                <a:gd name="connsiteY75" fmla="*/ 169758 h 992314"/>
                <a:gd name="connsiteX76" fmla="*/ 119869 w 2189512"/>
                <a:gd name="connsiteY76" fmla="*/ 161496 h 992314"/>
                <a:gd name="connsiteX77" fmla="*/ 88722 w 2189512"/>
                <a:gd name="connsiteY77" fmla="*/ 165664 h 992314"/>
                <a:gd name="connsiteX78" fmla="*/ 85773 w 2189512"/>
                <a:gd name="connsiteY78" fmla="*/ 165048 h 992314"/>
                <a:gd name="connsiteX79" fmla="*/ 63559 w 2189512"/>
                <a:gd name="connsiteY79" fmla="*/ 165324 h 992314"/>
                <a:gd name="connsiteX80" fmla="*/ 58690 w 2189512"/>
                <a:gd name="connsiteY80" fmla="*/ 154765 h 992314"/>
                <a:gd name="connsiteX81" fmla="*/ 64055 w 2189512"/>
                <a:gd name="connsiteY81" fmla="*/ 150966 h 992314"/>
                <a:gd name="connsiteX82" fmla="*/ 54577 w 2189512"/>
                <a:gd name="connsiteY82" fmla="*/ 152368 h 992314"/>
                <a:gd name="connsiteX83" fmla="*/ 29552 w 2189512"/>
                <a:gd name="connsiteY83" fmla="*/ 149901 h 992314"/>
                <a:gd name="connsiteX84" fmla="*/ 20518 w 2189512"/>
                <a:gd name="connsiteY84" fmla="*/ 144357 h 992314"/>
                <a:gd name="connsiteX85" fmla="*/ 23464 w 2189512"/>
                <a:gd name="connsiteY85" fmla="*/ 139439 h 992314"/>
                <a:gd name="connsiteX86" fmla="*/ 14930 w 2189512"/>
                <a:gd name="connsiteY86" fmla="*/ 139994 h 992314"/>
                <a:gd name="connsiteX87" fmla="*/ 0 w 2189512"/>
                <a:gd name="connsiteY87" fmla="*/ 138179 h 992314"/>
                <a:gd name="connsiteX88" fmla="*/ 87685 w 2189512"/>
                <a:gd name="connsiteY88" fmla="*/ 69129 h 992314"/>
                <a:gd name="connsiteX89" fmla="*/ 369128 w 2189512"/>
                <a:gd name="connsiteY89" fmla="*/ 610 h 992314"/>
                <a:gd name="connsiteX90" fmla="*/ 809167 w 2189512"/>
                <a:gd name="connsiteY90" fmla="*/ 60974 h 992314"/>
                <a:gd name="connsiteX91" fmla="*/ 1229193 w 2189512"/>
                <a:gd name="connsiteY91" fmla="*/ 193468 h 992314"/>
                <a:gd name="connsiteX92" fmla="*/ 1236391 w 2189512"/>
                <a:gd name="connsiteY92" fmla="*/ 194359 h 992314"/>
                <a:gd name="connsiteX93" fmla="*/ 1248870 w 2189512"/>
                <a:gd name="connsiteY93" fmla="*/ 199432 h 992314"/>
                <a:gd name="connsiteX94" fmla="*/ 1287266 w 2189512"/>
                <a:gd name="connsiteY94" fmla="*/ 213003 h 992314"/>
                <a:gd name="connsiteX95" fmla="*/ 1298923 w 2189512"/>
                <a:gd name="connsiteY95" fmla="*/ 217596 h 992314"/>
                <a:gd name="connsiteX96" fmla="*/ 1341432 w 2189512"/>
                <a:gd name="connsiteY96" fmla="*/ 233567 h 992314"/>
                <a:gd name="connsiteX97" fmla="*/ 1357202 w 2189512"/>
                <a:gd name="connsiteY97" fmla="*/ 240559 h 992314"/>
                <a:gd name="connsiteX98" fmla="*/ 1461764 w 2189512"/>
                <a:gd name="connsiteY98" fmla="*/ 280590 h 992314"/>
                <a:gd name="connsiteX99" fmla="*/ 1473763 w 2189512"/>
                <a:gd name="connsiteY99" fmla="*/ 286486 h 992314"/>
                <a:gd name="connsiteX100" fmla="*/ 1482950 w 2189512"/>
                <a:gd name="connsiteY100" fmla="*/ 289639 h 992314"/>
                <a:gd name="connsiteX101" fmla="*/ 1500846 w 2189512"/>
                <a:gd name="connsiteY101" fmla="*/ 296767 h 992314"/>
                <a:gd name="connsiteX102" fmla="*/ 1524158 w 2189512"/>
                <a:gd name="connsiteY102" fmla="*/ 305953 h 992314"/>
                <a:gd name="connsiteX103" fmla="*/ 1536157 w 2189512"/>
                <a:gd name="connsiteY103" fmla="*/ 311848 h 992314"/>
                <a:gd name="connsiteX104" fmla="*/ 1586552 w 2189512"/>
                <a:gd name="connsiteY104" fmla="*/ 331315 h 992314"/>
                <a:gd name="connsiteX105" fmla="*/ 1598551 w 2189512"/>
                <a:gd name="connsiteY105" fmla="*/ 337211 h 992314"/>
                <a:gd name="connsiteX106" fmla="*/ 1653061 w 2189512"/>
                <a:gd name="connsiteY106" fmla="*/ 359077 h 992314"/>
                <a:gd name="connsiteX107" fmla="*/ 1669653 w 2189512"/>
                <a:gd name="connsiteY107" fmla="*/ 366549 h 992314"/>
                <a:gd name="connsiteX108" fmla="*/ 1705444 w 2189512"/>
                <a:gd name="connsiteY108" fmla="*/ 380807 h 992314"/>
                <a:gd name="connsiteX109" fmla="*/ 1736161 w 2189512"/>
                <a:gd name="connsiteY109" fmla="*/ 394311 h 992314"/>
                <a:gd name="connsiteX110" fmla="*/ 1786899 w 2189512"/>
                <a:gd name="connsiteY110" fmla="*/ 415081 h 992314"/>
                <a:gd name="connsiteX111" fmla="*/ 1802669 w 2189512"/>
                <a:gd name="connsiteY111" fmla="*/ 422073 h 992314"/>
                <a:gd name="connsiteX112" fmla="*/ 1811857 w 2189512"/>
                <a:gd name="connsiteY112" fmla="*/ 425226 h 992314"/>
                <a:gd name="connsiteX113" fmla="*/ 1829752 w 2189512"/>
                <a:gd name="connsiteY113" fmla="*/ 432355 h 992314"/>
                <a:gd name="connsiteX114" fmla="*/ 1853887 w 2189512"/>
                <a:gd name="connsiteY114" fmla="*/ 442021 h 992314"/>
                <a:gd name="connsiteX115" fmla="*/ 1869657 w 2189512"/>
                <a:gd name="connsiteY115" fmla="*/ 449013 h 992314"/>
                <a:gd name="connsiteX116" fmla="*/ 1920395 w 2189512"/>
                <a:gd name="connsiteY116" fmla="*/ 469782 h 992314"/>
                <a:gd name="connsiteX117" fmla="*/ 1936165 w 2189512"/>
                <a:gd name="connsiteY117" fmla="*/ 476774 h 992314"/>
                <a:gd name="connsiteX118" fmla="*/ 1982789 w 2189512"/>
                <a:gd name="connsiteY118" fmla="*/ 495145 h 992314"/>
                <a:gd name="connsiteX119" fmla="*/ 1998559 w 2189512"/>
                <a:gd name="connsiteY119" fmla="*/ 502137 h 992314"/>
                <a:gd name="connsiteX120" fmla="*/ 2045183 w 2189512"/>
                <a:gd name="connsiteY120" fmla="*/ 520507 h 992314"/>
                <a:gd name="connsiteX121" fmla="*/ 2056839 w 2189512"/>
                <a:gd name="connsiteY121" fmla="*/ 525100 h 992314"/>
                <a:gd name="connsiteX122" fmla="*/ 2099349 w 2189512"/>
                <a:gd name="connsiteY122" fmla="*/ 541071 h 992314"/>
                <a:gd name="connsiteX123" fmla="*/ 2111142 w 2189512"/>
                <a:gd name="connsiteY123" fmla="*/ 543538 h 992314"/>
                <a:gd name="connsiteX124" fmla="*/ 2157766 w 2189512"/>
                <a:gd name="connsiteY124" fmla="*/ 561909 h 992314"/>
                <a:gd name="connsiteX125" fmla="*/ 2166602 w 2189512"/>
                <a:gd name="connsiteY125" fmla="*/ 563065 h 992314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920395 w 2189512"/>
                <a:gd name="connsiteY114" fmla="*/ 469782 h 977693"/>
                <a:gd name="connsiteX115" fmla="*/ 1936165 w 2189512"/>
                <a:gd name="connsiteY115" fmla="*/ 476774 h 977693"/>
                <a:gd name="connsiteX116" fmla="*/ 1982789 w 2189512"/>
                <a:gd name="connsiteY116" fmla="*/ 495145 h 977693"/>
                <a:gd name="connsiteX117" fmla="*/ 1998559 w 2189512"/>
                <a:gd name="connsiteY117" fmla="*/ 502137 h 977693"/>
                <a:gd name="connsiteX118" fmla="*/ 2045183 w 2189512"/>
                <a:gd name="connsiteY118" fmla="*/ 520507 h 977693"/>
                <a:gd name="connsiteX119" fmla="*/ 2056839 w 2189512"/>
                <a:gd name="connsiteY119" fmla="*/ 525100 h 977693"/>
                <a:gd name="connsiteX120" fmla="*/ 2099349 w 2189512"/>
                <a:gd name="connsiteY120" fmla="*/ 541071 h 977693"/>
                <a:gd name="connsiteX121" fmla="*/ 2111142 w 2189512"/>
                <a:gd name="connsiteY121" fmla="*/ 543538 h 977693"/>
                <a:gd name="connsiteX122" fmla="*/ 2157766 w 2189512"/>
                <a:gd name="connsiteY122" fmla="*/ 561909 h 977693"/>
                <a:gd name="connsiteX123" fmla="*/ 2166602 w 2189512"/>
                <a:gd name="connsiteY12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86899 w 2189512"/>
                <a:gd name="connsiteY108" fmla="*/ 415081 h 977693"/>
                <a:gd name="connsiteX109" fmla="*/ 1802669 w 2189512"/>
                <a:gd name="connsiteY109" fmla="*/ 422073 h 977693"/>
                <a:gd name="connsiteX110" fmla="*/ 1811857 w 2189512"/>
                <a:gd name="connsiteY110" fmla="*/ 425226 h 977693"/>
                <a:gd name="connsiteX111" fmla="*/ 1829752 w 2189512"/>
                <a:gd name="connsiteY111" fmla="*/ 432355 h 977693"/>
                <a:gd name="connsiteX112" fmla="*/ 1853887 w 2189512"/>
                <a:gd name="connsiteY112" fmla="*/ 442021 h 977693"/>
                <a:gd name="connsiteX113" fmla="*/ 1920395 w 2189512"/>
                <a:gd name="connsiteY113" fmla="*/ 469782 h 977693"/>
                <a:gd name="connsiteX114" fmla="*/ 1936165 w 2189512"/>
                <a:gd name="connsiteY114" fmla="*/ 476774 h 977693"/>
                <a:gd name="connsiteX115" fmla="*/ 1982789 w 2189512"/>
                <a:gd name="connsiteY115" fmla="*/ 495145 h 977693"/>
                <a:gd name="connsiteX116" fmla="*/ 1998559 w 2189512"/>
                <a:gd name="connsiteY116" fmla="*/ 502137 h 977693"/>
                <a:gd name="connsiteX117" fmla="*/ 2045183 w 2189512"/>
                <a:gd name="connsiteY117" fmla="*/ 520507 h 977693"/>
                <a:gd name="connsiteX118" fmla="*/ 2056839 w 2189512"/>
                <a:gd name="connsiteY118" fmla="*/ 525100 h 977693"/>
                <a:gd name="connsiteX119" fmla="*/ 2099349 w 2189512"/>
                <a:gd name="connsiteY119" fmla="*/ 541071 h 977693"/>
                <a:gd name="connsiteX120" fmla="*/ 2111142 w 2189512"/>
                <a:gd name="connsiteY120" fmla="*/ 543538 h 977693"/>
                <a:gd name="connsiteX121" fmla="*/ 2157766 w 2189512"/>
                <a:gd name="connsiteY121" fmla="*/ 561909 h 977693"/>
                <a:gd name="connsiteX122" fmla="*/ 2166602 w 2189512"/>
                <a:gd name="connsiteY12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69653 w 2189512"/>
                <a:gd name="connsiteY105" fmla="*/ 366549 h 977693"/>
                <a:gd name="connsiteX106" fmla="*/ 1705444 w 2189512"/>
                <a:gd name="connsiteY106" fmla="*/ 380807 h 977693"/>
                <a:gd name="connsiteX107" fmla="*/ 1786899 w 2189512"/>
                <a:gd name="connsiteY107" fmla="*/ 415081 h 977693"/>
                <a:gd name="connsiteX108" fmla="*/ 1802669 w 2189512"/>
                <a:gd name="connsiteY108" fmla="*/ 422073 h 977693"/>
                <a:gd name="connsiteX109" fmla="*/ 1811857 w 2189512"/>
                <a:gd name="connsiteY109" fmla="*/ 425226 h 977693"/>
                <a:gd name="connsiteX110" fmla="*/ 1829752 w 2189512"/>
                <a:gd name="connsiteY110" fmla="*/ 432355 h 977693"/>
                <a:gd name="connsiteX111" fmla="*/ 1853887 w 2189512"/>
                <a:gd name="connsiteY111" fmla="*/ 442021 h 977693"/>
                <a:gd name="connsiteX112" fmla="*/ 1920395 w 2189512"/>
                <a:gd name="connsiteY112" fmla="*/ 469782 h 977693"/>
                <a:gd name="connsiteX113" fmla="*/ 1936165 w 2189512"/>
                <a:gd name="connsiteY113" fmla="*/ 476774 h 977693"/>
                <a:gd name="connsiteX114" fmla="*/ 1982789 w 2189512"/>
                <a:gd name="connsiteY114" fmla="*/ 495145 h 977693"/>
                <a:gd name="connsiteX115" fmla="*/ 1998559 w 2189512"/>
                <a:gd name="connsiteY115" fmla="*/ 502137 h 977693"/>
                <a:gd name="connsiteX116" fmla="*/ 2045183 w 2189512"/>
                <a:gd name="connsiteY116" fmla="*/ 520507 h 977693"/>
                <a:gd name="connsiteX117" fmla="*/ 2056839 w 2189512"/>
                <a:gd name="connsiteY117" fmla="*/ 525100 h 977693"/>
                <a:gd name="connsiteX118" fmla="*/ 2099349 w 2189512"/>
                <a:gd name="connsiteY118" fmla="*/ 541071 h 977693"/>
                <a:gd name="connsiteX119" fmla="*/ 2111142 w 2189512"/>
                <a:gd name="connsiteY119" fmla="*/ 543538 h 977693"/>
                <a:gd name="connsiteX120" fmla="*/ 2157766 w 2189512"/>
                <a:gd name="connsiteY120" fmla="*/ 561909 h 977693"/>
                <a:gd name="connsiteX121" fmla="*/ 2166602 w 2189512"/>
                <a:gd name="connsiteY12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669653 w 2189512"/>
                <a:gd name="connsiteY104" fmla="*/ 366549 h 977693"/>
                <a:gd name="connsiteX105" fmla="*/ 1705444 w 2189512"/>
                <a:gd name="connsiteY105" fmla="*/ 380807 h 977693"/>
                <a:gd name="connsiteX106" fmla="*/ 1786899 w 2189512"/>
                <a:gd name="connsiteY106" fmla="*/ 415081 h 977693"/>
                <a:gd name="connsiteX107" fmla="*/ 1802669 w 2189512"/>
                <a:gd name="connsiteY107" fmla="*/ 422073 h 977693"/>
                <a:gd name="connsiteX108" fmla="*/ 1811857 w 2189512"/>
                <a:gd name="connsiteY108" fmla="*/ 425226 h 977693"/>
                <a:gd name="connsiteX109" fmla="*/ 1829752 w 2189512"/>
                <a:gd name="connsiteY109" fmla="*/ 432355 h 977693"/>
                <a:gd name="connsiteX110" fmla="*/ 1853887 w 2189512"/>
                <a:gd name="connsiteY110" fmla="*/ 442021 h 977693"/>
                <a:gd name="connsiteX111" fmla="*/ 1920395 w 2189512"/>
                <a:gd name="connsiteY111" fmla="*/ 469782 h 977693"/>
                <a:gd name="connsiteX112" fmla="*/ 1936165 w 2189512"/>
                <a:gd name="connsiteY112" fmla="*/ 476774 h 977693"/>
                <a:gd name="connsiteX113" fmla="*/ 1982789 w 2189512"/>
                <a:gd name="connsiteY113" fmla="*/ 495145 h 977693"/>
                <a:gd name="connsiteX114" fmla="*/ 1998559 w 2189512"/>
                <a:gd name="connsiteY114" fmla="*/ 502137 h 977693"/>
                <a:gd name="connsiteX115" fmla="*/ 2045183 w 2189512"/>
                <a:gd name="connsiteY115" fmla="*/ 520507 h 977693"/>
                <a:gd name="connsiteX116" fmla="*/ 2056839 w 2189512"/>
                <a:gd name="connsiteY116" fmla="*/ 525100 h 977693"/>
                <a:gd name="connsiteX117" fmla="*/ 2099349 w 2189512"/>
                <a:gd name="connsiteY117" fmla="*/ 541071 h 977693"/>
                <a:gd name="connsiteX118" fmla="*/ 2111142 w 2189512"/>
                <a:gd name="connsiteY118" fmla="*/ 543538 h 977693"/>
                <a:gd name="connsiteX119" fmla="*/ 2157766 w 2189512"/>
                <a:gd name="connsiteY119" fmla="*/ 561909 h 977693"/>
                <a:gd name="connsiteX120" fmla="*/ 2166602 w 2189512"/>
                <a:gd name="connsiteY12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86552 w 2189512"/>
                <a:gd name="connsiteY102" fmla="*/ 331315 h 977693"/>
                <a:gd name="connsiteX103" fmla="*/ 1669653 w 2189512"/>
                <a:gd name="connsiteY103" fmla="*/ 366549 h 977693"/>
                <a:gd name="connsiteX104" fmla="*/ 1705444 w 2189512"/>
                <a:gd name="connsiteY104" fmla="*/ 380807 h 977693"/>
                <a:gd name="connsiteX105" fmla="*/ 1786899 w 2189512"/>
                <a:gd name="connsiteY105" fmla="*/ 415081 h 977693"/>
                <a:gd name="connsiteX106" fmla="*/ 1802669 w 2189512"/>
                <a:gd name="connsiteY106" fmla="*/ 422073 h 977693"/>
                <a:gd name="connsiteX107" fmla="*/ 1811857 w 2189512"/>
                <a:gd name="connsiteY107" fmla="*/ 425226 h 977693"/>
                <a:gd name="connsiteX108" fmla="*/ 1829752 w 2189512"/>
                <a:gd name="connsiteY108" fmla="*/ 432355 h 977693"/>
                <a:gd name="connsiteX109" fmla="*/ 1853887 w 2189512"/>
                <a:gd name="connsiteY109" fmla="*/ 442021 h 977693"/>
                <a:gd name="connsiteX110" fmla="*/ 1920395 w 2189512"/>
                <a:gd name="connsiteY110" fmla="*/ 469782 h 977693"/>
                <a:gd name="connsiteX111" fmla="*/ 1936165 w 2189512"/>
                <a:gd name="connsiteY111" fmla="*/ 476774 h 977693"/>
                <a:gd name="connsiteX112" fmla="*/ 1982789 w 2189512"/>
                <a:gd name="connsiteY112" fmla="*/ 495145 h 977693"/>
                <a:gd name="connsiteX113" fmla="*/ 1998559 w 2189512"/>
                <a:gd name="connsiteY113" fmla="*/ 502137 h 977693"/>
                <a:gd name="connsiteX114" fmla="*/ 2045183 w 2189512"/>
                <a:gd name="connsiteY114" fmla="*/ 520507 h 977693"/>
                <a:gd name="connsiteX115" fmla="*/ 2056839 w 2189512"/>
                <a:gd name="connsiteY115" fmla="*/ 525100 h 977693"/>
                <a:gd name="connsiteX116" fmla="*/ 2099349 w 2189512"/>
                <a:gd name="connsiteY116" fmla="*/ 541071 h 977693"/>
                <a:gd name="connsiteX117" fmla="*/ 2111142 w 2189512"/>
                <a:gd name="connsiteY117" fmla="*/ 543538 h 977693"/>
                <a:gd name="connsiteX118" fmla="*/ 2157766 w 2189512"/>
                <a:gd name="connsiteY118" fmla="*/ 561909 h 977693"/>
                <a:gd name="connsiteX119" fmla="*/ 2166602 w 2189512"/>
                <a:gd name="connsiteY11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86552 w 2189512"/>
                <a:gd name="connsiteY101" fmla="*/ 331315 h 977693"/>
                <a:gd name="connsiteX102" fmla="*/ 1669653 w 2189512"/>
                <a:gd name="connsiteY102" fmla="*/ 366549 h 977693"/>
                <a:gd name="connsiteX103" fmla="*/ 1705444 w 2189512"/>
                <a:gd name="connsiteY103" fmla="*/ 380807 h 977693"/>
                <a:gd name="connsiteX104" fmla="*/ 1786899 w 2189512"/>
                <a:gd name="connsiteY104" fmla="*/ 415081 h 977693"/>
                <a:gd name="connsiteX105" fmla="*/ 1802669 w 2189512"/>
                <a:gd name="connsiteY105" fmla="*/ 422073 h 977693"/>
                <a:gd name="connsiteX106" fmla="*/ 1811857 w 2189512"/>
                <a:gd name="connsiteY106" fmla="*/ 425226 h 977693"/>
                <a:gd name="connsiteX107" fmla="*/ 1829752 w 2189512"/>
                <a:gd name="connsiteY107" fmla="*/ 432355 h 977693"/>
                <a:gd name="connsiteX108" fmla="*/ 1853887 w 2189512"/>
                <a:gd name="connsiteY108" fmla="*/ 442021 h 977693"/>
                <a:gd name="connsiteX109" fmla="*/ 1920395 w 2189512"/>
                <a:gd name="connsiteY109" fmla="*/ 469782 h 977693"/>
                <a:gd name="connsiteX110" fmla="*/ 1936165 w 2189512"/>
                <a:gd name="connsiteY110" fmla="*/ 476774 h 977693"/>
                <a:gd name="connsiteX111" fmla="*/ 1982789 w 2189512"/>
                <a:gd name="connsiteY111" fmla="*/ 495145 h 977693"/>
                <a:gd name="connsiteX112" fmla="*/ 1998559 w 2189512"/>
                <a:gd name="connsiteY112" fmla="*/ 502137 h 977693"/>
                <a:gd name="connsiteX113" fmla="*/ 2045183 w 2189512"/>
                <a:gd name="connsiteY113" fmla="*/ 520507 h 977693"/>
                <a:gd name="connsiteX114" fmla="*/ 2056839 w 2189512"/>
                <a:gd name="connsiteY114" fmla="*/ 525100 h 977693"/>
                <a:gd name="connsiteX115" fmla="*/ 2099349 w 2189512"/>
                <a:gd name="connsiteY115" fmla="*/ 541071 h 977693"/>
                <a:gd name="connsiteX116" fmla="*/ 2111142 w 2189512"/>
                <a:gd name="connsiteY116" fmla="*/ 543538 h 977693"/>
                <a:gd name="connsiteX117" fmla="*/ 2157766 w 2189512"/>
                <a:gd name="connsiteY117" fmla="*/ 561909 h 977693"/>
                <a:gd name="connsiteX118" fmla="*/ 2166602 w 2189512"/>
                <a:gd name="connsiteY11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86552 w 2189512"/>
                <a:gd name="connsiteY100" fmla="*/ 331315 h 977693"/>
                <a:gd name="connsiteX101" fmla="*/ 1669653 w 2189512"/>
                <a:gd name="connsiteY101" fmla="*/ 366549 h 977693"/>
                <a:gd name="connsiteX102" fmla="*/ 1705444 w 2189512"/>
                <a:gd name="connsiteY102" fmla="*/ 380807 h 977693"/>
                <a:gd name="connsiteX103" fmla="*/ 1786899 w 2189512"/>
                <a:gd name="connsiteY103" fmla="*/ 415081 h 977693"/>
                <a:gd name="connsiteX104" fmla="*/ 1802669 w 2189512"/>
                <a:gd name="connsiteY104" fmla="*/ 422073 h 977693"/>
                <a:gd name="connsiteX105" fmla="*/ 1811857 w 2189512"/>
                <a:gd name="connsiteY105" fmla="*/ 425226 h 977693"/>
                <a:gd name="connsiteX106" fmla="*/ 1829752 w 2189512"/>
                <a:gd name="connsiteY106" fmla="*/ 432355 h 977693"/>
                <a:gd name="connsiteX107" fmla="*/ 1853887 w 2189512"/>
                <a:gd name="connsiteY107" fmla="*/ 442021 h 977693"/>
                <a:gd name="connsiteX108" fmla="*/ 1920395 w 2189512"/>
                <a:gd name="connsiteY108" fmla="*/ 469782 h 977693"/>
                <a:gd name="connsiteX109" fmla="*/ 1936165 w 2189512"/>
                <a:gd name="connsiteY109" fmla="*/ 476774 h 977693"/>
                <a:gd name="connsiteX110" fmla="*/ 1982789 w 2189512"/>
                <a:gd name="connsiteY110" fmla="*/ 495145 h 977693"/>
                <a:gd name="connsiteX111" fmla="*/ 1998559 w 2189512"/>
                <a:gd name="connsiteY111" fmla="*/ 502137 h 977693"/>
                <a:gd name="connsiteX112" fmla="*/ 2045183 w 2189512"/>
                <a:gd name="connsiteY112" fmla="*/ 520507 h 977693"/>
                <a:gd name="connsiteX113" fmla="*/ 2056839 w 2189512"/>
                <a:gd name="connsiteY113" fmla="*/ 525100 h 977693"/>
                <a:gd name="connsiteX114" fmla="*/ 2099349 w 2189512"/>
                <a:gd name="connsiteY114" fmla="*/ 541071 h 977693"/>
                <a:gd name="connsiteX115" fmla="*/ 2111142 w 2189512"/>
                <a:gd name="connsiteY115" fmla="*/ 543538 h 977693"/>
                <a:gd name="connsiteX116" fmla="*/ 2157766 w 2189512"/>
                <a:gd name="connsiteY116" fmla="*/ 561909 h 977693"/>
                <a:gd name="connsiteX117" fmla="*/ 2166602 w 2189512"/>
                <a:gd name="connsiteY11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586552 w 2189512"/>
                <a:gd name="connsiteY99" fmla="*/ 331315 h 977693"/>
                <a:gd name="connsiteX100" fmla="*/ 1669653 w 2189512"/>
                <a:gd name="connsiteY100" fmla="*/ 366549 h 977693"/>
                <a:gd name="connsiteX101" fmla="*/ 1705444 w 2189512"/>
                <a:gd name="connsiteY101" fmla="*/ 380807 h 977693"/>
                <a:gd name="connsiteX102" fmla="*/ 1786899 w 2189512"/>
                <a:gd name="connsiteY102" fmla="*/ 415081 h 977693"/>
                <a:gd name="connsiteX103" fmla="*/ 1802669 w 2189512"/>
                <a:gd name="connsiteY103" fmla="*/ 422073 h 977693"/>
                <a:gd name="connsiteX104" fmla="*/ 1811857 w 2189512"/>
                <a:gd name="connsiteY104" fmla="*/ 425226 h 977693"/>
                <a:gd name="connsiteX105" fmla="*/ 1829752 w 2189512"/>
                <a:gd name="connsiteY105" fmla="*/ 432355 h 977693"/>
                <a:gd name="connsiteX106" fmla="*/ 1853887 w 2189512"/>
                <a:gd name="connsiteY106" fmla="*/ 442021 h 977693"/>
                <a:gd name="connsiteX107" fmla="*/ 1920395 w 2189512"/>
                <a:gd name="connsiteY107" fmla="*/ 469782 h 977693"/>
                <a:gd name="connsiteX108" fmla="*/ 1936165 w 2189512"/>
                <a:gd name="connsiteY108" fmla="*/ 476774 h 977693"/>
                <a:gd name="connsiteX109" fmla="*/ 1982789 w 2189512"/>
                <a:gd name="connsiteY109" fmla="*/ 495145 h 977693"/>
                <a:gd name="connsiteX110" fmla="*/ 1998559 w 2189512"/>
                <a:gd name="connsiteY110" fmla="*/ 502137 h 977693"/>
                <a:gd name="connsiteX111" fmla="*/ 2045183 w 2189512"/>
                <a:gd name="connsiteY111" fmla="*/ 520507 h 977693"/>
                <a:gd name="connsiteX112" fmla="*/ 2056839 w 2189512"/>
                <a:gd name="connsiteY112" fmla="*/ 525100 h 977693"/>
                <a:gd name="connsiteX113" fmla="*/ 2099349 w 2189512"/>
                <a:gd name="connsiteY113" fmla="*/ 541071 h 977693"/>
                <a:gd name="connsiteX114" fmla="*/ 2111142 w 2189512"/>
                <a:gd name="connsiteY114" fmla="*/ 543538 h 977693"/>
                <a:gd name="connsiteX115" fmla="*/ 2157766 w 2189512"/>
                <a:gd name="connsiteY115" fmla="*/ 561909 h 977693"/>
                <a:gd name="connsiteX116" fmla="*/ 2166602 w 2189512"/>
                <a:gd name="connsiteY11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586552 w 2189512"/>
                <a:gd name="connsiteY98" fmla="*/ 331315 h 977693"/>
                <a:gd name="connsiteX99" fmla="*/ 1669653 w 2189512"/>
                <a:gd name="connsiteY99" fmla="*/ 366549 h 977693"/>
                <a:gd name="connsiteX100" fmla="*/ 1705444 w 2189512"/>
                <a:gd name="connsiteY100" fmla="*/ 380807 h 977693"/>
                <a:gd name="connsiteX101" fmla="*/ 1786899 w 2189512"/>
                <a:gd name="connsiteY101" fmla="*/ 415081 h 977693"/>
                <a:gd name="connsiteX102" fmla="*/ 1802669 w 2189512"/>
                <a:gd name="connsiteY102" fmla="*/ 422073 h 977693"/>
                <a:gd name="connsiteX103" fmla="*/ 1811857 w 2189512"/>
                <a:gd name="connsiteY103" fmla="*/ 425226 h 977693"/>
                <a:gd name="connsiteX104" fmla="*/ 1829752 w 2189512"/>
                <a:gd name="connsiteY104" fmla="*/ 432355 h 977693"/>
                <a:gd name="connsiteX105" fmla="*/ 1853887 w 2189512"/>
                <a:gd name="connsiteY105" fmla="*/ 442021 h 977693"/>
                <a:gd name="connsiteX106" fmla="*/ 1920395 w 2189512"/>
                <a:gd name="connsiteY106" fmla="*/ 469782 h 977693"/>
                <a:gd name="connsiteX107" fmla="*/ 1936165 w 2189512"/>
                <a:gd name="connsiteY107" fmla="*/ 476774 h 977693"/>
                <a:gd name="connsiteX108" fmla="*/ 1982789 w 2189512"/>
                <a:gd name="connsiteY108" fmla="*/ 495145 h 977693"/>
                <a:gd name="connsiteX109" fmla="*/ 1998559 w 2189512"/>
                <a:gd name="connsiteY109" fmla="*/ 502137 h 977693"/>
                <a:gd name="connsiteX110" fmla="*/ 2045183 w 2189512"/>
                <a:gd name="connsiteY110" fmla="*/ 520507 h 977693"/>
                <a:gd name="connsiteX111" fmla="*/ 2056839 w 2189512"/>
                <a:gd name="connsiteY111" fmla="*/ 525100 h 977693"/>
                <a:gd name="connsiteX112" fmla="*/ 2099349 w 2189512"/>
                <a:gd name="connsiteY112" fmla="*/ 541071 h 977693"/>
                <a:gd name="connsiteX113" fmla="*/ 2111142 w 2189512"/>
                <a:gd name="connsiteY113" fmla="*/ 543538 h 977693"/>
                <a:gd name="connsiteX114" fmla="*/ 2157766 w 2189512"/>
                <a:gd name="connsiteY114" fmla="*/ 561909 h 977693"/>
                <a:gd name="connsiteX115" fmla="*/ 2166602 w 2189512"/>
                <a:gd name="connsiteY115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02669 w 2189512"/>
                <a:gd name="connsiteY101" fmla="*/ 422073 h 977693"/>
                <a:gd name="connsiteX102" fmla="*/ 1811857 w 2189512"/>
                <a:gd name="connsiteY102" fmla="*/ 425226 h 977693"/>
                <a:gd name="connsiteX103" fmla="*/ 1829752 w 2189512"/>
                <a:gd name="connsiteY103" fmla="*/ 432355 h 977693"/>
                <a:gd name="connsiteX104" fmla="*/ 1853887 w 2189512"/>
                <a:gd name="connsiteY104" fmla="*/ 442021 h 977693"/>
                <a:gd name="connsiteX105" fmla="*/ 1920395 w 2189512"/>
                <a:gd name="connsiteY105" fmla="*/ 469782 h 977693"/>
                <a:gd name="connsiteX106" fmla="*/ 1936165 w 2189512"/>
                <a:gd name="connsiteY106" fmla="*/ 476774 h 977693"/>
                <a:gd name="connsiteX107" fmla="*/ 1982789 w 2189512"/>
                <a:gd name="connsiteY107" fmla="*/ 495145 h 977693"/>
                <a:gd name="connsiteX108" fmla="*/ 1998559 w 2189512"/>
                <a:gd name="connsiteY108" fmla="*/ 502137 h 977693"/>
                <a:gd name="connsiteX109" fmla="*/ 2045183 w 2189512"/>
                <a:gd name="connsiteY109" fmla="*/ 520507 h 977693"/>
                <a:gd name="connsiteX110" fmla="*/ 2056839 w 2189512"/>
                <a:gd name="connsiteY110" fmla="*/ 525100 h 977693"/>
                <a:gd name="connsiteX111" fmla="*/ 2099349 w 2189512"/>
                <a:gd name="connsiteY111" fmla="*/ 541071 h 977693"/>
                <a:gd name="connsiteX112" fmla="*/ 2111142 w 2189512"/>
                <a:gd name="connsiteY112" fmla="*/ 543538 h 977693"/>
                <a:gd name="connsiteX113" fmla="*/ 2157766 w 2189512"/>
                <a:gd name="connsiteY113" fmla="*/ 561909 h 977693"/>
                <a:gd name="connsiteX114" fmla="*/ 2166602 w 2189512"/>
                <a:gd name="connsiteY11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29752 w 2189512"/>
                <a:gd name="connsiteY102" fmla="*/ 432355 h 977693"/>
                <a:gd name="connsiteX103" fmla="*/ 1853887 w 2189512"/>
                <a:gd name="connsiteY103" fmla="*/ 442021 h 977693"/>
                <a:gd name="connsiteX104" fmla="*/ 1920395 w 2189512"/>
                <a:gd name="connsiteY104" fmla="*/ 469782 h 977693"/>
                <a:gd name="connsiteX105" fmla="*/ 1936165 w 2189512"/>
                <a:gd name="connsiteY105" fmla="*/ 476774 h 977693"/>
                <a:gd name="connsiteX106" fmla="*/ 1982789 w 2189512"/>
                <a:gd name="connsiteY106" fmla="*/ 495145 h 977693"/>
                <a:gd name="connsiteX107" fmla="*/ 1998559 w 2189512"/>
                <a:gd name="connsiteY107" fmla="*/ 502137 h 977693"/>
                <a:gd name="connsiteX108" fmla="*/ 2045183 w 2189512"/>
                <a:gd name="connsiteY108" fmla="*/ 520507 h 977693"/>
                <a:gd name="connsiteX109" fmla="*/ 2056839 w 2189512"/>
                <a:gd name="connsiteY109" fmla="*/ 525100 h 977693"/>
                <a:gd name="connsiteX110" fmla="*/ 2099349 w 2189512"/>
                <a:gd name="connsiteY110" fmla="*/ 541071 h 977693"/>
                <a:gd name="connsiteX111" fmla="*/ 2111142 w 2189512"/>
                <a:gd name="connsiteY111" fmla="*/ 543538 h 977693"/>
                <a:gd name="connsiteX112" fmla="*/ 2157766 w 2189512"/>
                <a:gd name="connsiteY112" fmla="*/ 561909 h 977693"/>
                <a:gd name="connsiteX113" fmla="*/ 2166602 w 2189512"/>
                <a:gd name="connsiteY11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36165 w 2189512"/>
                <a:gd name="connsiteY104" fmla="*/ 476774 h 977693"/>
                <a:gd name="connsiteX105" fmla="*/ 1982789 w 2189512"/>
                <a:gd name="connsiteY105" fmla="*/ 495145 h 977693"/>
                <a:gd name="connsiteX106" fmla="*/ 1998559 w 2189512"/>
                <a:gd name="connsiteY106" fmla="*/ 502137 h 977693"/>
                <a:gd name="connsiteX107" fmla="*/ 2045183 w 2189512"/>
                <a:gd name="connsiteY107" fmla="*/ 520507 h 977693"/>
                <a:gd name="connsiteX108" fmla="*/ 2056839 w 2189512"/>
                <a:gd name="connsiteY108" fmla="*/ 525100 h 977693"/>
                <a:gd name="connsiteX109" fmla="*/ 2099349 w 2189512"/>
                <a:gd name="connsiteY109" fmla="*/ 541071 h 977693"/>
                <a:gd name="connsiteX110" fmla="*/ 2111142 w 2189512"/>
                <a:gd name="connsiteY110" fmla="*/ 543538 h 977693"/>
                <a:gd name="connsiteX111" fmla="*/ 2157766 w 2189512"/>
                <a:gd name="connsiteY111" fmla="*/ 561909 h 977693"/>
                <a:gd name="connsiteX112" fmla="*/ 2166602 w 2189512"/>
                <a:gd name="connsiteY11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56839 w 2189512"/>
                <a:gd name="connsiteY107" fmla="*/ 525100 h 977693"/>
                <a:gd name="connsiteX108" fmla="*/ 2099349 w 2189512"/>
                <a:gd name="connsiteY108" fmla="*/ 541071 h 977693"/>
                <a:gd name="connsiteX109" fmla="*/ 2111142 w 2189512"/>
                <a:gd name="connsiteY109" fmla="*/ 543538 h 977693"/>
                <a:gd name="connsiteX110" fmla="*/ 2157766 w 2189512"/>
                <a:gd name="connsiteY110" fmla="*/ 561909 h 977693"/>
                <a:gd name="connsiteX111" fmla="*/ 2166602 w 2189512"/>
                <a:gd name="connsiteY11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11142 w 2189512"/>
                <a:gd name="connsiteY108" fmla="*/ 543538 h 977693"/>
                <a:gd name="connsiteX109" fmla="*/ 2157766 w 2189512"/>
                <a:gd name="connsiteY109" fmla="*/ 561909 h 977693"/>
                <a:gd name="connsiteX110" fmla="*/ 2166602 w 2189512"/>
                <a:gd name="connsiteY11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57766 w 2189512"/>
                <a:gd name="connsiteY108" fmla="*/ 561909 h 977693"/>
                <a:gd name="connsiteX109" fmla="*/ 2166602 w 2189512"/>
                <a:gd name="connsiteY109" fmla="*/ 563065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57766 w 2189512"/>
                <a:gd name="connsiteY108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99349 w 2189512"/>
                <a:gd name="connsiteY106" fmla="*/ 541071 h 977693"/>
                <a:gd name="connsiteX107" fmla="*/ 2157766 w 2189512"/>
                <a:gd name="connsiteY107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2099349 w 2189512"/>
                <a:gd name="connsiteY105" fmla="*/ 541071 h 977693"/>
                <a:gd name="connsiteX106" fmla="*/ 2157766 w 2189512"/>
                <a:gd name="connsiteY106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2099349 w 2189512"/>
                <a:gd name="connsiteY104" fmla="*/ 541071 h 977693"/>
                <a:gd name="connsiteX105" fmla="*/ 2157766 w 2189512"/>
                <a:gd name="connsiteY105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2099349 w 2189512"/>
                <a:gd name="connsiteY103" fmla="*/ 541071 h 977693"/>
                <a:gd name="connsiteX104" fmla="*/ 2157766 w 2189512"/>
                <a:gd name="connsiteY104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2099349 w 2189512"/>
                <a:gd name="connsiteY102" fmla="*/ 541071 h 977693"/>
                <a:gd name="connsiteX103" fmla="*/ 2157766 w 2189512"/>
                <a:gd name="connsiteY103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2099349 w 2189512"/>
                <a:gd name="connsiteY101" fmla="*/ 541071 h 977693"/>
                <a:gd name="connsiteX102" fmla="*/ 2157766 w 2189512"/>
                <a:gd name="connsiteY102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86899 w 2189512"/>
                <a:gd name="connsiteY99" fmla="*/ 415081 h 977693"/>
                <a:gd name="connsiteX100" fmla="*/ 2099349 w 2189512"/>
                <a:gd name="connsiteY100" fmla="*/ 541071 h 977693"/>
                <a:gd name="connsiteX101" fmla="*/ 2157766 w 2189512"/>
                <a:gd name="connsiteY101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49469 w 2189512"/>
                <a:gd name="connsiteY96" fmla="*/ 238941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86899 w 2189512"/>
                <a:gd name="connsiteY99" fmla="*/ 415081 h 977693"/>
                <a:gd name="connsiteX100" fmla="*/ 2099349 w 2189512"/>
                <a:gd name="connsiteY100" fmla="*/ 541071 h 977693"/>
                <a:gd name="connsiteX101" fmla="*/ 2157766 w 2189512"/>
                <a:gd name="connsiteY101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586552 w 2189512"/>
                <a:gd name="connsiteY96" fmla="*/ 331315 h 977693"/>
                <a:gd name="connsiteX97" fmla="*/ 1669653 w 2189512"/>
                <a:gd name="connsiteY97" fmla="*/ 366549 h 977693"/>
                <a:gd name="connsiteX98" fmla="*/ 1786899 w 2189512"/>
                <a:gd name="connsiteY98" fmla="*/ 415081 h 977693"/>
                <a:gd name="connsiteX99" fmla="*/ 2099349 w 2189512"/>
                <a:gd name="connsiteY99" fmla="*/ 541071 h 977693"/>
                <a:gd name="connsiteX100" fmla="*/ 2157766 w 2189512"/>
                <a:gd name="connsiteY100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341432 w 2189512"/>
                <a:gd name="connsiteY94" fmla="*/ 233567 h 977693"/>
                <a:gd name="connsiteX95" fmla="*/ 1586552 w 2189512"/>
                <a:gd name="connsiteY95" fmla="*/ 331315 h 977693"/>
                <a:gd name="connsiteX96" fmla="*/ 1669653 w 2189512"/>
                <a:gd name="connsiteY96" fmla="*/ 366549 h 977693"/>
                <a:gd name="connsiteX97" fmla="*/ 1786899 w 2189512"/>
                <a:gd name="connsiteY97" fmla="*/ 415081 h 977693"/>
                <a:gd name="connsiteX98" fmla="*/ 2099349 w 2189512"/>
                <a:gd name="connsiteY98" fmla="*/ 541071 h 977693"/>
                <a:gd name="connsiteX99" fmla="*/ 2157766 w 2189512"/>
                <a:gd name="connsiteY99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87266 w 2189512"/>
                <a:gd name="connsiteY92" fmla="*/ 213003 h 977693"/>
                <a:gd name="connsiteX93" fmla="*/ 1341432 w 2189512"/>
                <a:gd name="connsiteY93" fmla="*/ 233567 h 977693"/>
                <a:gd name="connsiteX94" fmla="*/ 1586552 w 2189512"/>
                <a:gd name="connsiteY94" fmla="*/ 331315 h 977693"/>
                <a:gd name="connsiteX95" fmla="*/ 1669653 w 2189512"/>
                <a:gd name="connsiteY95" fmla="*/ 366549 h 977693"/>
                <a:gd name="connsiteX96" fmla="*/ 1786899 w 2189512"/>
                <a:gd name="connsiteY96" fmla="*/ 415081 h 977693"/>
                <a:gd name="connsiteX97" fmla="*/ 2099349 w 2189512"/>
                <a:gd name="connsiteY97" fmla="*/ 541071 h 977693"/>
                <a:gd name="connsiteX98" fmla="*/ 2157766 w 2189512"/>
                <a:gd name="connsiteY98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87266 w 2189512"/>
                <a:gd name="connsiteY91" fmla="*/ 213003 h 977693"/>
                <a:gd name="connsiteX92" fmla="*/ 1341432 w 2189512"/>
                <a:gd name="connsiteY92" fmla="*/ 233567 h 977693"/>
                <a:gd name="connsiteX93" fmla="*/ 1586552 w 2189512"/>
                <a:gd name="connsiteY93" fmla="*/ 331315 h 977693"/>
                <a:gd name="connsiteX94" fmla="*/ 1669653 w 2189512"/>
                <a:gd name="connsiteY94" fmla="*/ 366549 h 977693"/>
                <a:gd name="connsiteX95" fmla="*/ 1786899 w 2189512"/>
                <a:gd name="connsiteY95" fmla="*/ 415081 h 977693"/>
                <a:gd name="connsiteX96" fmla="*/ 2099349 w 2189512"/>
                <a:gd name="connsiteY96" fmla="*/ 541071 h 977693"/>
                <a:gd name="connsiteX97" fmla="*/ 2157766 w 2189512"/>
                <a:gd name="connsiteY97" fmla="*/ 561909 h 977693"/>
                <a:gd name="connsiteX0" fmla="*/ 2157766 w 2189512"/>
                <a:gd name="connsiteY0" fmla="*/ 561904 h 977688"/>
                <a:gd name="connsiteX1" fmla="*/ 2173536 w 2189512"/>
                <a:gd name="connsiteY1" fmla="*/ 568896 h 977688"/>
                <a:gd name="connsiteX2" fmla="*/ 2189512 w 2189512"/>
                <a:gd name="connsiteY2" fmla="*/ 579316 h 977688"/>
                <a:gd name="connsiteX3" fmla="*/ 2164697 w 2189512"/>
                <a:gd name="connsiteY3" fmla="*/ 619976 h 977688"/>
                <a:gd name="connsiteX4" fmla="*/ 2140355 w 2189512"/>
                <a:gd name="connsiteY4" fmla="*/ 606883 h 977688"/>
                <a:gd name="connsiteX5" fmla="*/ 2122503 w 2189512"/>
                <a:gd name="connsiteY5" fmla="*/ 603225 h 977688"/>
                <a:gd name="connsiteX6" fmla="*/ 2121123 w 2189512"/>
                <a:gd name="connsiteY6" fmla="*/ 602759 h 977688"/>
                <a:gd name="connsiteX7" fmla="*/ 2132540 w 2189512"/>
                <a:gd name="connsiteY7" fmla="*/ 608941 h 977688"/>
                <a:gd name="connsiteX8" fmla="*/ 2159694 w 2189512"/>
                <a:gd name="connsiteY8" fmla="*/ 638009 h 977688"/>
                <a:gd name="connsiteX9" fmla="*/ 2122053 w 2189512"/>
                <a:gd name="connsiteY9" fmla="*/ 645829 h 977688"/>
                <a:gd name="connsiteX10" fmla="*/ 2116032 w 2189512"/>
                <a:gd name="connsiteY10" fmla="*/ 645351 h 977688"/>
                <a:gd name="connsiteX11" fmla="*/ 2116208 w 2189512"/>
                <a:gd name="connsiteY11" fmla="*/ 645451 h 977688"/>
                <a:gd name="connsiteX12" fmla="*/ 2139058 w 2189512"/>
                <a:gd name="connsiteY12" fmla="*/ 660156 h 977688"/>
                <a:gd name="connsiteX13" fmla="*/ 2135289 w 2189512"/>
                <a:gd name="connsiteY13" fmla="*/ 685524 h 977688"/>
                <a:gd name="connsiteX14" fmla="*/ 2124642 w 2189512"/>
                <a:gd name="connsiteY14" fmla="*/ 687990 h 977688"/>
                <a:gd name="connsiteX15" fmla="*/ 2132137 w 2189512"/>
                <a:gd name="connsiteY15" fmla="*/ 694713 h 977688"/>
                <a:gd name="connsiteX16" fmla="*/ 2117055 w 2189512"/>
                <a:gd name="connsiteY16" fmla="*/ 716791 h 977688"/>
                <a:gd name="connsiteX17" fmla="*/ 2106066 w 2189512"/>
                <a:gd name="connsiteY17" fmla="*/ 715635 h 977688"/>
                <a:gd name="connsiteX18" fmla="*/ 2114039 w 2189512"/>
                <a:gd name="connsiteY18" fmla="*/ 723853 h 977688"/>
                <a:gd name="connsiteX19" fmla="*/ 2089083 w 2189512"/>
                <a:gd name="connsiteY19" fmla="*/ 740173 h 977688"/>
                <a:gd name="connsiteX20" fmla="*/ 2076316 w 2189512"/>
                <a:gd name="connsiteY20" fmla="*/ 739655 h 977688"/>
                <a:gd name="connsiteX21" fmla="*/ 2080310 w 2189512"/>
                <a:gd name="connsiteY21" fmla="*/ 742882 h 977688"/>
                <a:gd name="connsiteX22" fmla="*/ 2108490 w 2189512"/>
                <a:gd name="connsiteY22" fmla="*/ 762626 h 977688"/>
                <a:gd name="connsiteX23" fmla="*/ 2103659 w 2189512"/>
                <a:gd name="connsiteY23" fmla="*/ 782963 h 977688"/>
                <a:gd name="connsiteX24" fmla="*/ 2085155 w 2189512"/>
                <a:gd name="connsiteY24" fmla="*/ 791686 h 977688"/>
                <a:gd name="connsiteX25" fmla="*/ 2094427 w 2189512"/>
                <a:gd name="connsiteY25" fmla="*/ 800714 h 977688"/>
                <a:gd name="connsiteX26" fmla="*/ 2082868 w 2189512"/>
                <a:gd name="connsiteY26" fmla="*/ 826915 h 977688"/>
                <a:gd name="connsiteX27" fmla="*/ 2077561 w 2189512"/>
                <a:gd name="connsiteY27" fmla="*/ 824912 h 977688"/>
                <a:gd name="connsiteX28" fmla="*/ 2081686 w 2189512"/>
                <a:gd name="connsiteY28" fmla="*/ 828482 h 977688"/>
                <a:gd name="connsiteX29" fmla="*/ 2058035 w 2189512"/>
                <a:gd name="connsiteY29" fmla="*/ 857691 h 977688"/>
                <a:gd name="connsiteX30" fmla="*/ 2052979 w 2189512"/>
                <a:gd name="connsiteY30" fmla="*/ 855364 h 977688"/>
                <a:gd name="connsiteX31" fmla="*/ 2065508 w 2189512"/>
                <a:gd name="connsiteY31" fmla="*/ 867564 h 977688"/>
                <a:gd name="connsiteX32" fmla="*/ 2026497 w 2189512"/>
                <a:gd name="connsiteY32" fmla="*/ 883404 h 977688"/>
                <a:gd name="connsiteX33" fmla="*/ 1992626 w 2189512"/>
                <a:gd name="connsiteY33" fmla="*/ 865855 h 977688"/>
                <a:gd name="connsiteX34" fmla="*/ 1981544 w 2189512"/>
                <a:gd name="connsiteY34" fmla="*/ 865649 h 977688"/>
                <a:gd name="connsiteX35" fmla="*/ 2009151 w 2189512"/>
                <a:gd name="connsiteY35" fmla="*/ 881007 h 977688"/>
                <a:gd name="connsiteX36" fmla="*/ 2052965 w 2189512"/>
                <a:gd name="connsiteY36" fmla="*/ 909869 h 977688"/>
                <a:gd name="connsiteX37" fmla="*/ 2029381 w 2189512"/>
                <a:gd name="connsiteY37" fmla="*/ 918167 h 977688"/>
                <a:gd name="connsiteX38" fmla="*/ 1999348 w 2189512"/>
                <a:gd name="connsiteY38" fmla="*/ 903030 h 977688"/>
                <a:gd name="connsiteX39" fmla="*/ 2012720 w 2189512"/>
                <a:gd name="connsiteY39" fmla="*/ 913411 h 977688"/>
                <a:gd name="connsiteX40" fmla="*/ 2047415 w 2189512"/>
                <a:gd name="connsiteY40" fmla="*/ 936402 h 977688"/>
                <a:gd name="connsiteX41" fmla="*/ 2043646 w 2189512"/>
                <a:gd name="connsiteY41" fmla="*/ 961770 h 977688"/>
                <a:gd name="connsiteX42" fmla="*/ 2018965 w 2189512"/>
                <a:gd name="connsiteY42" fmla="*/ 973840 h 977688"/>
                <a:gd name="connsiteX43" fmla="*/ 1458398 w 2189512"/>
                <a:gd name="connsiteY43" fmla="*/ 642952 h 977688"/>
                <a:gd name="connsiteX44" fmla="*/ 835651 w 2189512"/>
                <a:gd name="connsiteY44" fmla="*/ 367931 h 977688"/>
                <a:gd name="connsiteX45" fmla="*/ 253498 w 2189512"/>
                <a:gd name="connsiteY45" fmla="*/ 288908 h 977688"/>
                <a:gd name="connsiteX46" fmla="*/ 230672 w 2189512"/>
                <a:gd name="connsiteY46" fmla="*/ 277357 h 977688"/>
                <a:gd name="connsiteX47" fmla="*/ 230792 w 2189512"/>
                <a:gd name="connsiteY47" fmla="*/ 266271 h 977688"/>
                <a:gd name="connsiteX48" fmla="*/ 226061 w 2189512"/>
                <a:gd name="connsiteY48" fmla="*/ 266709 h 977688"/>
                <a:gd name="connsiteX49" fmla="*/ 207824 w 2189512"/>
                <a:gd name="connsiteY49" fmla="*/ 258277 h 977688"/>
                <a:gd name="connsiteX50" fmla="*/ 209888 w 2189512"/>
                <a:gd name="connsiteY50" fmla="*/ 253555 h 977688"/>
                <a:gd name="connsiteX51" fmla="*/ 214638 w 2189512"/>
                <a:gd name="connsiteY51" fmla="*/ 250975 h 977688"/>
                <a:gd name="connsiteX52" fmla="*/ 208124 w 2189512"/>
                <a:gd name="connsiteY52" fmla="*/ 250975 h 977688"/>
                <a:gd name="connsiteX53" fmla="*/ 208124 w 2189512"/>
                <a:gd name="connsiteY53" fmla="*/ 247174 h 977688"/>
                <a:gd name="connsiteX54" fmla="*/ 200006 w 2189512"/>
                <a:gd name="connsiteY54" fmla="*/ 247102 h 977688"/>
                <a:gd name="connsiteX55" fmla="*/ 197880 w 2189512"/>
                <a:gd name="connsiteY55" fmla="*/ 233732 h 977688"/>
                <a:gd name="connsiteX56" fmla="*/ 199012 w 2189512"/>
                <a:gd name="connsiteY56" fmla="*/ 233178 h 977688"/>
                <a:gd name="connsiteX57" fmla="*/ 192590 w 2189512"/>
                <a:gd name="connsiteY57" fmla="*/ 234326 h 977688"/>
                <a:gd name="connsiteX58" fmla="*/ 168567 w 2189512"/>
                <a:gd name="connsiteY58" fmla="*/ 228234 h 977688"/>
                <a:gd name="connsiteX59" fmla="*/ 168195 w 2189512"/>
                <a:gd name="connsiteY59" fmla="*/ 226897 h 977688"/>
                <a:gd name="connsiteX60" fmla="*/ 167969 w 2189512"/>
                <a:gd name="connsiteY60" fmla="*/ 226912 h 977688"/>
                <a:gd name="connsiteX61" fmla="*/ 155425 w 2189512"/>
                <a:gd name="connsiteY61" fmla="*/ 225387 h 977688"/>
                <a:gd name="connsiteX62" fmla="*/ 179763 w 2189512"/>
                <a:gd name="connsiteY62" fmla="*/ 206221 h 977688"/>
                <a:gd name="connsiteX63" fmla="*/ 164607 w 2189512"/>
                <a:gd name="connsiteY63" fmla="*/ 208249 h 977688"/>
                <a:gd name="connsiteX64" fmla="*/ 162230 w 2189512"/>
                <a:gd name="connsiteY64" fmla="*/ 207752 h 977688"/>
                <a:gd name="connsiteX65" fmla="*/ 144323 w 2189512"/>
                <a:gd name="connsiteY65" fmla="*/ 207975 h 977688"/>
                <a:gd name="connsiteX66" fmla="*/ 140399 w 2189512"/>
                <a:gd name="connsiteY66" fmla="*/ 199464 h 977688"/>
                <a:gd name="connsiteX67" fmla="*/ 147657 w 2189512"/>
                <a:gd name="connsiteY67" fmla="*/ 194324 h 977688"/>
                <a:gd name="connsiteX68" fmla="*/ 132245 w 2189512"/>
                <a:gd name="connsiteY68" fmla="*/ 192158 h 977688"/>
                <a:gd name="connsiteX69" fmla="*/ 127135 w 2189512"/>
                <a:gd name="connsiteY69" fmla="*/ 186386 h 977688"/>
                <a:gd name="connsiteX70" fmla="*/ 127183 w 2189512"/>
                <a:gd name="connsiteY70" fmla="*/ 181883 h 977688"/>
                <a:gd name="connsiteX71" fmla="*/ 119528 w 2189512"/>
                <a:gd name="connsiteY71" fmla="*/ 183015 h 977688"/>
                <a:gd name="connsiteX72" fmla="*/ 99356 w 2189512"/>
                <a:gd name="connsiteY72" fmla="*/ 181027 h 977688"/>
                <a:gd name="connsiteX73" fmla="*/ 96315 w 2189512"/>
                <a:gd name="connsiteY73" fmla="*/ 169476 h 977688"/>
                <a:gd name="connsiteX74" fmla="*/ 95265 w 2189512"/>
                <a:gd name="connsiteY74" fmla="*/ 169753 h 977688"/>
                <a:gd name="connsiteX75" fmla="*/ 119869 w 2189512"/>
                <a:gd name="connsiteY75" fmla="*/ 161491 h 977688"/>
                <a:gd name="connsiteX76" fmla="*/ 88722 w 2189512"/>
                <a:gd name="connsiteY76" fmla="*/ 165659 h 977688"/>
                <a:gd name="connsiteX77" fmla="*/ 85773 w 2189512"/>
                <a:gd name="connsiteY77" fmla="*/ 165043 h 977688"/>
                <a:gd name="connsiteX78" fmla="*/ 63559 w 2189512"/>
                <a:gd name="connsiteY78" fmla="*/ 165319 h 977688"/>
                <a:gd name="connsiteX79" fmla="*/ 58690 w 2189512"/>
                <a:gd name="connsiteY79" fmla="*/ 154760 h 977688"/>
                <a:gd name="connsiteX80" fmla="*/ 64055 w 2189512"/>
                <a:gd name="connsiteY80" fmla="*/ 150961 h 977688"/>
                <a:gd name="connsiteX81" fmla="*/ 54577 w 2189512"/>
                <a:gd name="connsiteY81" fmla="*/ 152363 h 977688"/>
                <a:gd name="connsiteX82" fmla="*/ 29552 w 2189512"/>
                <a:gd name="connsiteY82" fmla="*/ 149896 h 977688"/>
                <a:gd name="connsiteX83" fmla="*/ 20518 w 2189512"/>
                <a:gd name="connsiteY83" fmla="*/ 144352 h 977688"/>
                <a:gd name="connsiteX84" fmla="*/ 23464 w 2189512"/>
                <a:gd name="connsiteY84" fmla="*/ 139434 h 977688"/>
                <a:gd name="connsiteX85" fmla="*/ 14930 w 2189512"/>
                <a:gd name="connsiteY85" fmla="*/ 139989 h 977688"/>
                <a:gd name="connsiteX86" fmla="*/ 0 w 2189512"/>
                <a:gd name="connsiteY86" fmla="*/ 138174 h 977688"/>
                <a:gd name="connsiteX87" fmla="*/ 87685 w 2189512"/>
                <a:gd name="connsiteY87" fmla="*/ 69124 h 977688"/>
                <a:gd name="connsiteX88" fmla="*/ 369128 w 2189512"/>
                <a:gd name="connsiteY88" fmla="*/ 605 h 977688"/>
                <a:gd name="connsiteX89" fmla="*/ 809167 w 2189512"/>
                <a:gd name="connsiteY89" fmla="*/ 60969 h 977688"/>
                <a:gd name="connsiteX90" fmla="*/ 1287266 w 2189512"/>
                <a:gd name="connsiteY90" fmla="*/ 212998 h 977688"/>
                <a:gd name="connsiteX91" fmla="*/ 1341432 w 2189512"/>
                <a:gd name="connsiteY91" fmla="*/ 233562 h 977688"/>
                <a:gd name="connsiteX92" fmla="*/ 1586552 w 2189512"/>
                <a:gd name="connsiteY92" fmla="*/ 331310 h 977688"/>
                <a:gd name="connsiteX93" fmla="*/ 1669653 w 2189512"/>
                <a:gd name="connsiteY93" fmla="*/ 366544 h 977688"/>
                <a:gd name="connsiteX94" fmla="*/ 1786899 w 2189512"/>
                <a:gd name="connsiteY94" fmla="*/ 415076 h 977688"/>
                <a:gd name="connsiteX95" fmla="*/ 2099349 w 2189512"/>
                <a:gd name="connsiteY95" fmla="*/ 541066 h 977688"/>
                <a:gd name="connsiteX96" fmla="*/ 2157766 w 2189512"/>
                <a:gd name="connsiteY96" fmla="*/ 561904 h 97768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586552 w 2189512"/>
                <a:gd name="connsiteY91" fmla="*/ 331370 h 977748"/>
                <a:gd name="connsiteX92" fmla="*/ 1669653 w 2189512"/>
                <a:gd name="connsiteY92" fmla="*/ 366604 h 977748"/>
                <a:gd name="connsiteX93" fmla="*/ 1786899 w 2189512"/>
                <a:gd name="connsiteY93" fmla="*/ 415136 h 977748"/>
                <a:gd name="connsiteX94" fmla="*/ 2099349 w 2189512"/>
                <a:gd name="connsiteY94" fmla="*/ 541126 h 977748"/>
                <a:gd name="connsiteX95" fmla="*/ 2157766 w 2189512"/>
                <a:gd name="connsiteY95" fmla="*/ 561964 h 97774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669653 w 2189512"/>
                <a:gd name="connsiteY91" fmla="*/ 366604 h 977748"/>
                <a:gd name="connsiteX92" fmla="*/ 1786899 w 2189512"/>
                <a:gd name="connsiteY92" fmla="*/ 415136 h 977748"/>
                <a:gd name="connsiteX93" fmla="*/ 2099349 w 2189512"/>
                <a:gd name="connsiteY93" fmla="*/ 541126 h 977748"/>
                <a:gd name="connsiteX94" fmla="*/ 2157766 w 2189512"/>
                <a:gd name="connsiteY94" fmla="*/ 561964 h 97774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786899 w 2189512"/>
                <a:gd name="connsiteY91" fmla="*/ 415136 h 977748"/>
                <a:gd name="connsiteX92" fmla="*/ 2099349 w 2189512"/>
                <a:gd name="connsiteY92" fmla="*/ 541126 h 977748"/>
                <a:gd name="connsiteX93" fmla="*/ 2157766 w 2189512"/>
                <a:gd name="connsiteY93" fmla="*/ 561964 h 9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189512" h="977748">
                  <a:moveTo>
                    <a:pt x="2157766" y="561964"/>
                  </a:moveTo>
                  <a:cubicBezTo>
                    <a:pt x="2170131" y="566602"/>
                    <a:pt x="2168245" y="566054"/>
                    <a:pt x="2173536" y="568956"/>
                  </a:cubicBezTo>
                  <a:cubicBezTo>
                    <a:pt x="2179296" y="572315"/>
                    <a:pt x="2183753" y="576017"/>
                    <a:pt x="2189512" y="579376"/>
                  </a:cubicBezTo>
                  <a:cubicBezTo>
                    <a:pt x="2187114" y="596723"/>
                    <a:pt x="2180259" y="610367"/>
                    <a:pt x="2164697" y="620036"/>
                  </a:cubicBezTo>
                  <a:cubicBezTo>
                    <a:pt x="2156469" y="615237"/>
                    <a:pt x="2148583" y="611741"/>
                    <a:pt x="2140355" y="606943"/>
                  </a:cubicBezTo>
                  <a:cubicBezTo>
                    <a:pt x="2133671" y="608006"/>
                    <a:pt x="2128049" y="605830"/>
                    <a:pt x="2122503" y="603285"/>
                  </a:cubicBezTo>
                  <a:lnTo>
                    <a:pt x="2121123" y="602819"/>
                  </a:lnTo>
                  <a:lnTo>
                    <a:pt x="2132540" y="609001"/>
                  </a:lnTo>
                  <a:cubicBezTo>
                    <a:pt x="2138574" y="621341"/>
                    <a:pt x="2161885" y="617294"/>
                    <a:pt x="2159694" y="638069"/>
                  </a:cubicBezTo>
                  <a:cubicBezTo>
                    <a:pt x="2151536" y="665289"/>
                    <a:pt x="2135285" y="645887"/>
                    <a:pt x="2122053" y="645889"/>
                  </a:cubicBezTo>
                  <a:lnTo>
                    <a:pt x="2116032" y="645411"/>
                  </a:lnTo>
                  <a:lnTo>
                    <a:pt x="2116208" y="645511"/>
                  </a:lnTo>
                  <a:cubicBezTo>
                    <a:pt x="2124144" y="649864"/>
                    <a:pt x="2131961" y="654423"/>
                    <a:pt x="2139058" y="660216"/>
                  </a:cubicBezTo>
                  <a:cubicBezTo>
                    <a:pt x="2151605" y="670842"/>
                    <a:pt x="2138785" y="677699"/>
                    <a:pt x="2135289" y="685584"/>
                  </a:cubicBezTo>
                  <a:lnTo>
                    <a:pt x="2124642" y="688050"/>
                  </a:lnTo>
                  <a:lnTo>
                    <a:pt x="2132137" y="694773"/>
                  </a:lnTo>
                  <a:cubicBezTo>
                    <a:pt x="2126995" y="701698"/>
                    <a:pt x="2125487" y="711845"/>
                    <a:pt x="2117055" y="716851"/>
                  </a:cubicBezTo>
                  <a:lnTo>
                    <a:pt x="2106066" y="715695"/>
                  </a:lnTo>
                  <a:lnTo>
                    <a:pt x="2114039" y="723913"/>
                  </a:lnTo>
                  <a:cubicBezTo>
                    <a:pt x="2119594" y="750308"/>
                    <a:pt x="2103344" y="744140"/>
                    <a:pt x="2089083" y="740233"/>
                  </a:cubicBezTo>
                  <a:lnTo>
                    <a:pt x="2076316" y="739715"/>
                  </a:lnTo>
                  <a:lnTo>
                    <a:pt x="2080310" y="742942"/>
                  </a:lnTo>
                  <a:cubicBezTo>
                    <a:pt x="2089703" y="749524"/>
                    <a:pt x="2101496" y="751991"/>
                    <a:pt x="2108490" y="762686"/>
                  </a:cubicBezTo>
                  <a:cubicBezTo>
                    <a:pt x="2104960" y="767794"/>
                    <a:pt x="2105475" y="776364"/>
                    <a:pt x="2103659" y="783023"/>
                  </a:cubicBezTo>
                  <a:lnTo>
                    <a:pt x="2085155" y="791746"/>
                  </a:lnTo>
                  <a:lnTo>
                    <a:pt x="2094427" y="800774"/>
                  </a:lnTo>
                  <a:cubicBezTo>
                    <a:pt x="2089972" y="816921"/>
                    <a:pt x="2087744" y="824995"/>
                    <a:pt x="2082868" y="826975"/>
                  </a:cubicBezTo>
                  <a:lnTo>
                    <a:pt x="2077561" y="824972"/>
                  </a:lnTo>
                  <a:lnTo>
                    <a:pt x="2081686" y="828542"/>
                  </a:lnTo>
                  <a:cubicBezTo>
                    <a:pt x="2074625" y="838758"/>
                    <a:pt x="2083746" y="862823"/>
                    <a:pt x="2058035" y="857751"/>
                  </a:cubicBezTo>
                  <a:lnTo>
                    <a:pt x="2052979" y="855424"/>
                  </a:lnTo>
                  <a:lnTo>
                    <a:pt x="2065508" y="867624"/>
                  </a:lnTo>
                  <a:cubicBezTo>
                    <a:pt x="2056598" y="899918"/>
                    <a:pt x="2056598" y="899918"/>
                    <a:pt x="2026497" y="883464"/>
                  </a:cubicBezTo>
                  <a:cubicBezTo>
                    <a:pt x="2015802" y="877226"/>
                    <a:pt x="2004626" y="871812"/>
                    <a:pt x="1992626" y="865915"/>
                  </a:cubicBezTo>
                  <a:lnTo>
                    <a:pt x="1981544" y="865709"/>
                  </a:lnTo>
                  <a:lnTo>
                    <a:pt x="2009151" y="881067"/>
                  </a:lnTo>
                  <a:cubicBezTo>
                    <a:pt x="2023482" y="890528"/>
                    <a:pt x="2042474" y="893885"/>
                    <a:pt x="2052965" y="909929"/>
                  </a:cubicBezTo>
                  <a:cubicBezTo>
                    <a:pt x="2048716" y="922887"/>
                    <a:pt x="2042065" y="926727"/>
                    <a:pt x="2029381" y="918227"/>
                  </a:cubicBezTo>
                  <a:lnTo>
                    <a:pt x="1999348" y="903090"/>
                  </a:lnTo>
                  <a:lnTo>
                    <a:pt x="2012720" y="913471"/>
                  </a:lnTo>
                  <a:cubicBezTo>
                    <a:pt x="2024428" y="920575"/>
                    <a:pt x="2036683" y="927447"/>
                    <a:pt x="2047415" y="936462"/>
                  </a:cubicBezTo>
                  <a:cubicBezTo>
                    <a:pt x="2046044" y="944484"/>
                    <a:pt x="2044194" y="953329"/>
                    <a:pt x="2043646" y="961830"/>
                  </a:cubicBezTo>
                  <a:cubicBezTo>
                    <a:pt x="2040905" y="977874"/>
                    <a:pt x="2032130" y="981578"/>
                    <a:pt x="2018965" y="973900"/>
                  </a:cubicBezTo>
                  <a:cubicBezTo>
                    <a:pt x="1914949" y="916988"/>
                    <a:pt x="1670214" y="757812"/>
                    <a:pt x="1458398" y="643012"/>
                  </a:cubicBezTo>
                  <a:cubicBezTo>
                    <a:pt x="1260250" y="524614"/>
                    <a:pt x="975322" y="408691"/>
                    <a:pt x="835651" y="367991"/>
                  </a:cubicBezTo>
                  <a:cubicBezTo>
                    <a:pt x="676558" y="315964"/>
                    <a:pt x="363104" y="286221"/>
                    <a:pt x="253498" y="288968"/>
                  </a:cubicBezTo>
                  <a:cubicBezTo>
                    <a:pt x="217545" y="289869"/>
                    <a:pt x="233546" y="285606"/>
                    <a:pt x="230672" y="277417"/>
                  </a:cubicBezTo>
                  <a:lnTo>
                    <a:pt x="230792" y="266331"/>
                  </a:lnTo>
                  <a:lnTo>
                    <a:pt x="226061" y="266769"/>
                  </a:lnTo>
                  <a:cubicBezTo>
                    <a:pt x="219822" y="264233"/>
                    <a:pt x="213103" y="262519"/>
                    <a:pt x="207824" y="258337"/>
                  </a:cubicBezTo>
                  <a:cubicBezTo>
                    <a:pt x="207412" y="258097"/>
                    <a:pt x="208200" y="255800"/>
                    <a:pt x="209888" y="253615"/>
                  </a:cubicBezTo>
                  <a:lnTo>
                    <a:pt x="214638" y="251035"/>
                  </a:lnTo>
                  <a:lnTo>
                    <a:pt x="208124" y="251035"/>
                  </a:lnTo>
                  <a:lnTo>
                    <a:pt x="208124" y="247234"/>
                  </a:lnTo>
                  <a:lnTo>
                    <a:pt x="200006" y="247162"/>
                  </a:lnTo>
                  <a:cubicBezTo>
                    <a:pt x="185608" y="245381"/>
                    <a:pt x="195001" y="238729"/>
                    <a:pt x="197880" y="233792"/>
                  </a:cubicBezTo>
                  <a:lnTo>
                    <a:pt x="199012" y="233238"/>
                  </a:lnTo>
                  <a:lnTo>
                    <a:pt x="192590" y="234386"/>
                  </a:lnTo>
                  <a:cubicBezTo>
                    <a:pt x="184099" y="232874"/>
                    <a:pt x="175982" y="233460"/>
                    <a:pt x="168567" y="228294"/>
                  </a:cubicBezTo>
                  <a:lnTo>
                    <a:pt x="168195" y="226957"/>
                  </a:lnTo>
                  <a:lnTo>
                    <a:pt x="167969" y="226972"/>
                  </a:lnTo>
                  <a:cubicBezTo>
                    <a:pt x="164067" y="227707"/>
                    <a:pt x="159919" y="228068"/>
                    <a:pt x="155425" y="225447"/>
                  </a:cubicBezTo>
                  <a:lnTo>
                    <a:pt x="179763" y="206281"/>
                  </a:lnTo>
                  <a:lnTo>
                    <a:pt x="164607" y="208309"/>
                  </a:lnTo>
                  <a:cubicBezTo>
                    <a:pt x="163944" y="207923"/>
                    <a:pt x="162893" y="208199"/>
                    <a:pt x="162230" y="207812"/>
                  </a:cubicBezTo>
                  <a:cubicBezTo>
                    <a:pt x="156040" y="207758"/>
                    <a:pt x="150514" y="208090"/>
                    <a:pt x="144323" y="208035"/>
                  </a:cubicBezTo>
                  <a:cubicBezTo>
                    <a:pt x="137471" y="207594"/>
                    <a:pt x="136642" y="204443"/>
                    <a:pt x="140399" y="199524"/>
                  </a:cubicBezTo>
                  <a:lnTo>
                    <a:pt x="147657" y="194384"/>
                  </a:lnTo>
                  <a:lnTo>
                    <a:pt x="132245" y="192218"/>
                  </a:lnTo>
                  <a:cubicBezTo>
                    <a:pt x="129922" y="191001"/>
                    <a:pt x="128092" y="189175"/>
                    <a:pt x="127135" y="186446"/>
                  </a:cubicBezTo>
                  <a:lnTo>
                    <a:pt x="127183" y="181943"/>
                  </a:lnTo>
                  <a:lnTo>
                    <a:pt x="119528" y="183075"/>
                  </a:lnTo>
                  <a:cubicBezTo>
                    <a:pt x="112675" y="182633"/>
                    <a:pt x="106209" y="181528"/>
                    <a:pt x="99356" y="181087"/>
                  </a:cubicBezTo>
                  <a:cubicBezTo>
                    <a:pt x="87750" y="179651"/>
                    <a:pt x="92558" y="174456"/>
                    <a:pt x="96315" y="169536"/>
                  </a:cubicBezTo>
                  <a:lnTo>
                    <a:pt x="95265" y="169813"/>
                  </a:lnTo>
                  <a:lnTo>
                    <a:pt x="119869" y="161551"/>
                  </a:lnTo>
                  <a:lnTo>
                    <a:pt x="88722" y="165719"/>
                  </a:lnTo>
                  <a:cubicBezTo>
                    <a:pt x="87900" y="165240"/>
                    <a:pt x="86596" y="165583"/>
                    <a:pt x="85773" y="165103"/>
                  </a:cubicBezTo>
                  <a:cubicBezTo>
                    <a:pt x="78095" y="165035"/>
                    <a:pt x="71238" y="165447"/>
                    <a:pt x="63559" y="165379"/>
                  </a:cubicBezTo>
                  <a:cubicBezTo>
                    <a:pt x="55058" y="164832"/>
                    <a:pt x="54029" y="160923"/>
                    <a:pt x="58690" y="154820"/>
                  </a:cubicBezTo>
                  <a:lnTo>
                    <a:pt x="64055" y="151021"/>
                  </a:lnTo>
                  <a:lnTo>
                    <a:pt x="54577" y="152423"/>
                  </a:lnTo>
                  <a:cubicBezTo>
                    <a:pt x="46075" y="151875"/>
                    <a:pt x="38054" y="150504"/>
                    <a:pt x="29552" y="149956"/>
                  </a:cubicBezTo>
                  <a:cubicBezTo>
                    <a:pt x="22353" y="149065"/>
                    <a:pt x="20244" y="147009"/>
                    <a:pt x="20518" y="144412"/>
                  </a:cubicBezTo>
                  <a:lnTo>
                    <a:pt x="23464" y="139494"/>
                  </a:lnTo>
                  <a:lnTo>
                    <a:pt x="14930" y="140049"/>
                  </a:lnTo>
                  <a:cubicBezTo>
                    <a:pt x="10285" y="140924"/>
                    <a:pt x="5348" y="141353"/>
                    <a:pt x="0" y="138234"/>
                  </a:cubicBezTo>
                  <a:cubicBezTo>
                    <a:pt x="25777" y="109161"/>
                    <a:pt x="55394" y="86738"/>
                    <a:pt x="87685" y="69184"/>
                  </a:cubicBezTo>
                  <a:cubicBezTo>
                    <a:pt x="175647" y="22348"/>
                    <a:pt x="271152" y="4170"/>
                    <a:pt x="369128" y="665"/>
                  </a:cubicBezTo>
                  <a:cubicBezTo>
                    <a:pt x="518868" y="-4628"/>
                    <a:pt x="647116" y="22203"/>
                    <a:pt x="809167" y="61029"/>
                  </a:cubicBezTo>
                  <a:cubicBezTo>
                    <a:pt x="971218" y="99855"/>
                    <a:pt x="1211868" y="188565"/>
                    <a:pt x="1341432" y="233622"/>
                  </a:cubicBezTo>
                  <a:lnTo>
                    <a:pt x="1786899" y="415136"/>
                  </a:lnTo>
                  <a:lnTo>
                    <a:pt x="2099349" y="541126"/>
                  </a:lnTo>
                  <a:cubicBezTo>
                    <a:pt x="2161160" y="565597"/>
                    <a:pt x="2145402" y="557326"/>
                    <a:pt x="2157766" y="5619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EFA406A-88D6-4F5B-817F-E0684910B181}"/>
                </a:ext>
              </a:extLst>
            </p:cNvPr>
            <p:cNvGrpSpPr/>
            <p:nvPr/>
          </p:nvGrpSpPr>
          <p:grpSpPr>
            <a:xfrm>
              <a:off x="6722653" y="3184997"/>
              <a:ext cx="2148880" cy="664581"/>
              <a:chOff x="6722653" y="3184997"/>
              <a:chExt cx="2148880" cy="664581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D1E9394-F517-4731-BE53-0FC2DDF211BB}"/>
                  </a:ext>
                </a:extLst>
              </p:cNvPr>
              <p:cNvSpPr/>
              <p:nvPr/>
            </p:nvSpPr>
            <p:spPr>
              <a:xfrm>
                <a:off x="6722653" y="3184997"/>
                <a:ext cx="2073057" cy="664298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97741 w 1931765"/>
                  <a:gd name="connsiteY1" fmla="*/ 162612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97741 w 1931765"/>
                  <a:gd name="connsiteY1" fmla="*/ 162612 h 677627"/>
                  <a:gd name="connsiteX2" fmla="*/ 1931765 w 1931765"/>
                  <a:gd name="connsiteY2" fmla="*/ 0 h 677627"/>
                  <a:gd name="connsiteX0" fmla="*/ 0 w 2091718"/>
                  <a:gd name="connsiteY0" fmla="*/ 674961 h 674961"/>
                  <a:gd name="connsiteX1" fmla="*/ 897741 w 2091718"/>
                  <a:gd name="connsiteY1" fmla="*/ 159946 h 674961"/>
                  <a:gd name="connsiteX2" fmla="*/ 2091718 w 2091718"/>
                  <a:gd name="connsiteY2" fmla="*/ 0 h 674961"/>
                  <a:gd name="connsiteX0" fmla="*/ 0 w 2091718"/>
                  <a:gd name="connsiteY0" fmla="*/ 674961 h 674961"/>
                  <a:gd name="connsiteX1" fmla="*/ 897741 w 2091718"/>
                  <a:gd name="connsiteY1" fmla="*/ 159946 h 674961"/>
                  <a:gd name="connsiteX2" fmla="*/ 2091718 w 2091718"/>
                  <a:gd name="connsiteY2" fmla="*/ 0 h 674961"/>
                  <a:gd name="connsiteX0" fmla="*/ 0 w 2051730"/>
                  <a:gd name="connsiteY0" fmla="*/ 685625 h 685625"/>
                  <a:gd name="connsiteX1" fmla="*/ 897741 w 2051730"/>
                  <a:gd name="connsiteY1" fmla="*/ 170610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897741 w 2051730"/>
                  <a:gd name="connsiteY1" fmla="*/ 170610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75723"/>
                  <a:gd name="connsiteY0" fmla="*/ 658966 h 658966"/>
                  <a:gd name="connsiteX1" fmla="*/ 708462 w 2075723"/>
                  <a:gd name="connsiteY1" fmla="*/ 205266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08462 w 2075723"/>
                  <a:gd name="connsiteY1" fmla="*/ 205266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3057"/>
                  <a:gd name="connsiteY0" fmla="*/ 664298 h 664298"/>
                  <a:gd name="connsiteX1" fmla="*/ 724457 w 2073057"/>
                  <a:gd name="connsiteY1" fmla="*/ 199934 h 664298"/>
                  <a:gd name="connsiteX2" fmla="*/ 2073057 w 2073057"/>
                  <a:gd name="connsiteY2" fmla="*/ 0 h 66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3057" h="664298">
                    <a:moveTo>
                      <a:pt x="0" y="664298"/>
                    </a:moveTo>
                    <a:cubicBezTo>
                      <a:pt x="264325" y="315877"/>
                      <a:pt x="378948" y="310650"/>
                      <a:pt x="724457" y="199934"/>
                    </a:cubicBezTo>
                    <a:cubicBezTo>
                      <a:pt x="1069966" y="89218"/>
                      <a:pt x="1672371" y="17505"/>
                      <a:pt x="2073057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B10C125-7B4C-44B1-A18B-7FE8238BAE38}"/>
                  </a:ext>
                </a:extLst>
              </p:cNvPr>
              <p:cNvGrpSpPr/>
              <p:nvPr/>
            </p:nvGrpSpPr>
            <p:grpSpPr>
              <a:xfrm>
                <a:off x="6761268" y="3230724"/>
                <a:ext cx="2110265" cy="618854"/>
                <a:chOff x="6761268" y="3230724"/>
                <a:chExt cx="2110265" cy="618854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084A163-478B-4068-8C08-4723747BFD12}"/>
                    </a:ext>
                  </a:extLst>
                </p:cNvPr>
                <p:cNvSpPr/>
                <p:nvPr/>
              </p:nvSpPr>
              <p:spPr>
                <a:xfrm>
                  <a:off x="6761268" y="3230724"/>
                  <a:ext cx="2043982" cy="605376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2014423"/>
                    <a:gd name="connsiteY0" fmla="*/ 637638 h 637638"/>
                    <a:gd name="connsiteX1" fmla="*/ 876413 w 2014423"/>
                    <a:gd name="connsiteY1" fmla="*/ 151948 h 637638"/>
                    <a:gd name="connsiteX2" fmla="*/ 2014423 w 2014423"/>
                    <a:gd name="connsiteY2" fmla="*/ 0 h 637638"/>
                    <a:gd name="connsiteX0" fmla="*/ 0 w 2014423"/>
                    <a:gd name="connsiteY0" fmla="*/ 637638 h 637638"/>
                    <a:gd name="connsiteX1" fmla="*/ 884912 w 2014423"/>
                    <a:gd name="connsiteY1" fmla="*/ 168946 h 637638"/>
                    <a:gd name="connsiteX2" fmla="*/ 2014423 w 2014423"/>
                    <a:gd name="connsiteY2" fmla="*/ 0 h 637638"/>
                    <a:gd name="connsiteX0" fmla="*/ 0 w 2014423"/>
                    <a:gd name="connsiteY0" fmla="*/ 665473 h 665473"/>
                    <a:gd name="connsiteX1" fmla="*/ 884912 w 2014423"/>
                    <a:gd name="connsiteY1" fmla="*/ 168946 h 665473"/>
                    <a:gd name="connsiteX2" fmla="*/ 2014423 w 2014423"/>
                    <a:gd name="connsiteY2" fmla="*/ 0 h 665473"/>
                    <a:gd name="connsiteX0" fmla="*/ 0 w 2014423"/>
                    <a:gd name="connsiteY0" fmla="*/ 665473 h 665473"/>
                    <a:gd name="connsiteX1" fmla="*/ 884912 w 2014423"/>
                    <a:gd name="connsiteY1" fmla="*/ 168946 h 665473"/>
                    <a:gd name="connsiteX2" fmla="*/ 2014423 w 2014423"/>
                    <a:gd name="connsiteY2" fmla="*/ 0 h 665473"/>
                    <a:gd name="connsiteX0" fmla="*/ 0 w 2114627"/>
                    <a:gd name="connsiteY0" fmla="*/ 671039 h 671039"/>
                    <a:gd name="connsiteX1" fmla="*/ 884912 w 2114627"/>
                    <a:gd name="connsiteY1" fmla="*/ 174512 h 671039"/>
                    <a:gd name="connsiteX2" fmla="*/ 2114627 w 2114627"/>
                    <a:gd name="connsiteY2" fmla="*/ 0 h 671039"/>
                    <a:gd name="connsiteX0" fmla="*/ 0 w 2114627"/>
                    <a:gd name="connsiteY0" fmla="*/ 671039 h 671039"/>
                    <a:gd name="connsiteX1" fmla="*/ 884912 w 2114627"/>
                    <a:gd name="connsiteY1" fmla="*/ 174512 h 671039"/>
                    <a:gd name="connsiteX2" fmla="*/ 2114627 w 2114627"/>
                    <a:gd name="connsiteY2" fmla="*/ 0 h 671039"/>
                    <a:gd name="connsiteX0" fmla="*/ 0 w 2134111"/>
                    <a:gd name="connsiteY0" fmla="*/ 632070 h 632070"/>
                    <a:gd name="connsiteX1" fmla="*/ 884912 w 2134111"/>
                    <a:gd name="connsiteY1" fmla="*/ 135543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1110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1110 h 632070"/>
                    <a:gd name="connsiteX2" fmla="*/ 2134111 w 2134111"/>
                    <a:gd name="connsiteY2" fmla="*/ 0 h 632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4111" h="632070">
                      <a:moveTo>
                        <a:pt x="0" y="632070"/>
                      </a:moveTo>
                      <a:cubicBezTo>
                        <a:pt x="297728" y="308075"/>
                        <a:pt x="601595" y="229755"/>
                        <a:pt x="896045" y="141110"/>
                      </a:cubicBezTo>
                      <a:cubicBezTo>
                        <a:pt x="1190495" y="52465"/>
                        <a:pt x="1770748" y="22837"/>
                        <a:pt x="2134111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0033987-C212-4012-9DDE-F8A421210232}"/>
                    </a:ext>
                  </a:extLst>
                </p:cNvPr>
                <p:cNvSpPr/>
                <p:nvPr/>
              </p:nvSpPr>
              <p:spPr>
                <a:xfrm>
                  <a:off x="6811736" y="3257451"/>
                  <a:ext cx="2008708" cy="572674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2014423"/>
                    <a:gd name="connsiteY0" fmla="*/ 637638 h 637638"/>
                    <a:gd name="connsiteX1" fmla="*/ 876413 w 2014423"/>
                    <a:gd name="connsiteY1" fmla="*/ 151948 h 637638"/>
                    <a:gd name="connsiteX2" fmla="*/ 2014423 w 2014423"/>
                    <a:gd name="connsiteY2" fmla="*/ 0 h 637638"/>
                    <a:gd name="connsiteX0" fmla="*/ 0 w 2014423"/>
                    <a:gd name="connsiteY0" fmla="*/ 637638 h 637638"/>
                    <a:gd name="connsiteX1" fmla="*/ 884912 w 2014423"/>
                    <a:gd name="connsiteY1" fmla="*/ 168946 h 637638"/>
                    <a:gd name="connsiteX2" fmla="*/ 2014423 w 2014423"/>
                    <a:gd name="connsiteY2" fmla="*/ 0 h 637638"/>
                    <a:gd name="connsiteX0" fmla="*/ 0 w 1963429"/>
                    <a:gd name="connsiteY0" fmla="*/ 592310 h 592310"/>
                    <a:gd name="connsiteX1" fmla="*/ 884912 w 1963429"/>
                    <a:gd name="connsiteY1" fmla="*/ 123618 h 592310"/>
                    <a:gd name="connsiteX2" fmla="*/ 1963429 w 1963429"/>
                    <a:gd name="connsiteY2" fmla="*/ 0 h 592310"/>
                    <a:gd name="connsiteX0" fmla="*/ 0 w 1963429"/>
                    <a:gd name="connsiteY0" fmla="*/ 592310 h 592310"/>
                    <a:gd name="connsiteX1" fmla="*/ 890578 w 1963429"/>
                    <a:gd name="connsiteY1" fmla="*/ 149116 h 592310"/>
                    <a:gd name="connsiteX2" fmla="*/ 1963429 w 1963429"/>
                    <a:gd name="connsiteY2" fmla="*/ 0 h 592310"/>
                    <a:gd name="connsiteX0" fmla="*/ 0 w 1971928"/>
                    <a:gd name="connsiteY0" fmla="*/ 595143 h 595143"/>
                    <a:gd name="connsiteX1" fmla="*/ 899077 w 1971928"/>
                    <a:gd name="connsiteY1" fmla="*/ 149116 h 595143"/>
                    <a:gd name="connsiteX2" fmla="*/ 1971928 w 1971928"/>
                    <a:gd name="connsiteY2" fmla="*/ 0 h 595143"/>
                    <a:gd name="connsiteX0" fmla="*/ 0 w 1977593"/>
                    <a:gd name="connsiteY0" fmla="*/ 595143 h 595143"/>
                    <a:gd name="connsiteX1" fmla="*/ 904742 w 1977593"/>
                    <a:gd name="connsiteY1" fmla="*/ 149116 h 595143"/>
                    <a:gd name="connsiteX2" fmla="*/ 1977593 w 1977593"/>
                    <a:gd name="connsiteY2" fmla="*/ 0 h 595143"/>
                    <a:gd name="connsiteX0" fmla="*/ 0 w 2105631"/>
                    <a:gd name="connsiteY0" fmla="*/ 603494 h 603494"/>
                    <a:gd name="connsiteX1" fmla="*/ 904742 w 2105631"/>
                    <a:gd name="connsiteY1" fmla="*/ 157467 h 603494"/>
                    <a:gd name="connsiteX2" fmla="*/ 2105631 w 2105631"/>
                    <a:gd name="connsiteY2" fmla="*/ 0 h 603494"/>
                    <a:gd name="connsiteX0" fmla="*/ 0 w 2105631"/>
                    <a:gd name="connsiteY0" fmla="*/ 603494 h 603494"/>
                    <a:gd name="connsiteX1" fmla="*/ 904742 w 2105631"/>
                    <a:gd name="connsiteY1" fmla="*/ 154684 h 603494"/>
                    <a:gd name="connsiteX2" fmla="*/ 2105631 w 2105631"/>
                    <a:gd name="connsiteY2" fmla="*/ 0 h 603494"/>
                    <a:gd name="connsiteX0" fmla="*/ 0 w 2088930"/>
                    <a:gd name="connsiteY0" fmla="*/ 614628 h 614628"/>
                    <a:gd name="connsiteX1" fmla="*/ 888041 w 2088930"/>
                    <a:gd name="connsiteY1" fmla="*/ 154684 h 614628"/>
                    <a:gd name="connsiteX2" fmla="*/ 2088930 w 2088930"/>
                    <a:gd name="connsiteY2" fmla="*/ 0 h 614628"/>
                    <a:gd name="connsiteX0" fmla="*/ 0 w 2088930"/>
                    <a:gd name="connsiteY0" fmla="*/ 614628 h 614628"/>
                    <a:gd name="connsiteX1" fmla="*/ 888041 w 2088930"/>
                    <a:gd name="connsiteY1" fmla="*/ 154684 h 614628"/>
                    <a:gd name="connsiteX2" fmla="*/ 2088930 w 2088930"/>
                    <a:gd name="connsiteY2" fmla="*/ 0 h 614628"/>
                    <a:gd name="connsiteX0" fmla="*/ 0 w 2091714"/>
                    <a:gd name="connsiteY0" fmla="*/ 584010 h 584010"/>
                    <a:gd name="connsiteX1" fmla="*/ 888041 w 2091714"/>
                    <a:gd name="connsiteY1" fmla="*/ 124066 h 584010"/>
                    <a:gd name="connsiteX2" fmla="*/ 2091714 w 2091714"/>
                    <a:gd name="connsiteY2" fmla="*/ 0 h 584010"/>
                    <a:gd name="connsiteX0" fmla="*/ 0 w 2091714"/>
                    <a:gd name="connsiteY0" fmla="*/ 584010 h 584010"/>
                    <a:gd name="connsiteX1" fmla="*/ 888041 w 2091714"/>
                    <a:gd name="connsiteY1" fmla="*/ 132415 h 584010"/>
                    <a:gd name="connsiteX2" fmla="*/ 2091714 w 2091714"/>
                    <a:gd name="connsiteY2" fmla="*/ 0 h 584010"/>
                    <a:gd name="connsiteX0" fmla="*/ 0 w 2097281"/>
                    <a:gd name="connsiteY0" fmla="*/ 597927 h 597927"/>
                    <a:gd name="connsiteX1" fmla="*/ 893608 w 2097281"/>
                    <a:gd name="connsiteY1" fmla="*/ 132415 h 597927"/>
                    <a:gd name="connsiteX2" fmla="*/ 2097281 w 2097281"/>
                    <a:gd name="connsiteY2" fmla="*/ 0 h 597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97281" h="597927">
                      <a:moveTo>
                        <a:pt x="0" y="597927"/>
                      </a:moveTo>
                      <a:cubicBezTo>
                        <a:pt x="267109" y="351868"/>
                        <a:pt x="544061" y="232069"/>
                        <a:pt x="893608" y="132415"/>
                      </a:cubicBezTo>
                      <a:cubicBezTo>
                        <a:pt x="1243155" y="32761"/>
                        <a:pt x="1733918" y="22837"/>
                        <a:pt x="2097281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04C6C06-984E-4497-A986-39C11981F166}"/>
                    </a:ext>
                  </a:extLst>
                </p:cNvPr>
                <p:cNvSpPr/>
                <p:nvPr/>
              </p:nvSpPr>
              <p:spPr>
                <a:xfrm>
                  <a:off x="6837113" y="3291552"/>
                  <a:ext cx="1979324" cy="542623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899347"/>
                    <a:gd name="connsiteY0" fmla="*/ 539957 h 539957"/>
                    <a:gd name="connsiteX1" fmla="*/ 876413 w 1899347"/>
                    <a:gd name="connsiteY1" fmla="*/ 54267 h 539957"/>
                    <a:gd name="connsiteX2" fmla="*/ 1899347 w 1899347"/>
                    <a:gd name="connsiteY2" fmla="*/ 0 h 539957"/>
                    <a:gd name="connsiteX0" fmla="*/ 0 w 1899347"/>
                    <a:gd name="connsiteY0" fmla="*/ 539957 h 539957"/>
                    <a:gd name="connsiteX1" fmla="*/ 862846 w 1899347"/>
                    <a:gd name="connsiteY1" fmla="*/ 124814 h 539957"/>
                    <a:gd name="connsiteX2" fmla="*/ 1899347 w 1899347"/>
                    <a:gd name="connsiteY2" fmla="*/ 0 h 539957"/>
                    <a:gd name="connsiteX0" fmla="*/ 0 w 1899347"/>
                    <a:gd name="connsiteY0" fmla="*/ 539957 h 539957"/>
                    <a:gd name="connsiteX1" fmla="*/ 862846 w 1899347"/>
                    <a:gd name="connsiteY1" fmla="*/ 124814 h 539957"/>
                    <a:gd name="connsiteX2" fmla="*/ 1899347 w 1899347"/>
                    <a:gd name="connsiteY2" fmla="*/ 0 h 539957"/>
                    <a:gd name="connsiteX0" fmla="*/ 0 w 1907345"/>
                    <a:gd name="connsiteY0" fmla="*/ 561284 h 561284"/>
                    <a:gd name="connsiteX1" fmla="*/ 870844 w 1907345"/>
                    <a:gd name="connsiteY1" fmla="*/ 124814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70844 w 1907345"/>
                    <a:gd name="connsiteY1" fmla="*/ 124814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70844 w 1907345"/>
                    <a:gd name="connsiteY1" fmla="*/ 140809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60181 w 1907345"/>
                    <a:gd name="connsiteY1" fmla="*/ 127480 h 561284"/>
                    <a:gd name="connsiteX2" fmla="*/ 1907345 w 1907345"/>
                    <a:gd name="connsiteY2" fmla="*/ 0 h 561284"/>
                    <a:gd name="connsiteX0" fmla="*/ 0 w 1981990"/>
                    <a:gd name="connsiteY0" fmla="*/ 574613 h 574613"/>
                    <a:gd name="connsiteX1" fmla="*/ 860181 w 1981990"/>
                    <a:gd name="connsiteY1" fmla="*/ 140809 h 574613"/>
                    <a:gd name="connsiteX2" fmla="*/ 1981990 w 1981990"/>
                    <a:gd name="connsiteY2" fmla="*/ 0 h 574613"/>
                    <a:gd name="connsiteX0" fmla="*/ 0 w 1979324"/>
                    <a:gd name="connsiteY0" fmla="*/ 542623 h 542623"/>
                    <a:gd name="connsiteX1" fmla="*/ 860181 w 1979324"/>
                    <a:gd name="connsiteY1" fmla="*/ 108819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08819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16817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16817 h 542623"/>
                    <a:gd name="connsiteX2" fmla="*/ 1979324 w 1979324"/>
                    <a:gd name="connsiteY2" fmla="*/ 0 h 542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79324" h="542623">
                      <a:moveTo>
                        <a:pt x="0" y="542623"/>
                      </a:moveTo>
                      <a:cubicBezTo>
                        <a:pt x="206055" y="352012"/>
                        <a:pt x="530294" y="207254"/>
                        <a:pt x="860181" y="116817"/>
                      </a:cubicBezTo>
                      <a:cubicBezTo>
                        <a:pt x="1190068" y="26380"/>
                        <a:pt x="1615961" y="22837"/>
                        <a:pt x="1979324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53173482-A2AF-41E8-932F-5E2A51F0E4D3}"/>
                    </a:ext>
                  </a:extLst>
                </p:cNvPr>
                <p:cNvSpPr/>
                <p:nvPr/>
              </p:nvSpPr>
              <p:spPr>
                <a:xfrm>
                  <a:off x="6848036" y="3326613"/>
                  <a:ext cx="1965805" cy="514873"/>
                </a:xfrm>
                <a:custGeom>
                  <a:avLst/>
                  <a:gdLst>
                    <a:gd name="connsiteX0" fmla="*/ 1893920 w 1893920"/>
                    <a:gd name="connsiteY0" fmla="*/ 0 h 472124"/>
                    <a:gd name="connsiteX1" fmla="*/ 854706 w 1893920"/>
                    <a:gd name="connsiteY1" fmla="*/ 97681 h 472124"/>
                    <a:gd name="connsiteX2" fmla="*/ 0 w 1893920"/>
                    <a:gd name="connsiteY2" fmla="*/ 472124 h 472124"/>
                    <a:gd name="connsiteX0" fmla="*/ 1893920 w 1893920"/>
                    <a:gd name="connsiteY0" fmla="*/ 0 h 472124"/>
                    <a:gd name="connsiteX1" fmla="*/ 854706 w 1893920"/>
                    <a:gd name="connsiteY1" fmla="*/ 97681 h 472124"/>
                    <a:gd name="connsiteX2" fmla="*/ 0 w 1893920"/>
                    <a:gd name="connsiteY2" fmla="*/ 472124 h 472124"/>
                    <a:gd name="connsiteX0" fmla="*/ 1888493 w 1888493"/>
                    <a:gd name="connsiteY0" fmla="*/ 0 h 477551"/>
                    <a:gd name="connsiteX1" fmla="*/ 849279 w 1888493"/>
                    <a:gd name="connsiteY1" fmla="*/ 97681 h 477551"/>
                    <a:gd name="connsiteX2" fmla="*/ 0 w 1888493"/>
                    <a:gd name="connsiteY2" fmla="*/ 477551 h 477551"/>
                    <a:gd name="connsiteX0" fmla="*/ 1888493 w 1888493"/>
                    <a:gd name="connsiteY0" fmla="*/ 0 h 477551"/>
                    <a:gd name="connsiteX1" fmla="*/ 849279 w 1888493"/>
                    <a:gd name="connsiteY1" fmla="*/ 97681 h 477551"/>
                    <a:gd name="connsiteX2" fmla="*/ 0 w 1888493"/>
                    <a:gd name="connsiteY2" fmla="*/ 477551 h 477551"/>
                    <a:gd name="connsiteX0" fmla="*/ 1925816 w 1925816"/>
                    <a:gd name="connsiteY0" fmla="*/ 0 h 504210"/>
                    <a:gd name="connsiteX1" fmla="*/ 886602 w 1925816"/>
                    <a:gd name="connsiteY1" fmla="*/ 97681 h 504210"/>
                    <a:gd name="connsiteX2" fmla="*/ 0 w 1925816"/>
                    <a:gd name="connsiteY2" fmla="*/ 504210 h 504210"/>
                    <a:gd name="connsiteX0" fmla="*/ 1925816 w 1925816"/>
                    <a:gd name="connsiteY0" fmla="*/ 0 h 504210"/>
                    <a:gd name="connsiteX1" fmla="*/ 886602 w 1925816"/>
                    <a:gd name="connsiteY1" fmla="*/ 97681 h 504210"/>
                    <a:gd name="connsiteX2" fmla="*/ 0 w 1925816"/>
                    <a:gd name="connsiteY2" fmla="*/ 504210 h 504210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5805 w 1965805"/>
                    <a:gd name="connsiteY0" fmla="*/ 0 h 514873"/>
                    <a:gd name="connsiteX1" fmla="*/ 886602 w 1965805"/>
                    <a:gd name="connsiteY1" fmla="*/ 108344 h 514873"/>
                    <a:gd name="connsiteX2" fmla="*/ 0 w 1965805"/>
                    <a:gd name="connsiteY2" fmla="*/ 514873 h 514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5805" h="514873">
                      <a:moveTo>
                        <a:pt x="1965805" y="0"/>
                      </a:moveTo>
                      <a:cubicBezTo>
                        <a:pt x="1604024" y="17494"/>
                        <a:pt x="1214236" y="22532"/>
                        <a:pt x="886602" y="108344"/>
                      </a:cubicBezTo>
                      <a:cubicBezTo>
                        <a:pt x="558968" y="194156"/>
                        <a:pt x="282714" y="279979"/>
                        <a:pt x="0" y="51487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88E3F357-BF5B-4249-B0D8-BDBF6F395F2E}"/>
                    </a:ext>
                  </a:extLst>
                </p:cNvPr>
                <p:cNvSpPr/>
                <p:nvPr/>
              </p:nvSpPr>
              <p:spPr>
                <a:xfrm>
                  <a:off x="6939863" y="3440763"/>
                  <a:ext cx="1906300" cy="400721"/>
                </a:xfrm>
                <a:custGeom>
                  <a:avLst/>
                  <a:gdLst>
                    <a:gd name="connsiteX0" fmla="*/ 1839654 w 1839654"/>
                    <a:gd name="connsiteY0" fmla="*/ 0 h 352736"/>
                    <a:gd name="connsiteX1" fmla="*/ 765166 w 1839654"/>
                    <a:gd name="connsiteY1" fmla="*/ 65120 h 352736"/>
                    <a:gd name="connsiteX2" fmla="*/ 0 w 1839654"/>
                    <a:gd name="connsiteY2" fmla="*/ 352736 h 352736"/>
                    <a:gd name="connsiteX0" fmla="*/ 1839654 w 1839654"/>
                    <a:gd name="connsiteY0" fmla="*/ 0 h 352736"/>
                    <a:gd name="connsiteX1" fmla="*/ 765166 w 1839654"/>
                    <a:gd name="connsiteY1" fmla="*/ 65120 h 352736"/>
                    <a:gd name="connsiteX2" fmla="*/ 0 w 1839654"/>
                    <a:gd name="connsiteY2" fmla="*/ 352736 h 352736"/>
                    <a:gd name="connsiteX0" fmla="*/ 1892971 w 1892971"/>
                    <a:gd name="connsiteY0" fmla="*/ 0 h 374063"/>
                    <a:gd name="connsiteX1" fmla="*/ 765166 w 1892971"/>
                    <a:gd name="connsiteY1" fmla="*/ 86447 h 374063"/>
                    <a:gd name="connsiteX2" fmla="*/ 0 w 1892971"/>
                    <a:gd name="connsiteY2" fmla="*/ 374063 h 374063"/>
                    <a:gd name="connsiteX0" fmla="*/ 1900968 w 1900968"/>
                    <a:gd name="connsiteY0" fmla="*/ 0 h 408719"/>
                    <a:gd name="connsiteX1" fmla="*/ 773163 w 1900968"/>
                    <a:gd name="connsiteY1" fmla="*/ 86447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6300 w 1906300"/>
                    <a:gd name="connsiteY0" fmla="*/ 0 h 400721"/>
                    <a:gd name="connsiteX1" fmla="*/ 773163 w 1906300"/>
                    <a:gd name="connsiteY1" fmla="*/ 78449 h 400721"/>
                    <a:gd name="connsiteX2" fmla="*/ 0 w 1906300"/>
                    <a:gd name="connsiteY2" fmla="*/ 400721 h 40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6300" h="400721">
                      <a:moveTo>
                        <a:pt x="1906300" y="0"/>
                      </a:moveTo>
                      <a:cubicBezTo>
                        <a:pt x="1522360" y="3165"/>
                        <a:pt x="1090880" y="11662"/>
                        <a:pt x="773163" y="78449"/>
                      </a:cubicBezTo>
                      <a:cubicBezTo>
                        <a:pt x="455446" y="145236"/>
                        <a:pt x="237324" y="226376"/>
                        <a:pt x="0" y="400721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FB3B5C17-139B-4113-88B4-8ECFDD57EAB2}"/>
                    </a:ext>
                  </a:extLst>
                </p:cNvPr>
                <p:cNvSpPr/>
                <p:nvPr/>
              </p:nvSpPr>
              <p:spPr>
                <a:xfrm>
                  <a:off x="6964236" y="3483845"/>
                  <a:ext cx="1837042" cy="365733"/>
                </a:xfrm>
                <a:custGeom>
                  <a:avLst/>
                  <a:gdLst>
                    <a:gd name="connsiteX0" fmla="*/ 1690419 w 1690419"/>
                    <a:gd name="connsiteY0" fmla="*/ 0 h 333742"/>
                    <a:gd name="connsiteX1" fmla="*/ 789586 w 1690419"/>
                    <a:gd name="connsiteY1" fmla="*/ 70547 h 333742"/>
                    <a:gd name="connsiteX2" fmla="*/ 0 w 1690419"/>
                    <a:gd name="connsiteY2" fmla="*/ 333742 h 333742"/>
                    <a:gd name="connsiteX0" fmla="*/ 1690419 w 1690419"/>
                    <a:gd name="connsiteY0" fmla="*/ 0 h 333742"/>
                    <a:gd name="connsiteX1" fmla="*/ 789586 w 1690419"/>
                    <a:gd name="connsiteY1" fmla="*/ 70547 h 333742"/>
                    <a:gd name="connsiteX2" fmla="*/ 0 w 1690419"/>
                    <a:gd name="connsiteY2" fmla="*/ 333742 h 333742"/>
                    <a:gd name="connsiteX0" fmla="*/ 1826379 w 1826379"/>
                    <a:gd name="connsiteY0" fmla="*/ 0 h 336408"/>
                    <a:gd name="connsiteX1" fmla="*/ 789586 w 1826379"/>
                    <a:gd name="connsiteY1" fmla="*/ 73213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792252 w 1826379"/>
                    <a:gd name="connsiteY1" fmla="*/ 65216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837572 w 1826379"/>
                    <a:gd name="connsiteY1" fmla="*/ 51887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837572 w 1826379"/>
                    <a:gd name="connsiteY1" fmla="*/ 51887 h 336408"/>
                    <a:gd name="connsiteX2" fmla="*/ 0 w 1826379"/>
                    <a:gd name="connsiteY2" fmla="*/ 336408 h 336408"/>
                    <a:gd name="connsiteX0" fmla="*/ 1837042 w 1837042"/>
                    <a:gd name="connsiteY0" fmla="*/ 0 h 365733"/>
                    <a:gd name="connsiteX1" fmla="*/ 848235 w 1837042"/>
                    <a:gd name="connsiteY1" fmla="*/ 51887 h 365733"/>
                    <a:gd name="connsiteX2" fmla="*/ 0 w 1837042"/>
                    <a:gd name="connsiteY2" fmla="*/ 365733 h 365733"/>
                    <a:gd name="connsiteX0" fmla="*/ 1837042 w 1837042"/>
                    <a:gd name="connsiteY0" fmla="*/ 0 h 365733"/>
                    <a:gd name="connsiteX1" fmla="*/ 848235 w 1837042"/>
                    <a:gd name="connsiteY1" fmla="*/ 51887 h 365733"/>
                    <a:gd name="connsiteX2" fmla="*/ 0 w 1837042"/>
                    <a:gd name="connsiteY2" fmla="*/ 365733 h 365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37042" h="365733">
                      <a:moveTo>
                        <a:pt x="1837042" y="0"/>
                      </a:moveTo>
                      <a:cubicBezTo>
                        <a:pt x="1527493" y="7461"/>
                        <a:pt x="1157075" y="6927"/>
                        <a:pt x="848235" y="51887"/>
                      </a:cubicBezTo>
                      <a:cubicBezTo>
                        <a:pt x="539395" y="96847"/>
                        <a:pt x="253924" y="199540"/>
                        <a:pt x="0" y="36573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F129915-B0FA-4A00-B8C8-90C03B7D5B44}"/>
                    </a:ext>
                  </a:extLst>
                </p:cNvPr>
                <p:cNvSpPr/>
                <p:nvPr/>
              </p:nvSpPr>
              <p:spPr>
                <a:xfrm>
                  <a:off x="7748205" y="3534685"/>
                  <a:ext cx="1123328" cy="46793"/>
                </a:xfrm>
                <a:custGeom>
                  <a:avLst/>
                  <a:gdLst>
                    <a:gd name="connsiteX0" fmla="*/ 1123328 w 1123328"/>
                    <a:gd name="connsiteY0" fmla="*/ 6093 h 46793"/>
                    <a:gd name="connsiteX1" fmla="*/ 436849 w 1123328"/>
                    <a:gd name="connsiteY1" fmla="*/ 3380 h 46793"/>
                    <a:gd name="connsiteX2" fmla="*/ 0 w 1123328"/>
                    <a:gd name="connsiteY2" fmla="*/ 46793 h 46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3328" h="46793">
                      <a:moveTo>
                        <a:pt x="1123328" y="6093"/>
                      </a:moveTo>
                      <a:cubicBezTo>
                        <a:pt x="873699" y="1345"/>
                        <a:pt x="624070" y="-3403"/>
                        <a:pt x="436849" y="3380"/>
                      </a:cubicBezTo>
                      <a:cubicBezTo>
                        <a:pt x="249628" y="10163"/>
                        <a:pt x="124814" y="28478"/>
                        <a:pt x="0" y="4679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7D279ECE-DD69-486A-8A78-546BB7A867C0}"/>
                    </a:ext>
                  </a:extLst>
                </p:cNvPr>
                <p:cNvSpPr/>
                <p:nvPr/>
              </p:nvSpPr>
              <p:spPr>
                <a:xfrm>
                  <a:off x="6878121" y="3372882"/>
                  <a:ext cx="1953101" cy="471269"/>
                </a:xfrm>
                <a:custGeom>
                  <a:avLst/>
                  <a:gdLst>
                    <a:gd name="connsiteX0" fmla="*/ 1750113 w 1750113"/>
                    <a:gd name="connsiteY0" fmla="*/ 0 h 431423"/>
                    <a:gd name="connsiteX1" fmla="*/ 751599 w 1750113"/>
                    <a:gd name="connsiteY1" fmla="*/ 100394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71820 w 1771820"/>
                    <a:gd name="connsiteY0" fmla="*/ 0 h 415143"/>
                    <a:gd name="connsiteX1" fmla="*/ 751599 w 1771820"/>
                    <a:gd name="connsiteY1" fmla="*/ 10582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15143"/>
                    <a:gd name="connsiteX1" fmla="*/ 751599 w 1771820"/>
                    <a:gd name="connsiteY1" fmla="*/ 10582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15143"/>
                    <a:gd name="connsiteX1" fmla="*/ 762453 w 1771820"/>
                    <a:gd name="connsiteY1" fmla="*/ 9768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23284"/>
                    <a:gd name="connsiteX1" fmla="*/ 762453 w 1771820"/>
                    <a:gd name="connsiteY1" fmla="*/ 97681 h 423284"/>
                    <a:gd name="connsiteX2" fmla="*/ 0 w 1771820"/>
                    <a:gd name="connsiteY2" fmla="*/ 423284 h 423284"/>
                    <a:gd name="connsiteX0" fmla="*/ 1771820 w 1771820"/>
                    <a:gd name="connsiteY0" fmla="*/ 0 h 423284"/>
                    <a:gd name="connsiteX1" fmla="*/ 762453 w 1771820"/>
                    <a:gd name="connsiteY1" fmla="*/ 97681 h 423284"/>
                    <a:gd name="connsiteX2" fmla="*/ 0 w 1771820"/>
                    <a:gd name="connsiteY2" fmla="*/ 423284 h 423284"/>
                    <a:gd name="connsiteX0" fmla="*/ 1822472 w 1822472"/>
                    <a:gd name="connsiteY0" fmla="*/ 0 h 452608"/>
                    <a:gd name="connsiteX1" fmla="*/ 813105 w 1822472"/>
                    <a:gd name="connsiteY1" fmla="*/ 97681 h 452608"/>
                    <a:gd name="connsiteX2" fmla="*/ 0 w 1822472"/>
                    <a:gd name="connsiteY2" fmla="*/ 452608 h 452608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3101" h="471269">
                      <a:moveTo>
                        <a:pt x="1953101" y="0"/>
                      </a:moveTo>
                      <a:cubicBezTo>
                        <a:pt x="1566803" y="13614"/>
                        <a:pt x="1159604" y="40654"/>
                        <a:pt x="813105" y="116342"/>
                      </a:cubicBezTo>
                      <a:cubicBezTo>
                        <a:pt x="592419" y="162421"/>
                        <a:pt x="331934" y="237920"/>
                        <a:pt x="0" y="471269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B8EDC81-77CB-400D-A059-5E59E9F7DA89}"/>
                </a:ext>
              </a:extLst>
            </p:cNvPr>
            <p:cNvGrpSpPr/>
            <p:nvPr/>
          </p:nvGrpSpPr>
          <p:grpSpPr>
            <a:xfrm>
              <a:off x="4364682" y="3819135"/>
              <a:ext cx="2251239" cy="710815"/>
              <a:chOff x="4364682" y="3819135"/>
              <a:chExt cx="2251239" cy="710815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004E67B-0D3A-4D75-A69E-3657228F4626}"/>
                  </a:ext>
                </a:extLst>
              </p:cNvPr>
              <p:cNvSpPr/>
              <p:nvPr/>
            </p:nvSpPr>
            <p:spPr>
              <a:xfrm rot="19826161" flipH="1">
                <a:off x="4464259" y="3819135"/>
                <a:ext cx="2151662" cy="626492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44110"/>
                  <a:gd name="connsiteY0" fmla="*/ 670416 h 670416"/>
                  <a:gd name="connsiteX1" fmla="*/ 896756 w 1944110"/>
                  <a:gd name="connsiteY1" fmla="*/ 151948 h 670416"/>
                  <a:gd name="connsiteX2" fmla="*/ 1944110 w 1944110"/>
                  <a:gd name="connsiteY2" fmla="*/ 0 h 670416"/>
                  <a:gd name="connsiteX0" fmla="*/ 0 w 1944110"/>
                  <a:gd name="connsiteY0" fmla="*/ 670416 h 670416"/>
                  <a:gd name="connsiteX1" fmla="*/ 896756 w 1944110"/>
                  <a:gd name="connsiteY1" fmla="*/ 151948 h 670416"/>
                  <a:gd name="connsiteX2" fmla="*/ 1944110 w 1944110"/>
                  <a:gd name="connsiteY2" fmla="*/ 0 h 670416"/>
                  <a:gd name="connsiteX0" fmla="*/ 0 w 1944110"/>
                  <a:gd name="connsiteY0" fmla="*/ 670416 h 670416"/>
                  <a:gd name="connsiteX1" fmla="*/ 907389 w 1944110"/>
                  <a:gd name="connsiteY1" fmla="*/ 170694 h 670416"/>
                  <a:gd name="connsiteX2" fmla="*/ 1944110 w 1944110"/>
                  <a:gd name="connsiteY2" fmla="*/ 0 h 670416"/>
                  <a:gd name="connsiteX0" fmla="*/ 0 w 2151283"/>
                  <a:gd name="connsiteY0" fmla="*/ 610953 h 610953"/>
                  <a:gd name="connsiteX1" fmla="*/ 907389 w 2151283"/>
                  <a:gd name="connsiteY1" fmla="*/ 111231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39634 w 2151283"/>
                  <a:gd name="connsiteY1" fmla="*/ 146216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69812 w 2151283"/>
                  <a:gd name="connsiteY1" fmla="*/ 143256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69812 w 2151283"/>
                  <a:gd name="connsiteY1" fmla="*/ 143256 h 610953"/>
                  <a:gd name="connsiteX2" fmla="*/ 2151283 w 2151283"/>
                  <a:gd name="connsiteY2" fmla="*/ 0 h 610953"/>
                  <a:gd name="connsiteX0" fmla="*/ 0 w 2151662"/>
                  <a:gd name="connsiteY0" fmla="*/ 626492 h 626492"/>
                  <a:gd name="connsiteX1" fmla="*/ 770191 w 2151662"/>
                  <a:gd name="connsiteY1" fmla="*/ 143256 h 626492"/>
                  <a:gd name="connsiteX2" fmla="*/ 2151662 w 2151662"/>
                  <a:gd name="connsiteY2" fmla="*/ 0 h 626492"/>
                  <a:gd name="connsiteX0" fmla="*/ 0 w 2151662"/>
                  <a:gd name="connsiteY0" fmla="*/ 626492 h 626492"/>
                  <a:gd name="connsiteX1" fmla="*/ 770191 w 2151662"/>
                  <a:gd name="connsiteY1" fmla="*/ 143256 h 626492"/>
                  <a:gd name="connsiteX2" fmla="*/ 2151662 w 2151662"/>
                  <a:gd name="connsiteY2" fmla="*/ 0 h 6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1662" h="626492">
                    <a:moveTo>
                      <a:pt x="0" y="626492"/>
                    </a:moveTo>
                    <a:cubicBezTo>
                      <a:pt x="217091" y="342808"/>
                      <a:pt x="411581" y="247671"/>
                      <a:pt x="770191" y="143256"/>
                    </a:cubicBezTo>
                    <a:cubicBezTo>
                      <a:pt x="1128801" y="38841"/>
                      <a:pt x="1788299" y="22837"/>
                      <a:pt x="2151662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BAF4D30-18BF-4A94-9732-0F588BD46F6B}"/>
                  </a:ext>
                </a:extLst>
              </p:cNvPr>
              <p:cNvSpPr/>
              <p:nvPr/>
            </p:nvSpPr>
            <p:spPr>
              <a:xfrm rot="19826161" flipH="1">
                <a:off x="4414043" y="3866011"/>
                <a:ext cx="2167399" cy="574199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2014423"/>
                  <a:gd name="connsiteY0" fmla="*/ 637638 h 637638"/>
                  <a:gd name="connsiteX1" fmla="*/ 876413 w 2014423"/>
                  <a:gd name="connsiteY1" fmla="*/ 151948 h 637638"/>
                  <a:gd name="connsiteX2" fmla="*/ 2014423 w 2014423"/>
                  <a:gd name="connsiteY2" fmla="*/ 0 h 637638"/>
                  <a:gd name="connsiteX0" fmla="*/ 0 w 2014423"/>
                  <a:gd name="connsiteY0" fmla="*/ 637638 h 637638"/>
                  <a:gd name="connsiteX1" fmla="*/ 884912 w 2014423"/>
                  <a:gd name="connsiteY1" fmla="*/ 168946 h 637638"/>
                  <a:gd name="connsiteX2" fmla="*/ 2014423 w 2014423"/>
                  <a:gd name="connsiteY2" fmla="*/ 0 h 637638"/>
                  <a:gd name="connsiteX0" fmla="*/ 0 w 2031657"/>
                  <a:gd name="connsiteY0" fmla="*/ 665893 h 665893"/>
                  <a:gd name="connsiteX1" fmla="*/ 902146 w 2031657"/>
                  <a:gd name="connsiteY1" fmla="*/ 168946 h 665893"/>
                  <a:gd name="connsiteX2" fmla="*/ 2031657 w 2031657"/>
                  <a:gd name="connsiteY2" fmla="*/ 0 h 665893"/>
                  <a:gd name="connsiteX0" fmla="*/ 0 w 2031657"/>
                  <a:gd name="connsiteY0" fmla="*/ 665893 h 665893"/>
                  <a:gd name="connsiteX1" fmla="*/ 971131 w 2031657"/>
                  <a:gd name="connsiteY1" fmla="*/ 166772 h 665893"/>
                  <a:gd name="connsiteX2" fmla="*/ 2031657 w 2031657"/>
                  <a:gd name="connsiteY2" fmla="*/ 0 h 665893"/>
                  <a:gd name="connsiteX0" fmla="*/ 0 w 2259818"/>
                  <a:gd name="connsiteY0" fmla="*/ 569879 h 569879"/>
                  <a:gd name="connsiteX1" fmla="*/ 971131 w 2259818"/>
                  <a:gd name="connsiteY1" fmla="*/ 70758 h 569879"/>
                  <a:gd name="connsiteX2" fmla="*/ 2259818 w 2259818"/>
                  <a:gd name="connsiteY2" fmla="*/ 0 h 569879"/>
                  <a:gd name="connsiteX0" fmla="*/ 0 w 2264740"/>
                  <a:gd name="connsiteY0" fmla="*/ 613323 h 613323"/>
                  <a:gd name="connsiteX1" fmla="*/ 971131 w 2264740"/>
                  <a:gd name="connsiteY1" fmla="*/ 114202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572 w 2264740"/>
                  <a:gd name="connsiteY1" fmla="*/ 207581 h 613323"/>
                  <a:gd name="connsiteX2" fmla="*/ 2264740 w 2264740"/>
                  <a:gd name="connsiteY2" fmla="*/ 0 h 613323"/>
                  <a:gd name="connsiteX0" fmla="*/ 0 w 2264740"/>
                  <a:gd name="connsiteY0" fmla="*/ 613648 h 613648"/>
                  <a:gd name="connsiteX1" fmla="*/ 617572 w 2264740"/>
                  <a:gd name="connsiteY1" fmla="*/ 207906 h 613648"/>
                  <a:gd name="connsiteX2" fmla="*/ 2264740 w 2264740"/>
                  <a:gd name="connsiteY2" fmla="*/ 325 h 613648"/>
                  <a:gd name="connsiteX0" fmla="*/ 0 w 2264740"/>
                  <a:gd name="connsiteY0" fmla="*/ 613604 h 613604"/>
                  <a:gd name="connsiteX1" fmla="*/ 617572 w 2264740"/>
                  <a:gd name="connsiteY1" fmla="*/ 207862 h 613604"/>
                  <a:gd name="connsiteX2" fmla="*/ 2264740 w 2264740"/>
                  <a:gd name="connsiteY2" fmla="*/ 281 h 613604"/>
                  <a:gd name="connsiteX0" fmla="*/ 0 w 2264740"/>
                  <a:gd name="connsiteY0" fmla="*/ 613576 h 613576"/>
                  <a:gd name="connsiteX1" fmla="*/ 617572 w 2264740"/>
                  <a:gd name="connsiteY1" fmla="*/ 207834 h 613576"/>
                  <a:gd name="connsiteX2" fmla="*/ 2264740 w 2264740"/>
                  <a:gd name="connsiteY2" fmla="*/ 253 h 613576"/>
                  <a:gd name="connsiteX0" fmla="*/ 0 w 2264740"/>
                  <a:gd name="connsiteY0" fmla="*/ 613323 h 613323"/>
                  <a:gd name="connsiteX1" fmla="*/ 617572 w 2264740"/>
                  <a:gd name="connsiteY1" fmla="*/ 207581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970" h="599518">
                    <a:moveTo>
                      <a:pt x="0" y="599518"/>
                    </a:moveTo>
                    <a:cubicBezTo>
                      <a:pt x="181798" y="442424"/>
                      <a:pt x="270673" y="347923"/>
                      <a:pt x="628281" y="207892"/>
                    </a:cubicBezTo>
                    <a:cubicBezTo>
                      <a:pt x="985889" y="67861"/>
                      <a:pt x="1844219" y="16807"/>
                      <a:pt x="2262970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B841A3-80D4-4AAB-ADDE-5B34F0AAB5A7}"/>
                  </a:ext>
                </a:extLst>
              </p:cNvPr>
              <p:cNvSpPr/>
              <p:nvPr/>
            </p:nvSpPr>
            <p:spPr>
              <a:xfrm rot="19826161" flipH="1">
                <a:off x="4449846" y="3910986"/>
                <a:ext cx="2085344" cy="539034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2014423"/>
                  <a:gd name="connsiteY0" fmla="*/ 637638 h 637638"/>
                  <a:gd name="connsiteX1" fmla="*/ 876413 w 2014423"/>
                  <a:gd name="connsiteY1" fmla="*/ 151948 h 637638"/>
                  <a:gd name="connsiteX2" fmla="*/ 2014423 w 2014423"/>
                  <a:gd name="connsiteY2" fmla="*/ 0 h 637638"/>
                  <a:gd name="connsiteX0" fmla="*/ 0 w 2014423"/>
                  <a:gd name="connsiteY0" fmla="*/ 637638 h 637638"/>
                  <a:gd name="connsiteX1" fmla="*/ 884912 w 2014423"/>
                  <a:gd name="connsiteY1" fmla="*/ 168946 h 637638"/>
                  <a:gd name="connsiteX2" fmla="*/ 2014423 w 2014423"/>
                  <a:gd name="connsiteY2" fmla="*/ 0 h 637638"/>
                  <a:gd name="connsiteX0" fmla="*/ 0 w 1963429"/>
                  <a:gd name="connsiteY0" fmla="*/ 592310 h 592310"/>
                  <a:gd name="connsiteX1" fmla="*/ 884912 w 1963429"/>
                  <a:gd name="connsiteY1" fmla="*/ 123618 h 592310"/>
                  <a:gd name="connsiteX2" fmla="*/ 1963429 w 1963429"/>
                  <a:gd name="connsiteY2" fmla="*/ 0 h 592310"/>
                  <a:gd name="connsiteX0" fmla="*/ 0 w 1963429"/>
                  <a:gd name="connsiteY0" fmla="*/ 592310 h 592310"/>
                  <a:gd name="connsiteX1" fmla="*/ 890578 w 1963429"/>
                  <a:gd name="connsiteY1" fmla="*/ 149116 h 592310"/>
                  <a:gd name="connsiteX2" fmla="*/ 1963429 w 1963429"/>
                  <a:gd name="connsiteY2" fmla="*/ 0 h 592310"/>
                  <a:gd name="connsiteX0" fmla="*/ 0 w 1971928"/>
                  <a:gd name="connsiteY0" fmla="*/ 595143 h 595143"/>
                  <a:gd name="connsiteX1" fmla="*/ 899077 w 1971928"/>
                  <a:gd name="connsiteY1" fmla="*/ 149116 h 595143"/>
                  <a:gd name="connsiteX2" fmla="*/ 1971928 w 1971928"/>
                  <a:gd name="connsiteY2" fmla="*/ 0 h 595143"/>
                  <a:gd name="connsiteX0" fmla="*/ 0 w 1977593"/>
                  <a:gd name="connsiteY0" fmla="*/ 595143 h 595143"/>
                  <a:gd name="connsiteX1" fmla="*/ 904742 w 1977593"/>
                  <a:gd name="connsiteY1" fmla="*/ 149116 h 595143"/>
                  <a:gd name="connsiteX2" fmla="*/ 1977593 w 1977593"/>
                  <a:gd name="connsiteY2" fmla="*/ 0 h 595143"/>
                  <a:gd name="connsiteX0" fmla="*/ 0 w 1996413"/>
                  <a:gd name="connsiteY0" fmla="*/ 620601 h 620601"/>
                  <a:gd name="connsiteX1" fmla="*/ 923562 w 1996413"/>
                  <a:gd name="connsiteY1" fmla="*/ 149116 h 620601"/>
                  <a:gd name="connsiteX2" fmla="*/ 1996413 w 1996413"/>
                  <a:gd name="connsiteY2" fmla="*/ 0 h 620601"/>
                  <a:gd name="connsiteX0" fmla="*/ 0 w 1996413"/>
                  <a:gd name="connsiteY0" fmla="*/ 620601 h 620601"/>
                  <a:gd name="connsiteX1" fmla="*/ 931492 w 1996413"/>
                  <a:gd name="connsiteY1" fmla="*/ 163095 h 620601"/>
                  <a:gd name="connsiteX2" fmla="*/ 1996413 w 1996413"/>
                  <a:gd name="connsiteY2" fmla="*/ 0 h 620601"/>
                  <a:gd name="connsiteX0" fmla="*/ 0 w 2195945"/>
                  <a:gd name="connsiteY0" fmla="*/ 549000 h 549000"/>
                  <a:gd name="connsiteX1" fmla="*/ 931492 w 2195945"/>
                  <a:gd name="connsiteY1" fmla="*/ 91494 h 549000"/>
                  <a:gd name="connsiteX2" fmla="*/ 2195945 w 2195945"/>
                  <a:gd name="connsiteY2" fmla="*/ 0 h 549000"/>
                  <a:gd name="connsiteX0" fmla="*/ 0 w 2214389"/>
                  <a:gd name="connsiteY0" fmla="*/ 581635 h 581635"/>
                  <a:gd name="connsiteX1" fmla="*/ 931492 w 2214389"/>
                  <a:gd name="connsiteY1" fmla="*/ 124129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927863 w 2214389"/>
                  <a:gd name="connsiteY1" fmla="*/ 137276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87966 w 2214389"/>
                  <a:gd name="connsiteY1" fmla="*/ 145124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92724 w 2214389"/>
                  <a:gd name="connsiteY1" fmla="*/ 153513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92724 w 2214389"/>
                  <a:gd name="connsiteY1" fmla="*/ 153513 h 581635"/>
                  <a:gd name="connsiteX2" fmla="*/ 2214389 w 2214389"/>
                  <a:gd name="connsiteY2" fmla="*/ 0 h 581635"/>
                  <a:gd name="connsiteX0" fmla="*/ 0 w 2200785"/>
                  <a:gd name="connsiteY0" fmla="*/ 566526 h 566526"/>
                  <a:gd name="connsiteX1" fmla="*/ 892724 w 2200785"/>
                  <a:gd name="connsiteY1" fmla="*/ 138404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92724 w 2200785"/>
                  <a:gd name="connsiteY1" fmla="*/ 138404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80787 w 2200785"/>
                  <a:gd name="connsiteY1" fmla="*/ 130392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80787 w 2200785"/>
                  <a:gd name="connsiteY1" fmla="*/ 130392 h 566526"/>
                  <a:gd name="connsiteX2" fmla="*/ 2200785 w 2200785"/>
                  <a:gd name="connsiteY2" fmla="*/ 0 h 566526"/>
                  <a:gd name="connsiteX0" fmla="*/ 0 w 2177296"/>
                  <a:gd name="connsiteY0" fmla="*/ 562803 h 562803"/>
                  <a:gd name="connsiteX1" fmla="*/ 857298 w 2177296"/>
                  <a:gd name="connsiteY1" fmla="*/ 130392 h 562803"/>
                  <a:gd name="connsiteX2" fmla="*/ 2177296 w 2177296"/>
                  <a:gd name="connsiteY2" fmla="*/ 0 h 562803"/>
                  <a:gd name="connsiteX0" fmla="*/ 0 w 2177296"/>
                  <a:gd name="connsiteY0" fmla="*/ 562803 h 562803"/>
                  <a:gd name="connsiteX1" fmla="*/ 856249 w 2177296"/>
                  <a:gd name="connsiteY1" fmla="*/ 134186 h 562803"/>
                  <a:gd name="connsiteX2" fmla="*/ 2177296 w 2177296"/>
                  <a:gd name="connsiteY2" fmla="*/ 0 h 56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7296" h="562803">
                    <a:moveTo>
                      <a:pt x="0" y="562803"/>
                    </a:moveTo>
                    <a:cubicBezTo>
                      <a:pt x="228729" y="326668"/>
                      <a:pt x="493366" y="227986"/>
                      <a:pt x="856249" y="134186"/>
                    </a:cubicBezTo>
                    <a:cubicBezTo>
                      <a:pt x="1219132" y="40386"/>
                      <a:pt x="1790062" y="6813"/>
                      <a:pt x="2177296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22D312C-20DB-45CB-AF3F-8B40DD317B12}"/>
                  </a:ext>
                </a:extLst>
              </p:cNvPr>
              <p:cNvSpPr/>
              <p:nvPr/>
            </p:nvSpPr>
            <p:spPr>
              <a:xfrm rot="19826161" flipH="1">
                <a:off x="4410197" y="3972520"/>
                <a:ext cx="2062630" cy="497597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899347"/>
                  <a:gd name="connsiteY0" fmla="*/ 539957 h 539957"/>
                  <a:gd name="connsiteX1" fmla="*/ 876413 w 1899347"/>
                  <a:gd name="connsiteY1" fmla="*/ 54267 h 539957"/>
                  <a:gd name="connsiteX2" fmla="*/ 1899347 w 1899347"/>
                  <a:gd name="connsiteY2" fmla="*/ 0 h 539957"/>
                  <a:gd name="connsiteX0" fmla="*/ 0 w 1899347"/>
                  <a:gd name="connsiteY0" fmla="*/ 539957 h 539957"/>
                  <a:gd name="connsiteX1" fmla="*/ 862846 w 1899347"/>
                  <a:gd name="connsiteY1" fmla="*/ 124814 h 539957"/>
                  <a:gd name="connsiteX2" fmla="*/ 1899347 w 1899347"/>
                  <a:gd name="connsiteY2" fmla="*/ 0 h 539957"/>
                  <a:gd name="connsiteX0" fmla="*/ 0 w 1899347"/>
                  <a:gd name="connsiteY0" fmla="*/ 539957 h 539957"/>
                  <a:gd name="connsiteX1" fmla="*/ 862846 w 1899347"/>
                  <a:gd name="connsiteY1" fmla="*/ 124814 h 539957"/>
                  <a:gd name="connsiteX2" fmla="*/ 1899347 w 1899347"/>
                  <a:gd name="connsiteY2" fmla="*/ 0 h 539957"/>
                  <a:gd name="connsiteX0" fmla="*/ 0 w 1873007"/>
                  <a:gd name="connsiteY0" fmla="*/ 542714 h 542714"/>
                  <a:gd name="connsiteX1" fmla="*/ 836506 w 1873007"/>
                  <a:gd name="connsiteY1" fmla="*/ 124814 h 542714"/>
                  <a:gd name="connsiteX2" fmla="*/ 1873007 w 1873007"/>
                  <a:gd name="connsiteY2" fmla="*/ 0 h 542714"/>
                  <a:gd name="connsiteX0" fmla="*/ 0 w 1873007"/>
                  <a:gd name="connsiteY0" fmla="*/ 542714 h 542714"/>
                  <a:gd name="connsiteX1" fmla="*/ 853215 w 1873007"/>
                  <a:gd name="connsiteY1" fmla="*/ 154271 h 542714"/>
                  <a:gd name="connsiteX2" fmla="*/ 1873007 w 1873007"/>
                  <a:gd name="connsiteY2" fmla="*/ 0 h 542714"/>
                  <a:gd name="connsiteX0" fmla="*/ 0 w 2072584"/>
                  <a:gd name="connsiteY0" fmla="*/ 496639 h 496639"/>
                  <a:gd name="connsiteX1" fmla="*/ 853215 w 2072584"/>
                  <a:gd name="connsiteY1" fmla="*/ 108196 h 496639"/>
                  <a:gd name="connsiteX2" fmla="*/ 2072584 w 2072584"/>
                  <a:gd name="connsiteY2" fmla="*/ 0 h 496639"/>
                  <a:gd name="connsiteX0" fmla="*/ 0 w 2087133"/>
                  <a:gd name="connsiteY0" fmla="*/ 508431 h 508431"/>
                  <a:gd name="connsiteX1" fmla="*/ 867764 w 2087133"/>
                  <a:gd name="connsiteY1" fmla="*/ 108196 h 508431"/>
                  <a:gd name="connsiteX2" fmla="*/ 2087133 w 2087133"/>
                  <a:gd name="connsiteY2" fmla="*/ 0 h 508431"/>
                  <a:gd name="connsiteX0" fmla="*/ 0 w 2062630"/>
                  <a:gd name="connsiteY0" fmla="*/ 497597 h 497597"/>
                  <a:gd name="connsiteX1" fmla="*/ 843261 w 2062630"/>
                  <a:gd name="connsiteY1" fmla="*/ 108196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50149 w 2062630"/>
                  <a:gd name="connsiteY1" fmla="*/ 125745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46203 w 2062630"/>
                  <a:gd name="connsiteY1" fmla="*/ 118789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46203 w 2062630"/>
                  <a:gd name="connsiteY1" fmla="*/ 118789 h 497597"/>
                  <a:gd name="connsiteX2" fmla="*/ 2062630 w 2062630"/>
                  <a:gd name="connsiteY2" fmla="*/ 0 h 49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2630" h="497597">
                    <a:moveTo>
                      <a:pt x="0" y="497597"/>
                    </a:moveTo>
                    <a:cubicBezTo>
                      <a:pt x="286032" y="256334"/>
                      <a:pt x="499801" y="197084"/>
                      <a:pt x="846203" y="118789"/>
                    </a:cubicBezTo>
                    <a:cubicBezTo>
                      <a:pt x="1192605" y="40494"/>
                      <a:pt x="1699267" y="22837"/>
                      <a:pt x="2062630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CD1953C-03CB-42C8-941E-679F3D595C4B}"/>
                  </a:ext>
                </a:extLst>
              </p:cNvPr>
              <p:cNvSpPr/>
              <p:nvPr/>
            </p:nvSpPr>
            <p:spPr>
              <a:xfrm rot="19826161" flipH="1">
                <a:off x="4384395" y="4051933"/>
                <a:ext cx="2100740" cy="452822"/>
              </a:xfrm>
              <a:custGeom>
                <a:avLst/>
                <a:gdLst>
                  <a:gd name="connsiteX0" fmla="*/ 1893920 w 1893920"/>
                  <a:gd name="connsiteY0" fmla="*/ 0 h 472124"/>
                  <a:gd name="connsiteX1" fmla="*/ 854706 w 1893920"/>
                  <a:gd name="connsiteY1" fmla="*/ 97681 h 472124"/>
                  <a:gd name="connsiteX2" fmla="*/ 0 w 1893920"/>
                  <a:gd name="connsiteY2" fmla="*/ 472124 h 472124"/>
                  <a:gd name="connsiteX0" fmla="*/ 1893920 w 1893920"/>
                  <a:gd name="connsiteY0" fmla="*/ 0 h 472124"/>
                  <a:gd name="connsiteX1" fmla="*/ 854706 w 1893920"/>
                  <a:gd name="connsiteY1" fmla="*/ 97681 h 472124"/>
                  <a:gd name="connsiteX2" fmla="*/ 0 w 1893920"/>
                  <a:gd name="connsiteY2" fmla="*/ 472124 h 472124"/>
                  <a:gd name="connsiteX0" fmla="*/ 1888493 w 1888493"/>
                  <a:gd name="connsiteY0" fmla="*/ 0 h 477551"/>
                  <a:gd name="connsiteX1" fmla="*/ 849279 w 1888493"/>
                  <a:gd name="connsiteY1" fmla="*/ 97681 h 477551"/>
                  <a:gd name="connsiteX2" fmla="*/ 0 w 1888493"/>
                  <a:gd name="connsiteY2" fmla="*/ 477551 h 477551"/>
                  <a:gd name="connsiteX0" fmla="*/ 1888493 w 1888493"/>
                  <a:gd name="connsiteY0" fmla="*/ 0 h 477551"/>
                  <a:gd name="connsiteX1" fmla="*/ 849279 w 1888493"/>
                  <a:gd name="connsiteY1" fmla="*/ 97681 h 477551"/>
                  <a:gd name="connsiteX2" fmla="*/ 0 w 1888493"/>
                  <a:gd name="connsiteY2" fmla="*/ 477551 h 477551"/>
                  <a:gd name="connsiteX0" fmla="*/ 1909916 w 1909916"/>
                  <a:gd name="connsiteY0" fmla="*/ 0 h 489704"/>
                  <a:gd name="connsiteX1" fmla="*/ 870702 w 1909916"/>
                  <a:gd name="connsiteY1" fmla="*/ 97681 h 489704"/>
                  <a:gd name="connsiteX2" fmla="*/ 0 w 1909916"/>
                  <a:gd name="connsiteY2" fmla="*/ 489704 h 489704"/>
                  <a:gd name="connsiteX0" fmla="*/ 2133157 w 2133157"/>
                  <a:gd name="connsiteY0" fmla="*/ 462 h 439817"/>
                  <a:gd name="connsiteX1" fmla="*/ 870702 w 2133157"/>
                  <a:gd name="connsiteY1" fmla="*/ 47794 h 439817"/>
                  <a:gd name="connsiteX2" fmla="*/ 0 w 2133157"/>
                  <a:gd name="connsiteY2" fmla="*/ 439817 h 439817"/>
                  <a:gd name="connsiteX0" fmla="*/ 2133157 w 2133157"/>
                  <a:gd name="connsiteY0" fmla="*/ 0 h 439355"/>
                  <a:gd name="connsiteX1" fmla="*/ 877061 w 2133157"/>
                  <a:gd name="connsiteY1" fmla="*/ 89742 h 439355"/>
                  <a:gd name="connsiteX2" fmla="*/ 0 w 2133157"/>
                  <a:gd name="connsiteY2" fmla="*/ 439355 h 439355"/>
                  <a:gd name="connsiteX0" fmla="*/ 2100740 w 2100740"/>
                  <a:gd name="connsiteY0" fmla="*/ 0 h 452822"/>
                  <a:gd name="connsiteX1" fmla="*/ 844644 w 2100740"/>
                  <a:gd name="connsiteY1" fmla="*/ 89742 h 452822"/>
                  <a:gd name="connsiteX2" fmla="*/ 0 w 2100740"/>
                  <a:gd name="connsiteY2" fmla="*/ 452822 h 452822"/>
                  <a:gd name="connsiteX0" fmla="*/ 2100740 w 2100740"/>
                  <a:gd name="connsiteY0" fmla="*/ 0 h 452822"/>
                  <a:gd name="connsiteX1" fmla="*/ 844644 w 2100740"/>
                  <a:gd name="connsiteY1" fmla="*/ 89742 h 452822"/>
                  <a:gd name="connsiteX2" fmla="*/ 0 w 2100740"/>
                  <a:gd name="connsiteY2" fmla="*/ 452822 h 452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0740" h="452822">
                    <a:moveTo>
                      <a:pt x="2100740" y="0"/>
                    </a:moveTo>
                    <a:cubicBezTo>
                      <a:pt x="1738959" y="9497"/>
                      <a:pt x="1194767" y="14272"/>
                      <a:pt x="844644" y="89742"/>
                    </a:cubicBezTo>
                    <a:cubicBezTo>
                      <a:pt x="494521" y="165212"/>
                      <a:pt x="291485" y="229125"/>
                      <a:pt x="0" y="452822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D50EF9C-E026-4E5B-BFE8-36CF4550FDD2}"/>
                  </a:ext>
                </a:extLst>
              </p:cNvPr>
              <p:cNvSpPr/>
              <p:nvPr/>
            </p:nvSpPr>
            <p:spPr>
              <a:xfrm rot="19826161" flipH="1">
                <a:off x="4366630" y="4110407"/>
                <a:ext cx="2088466" cy="419543"/>
              </a:xfrm>
              <a:custGeom>
                <a:avLst/>
                <a:gdLst>
                  <a:gd name="connsiteX0" fmla="*/ 1839654 w 1839654"/>
                  <a:gd name="connsiteY0" fmla="*/ 0 h 352736"/>
                  <a:gd name="connsiteX1" fmla="*/ 765166 w 1839654"/>
                  <a:gd name="connsiteY1" fmla="*/ 65120 h 352736"/>
                  <a:gd name="connsiteX2" fmla="*/ 0 w 1839654"/>
                  <a:gd name="connsiteY2" fmla="*/ 352736 h 352736"/>
                  <a:gd name="connsiteX0" fmla="*/ 1839654 w 1839654"/>
                  <a:gd name="connsiteY0" fmla="*/ 0 h 352736"/>
                  <a:gd name="connsiteX1" fmla="*/ 765166 w 1839654"/>
                  <a:gd name="connsiteY1" fmla="*/ 65120 h 352736"/>
                  <a:gd name="connsiteX2" fmla="*/ 0 w 1839654"/>
                  <a:gd name="connsiteY2" fmla="*/ 352736 h 352736"/>
                  <a:gd name="connsiteX0" fmla="*/ 2079196 w 2079196"/>
                  <a:gd name="connsiteY0" fmla="*/ 0 h 385967"/>
                  <a:gd name="connsiteX1" fmla="*/ 765166 w 2079196"/>
                  <a:gd name="connsiteY1" fmla="*/ 98351 h 385967"/>
                  <a:gd name="connsiteX2" fmla="*/ 0 w 2079196"/>
                  <a:gd name="connsiteY2" fmla="*/ 385967 h 385967"/>
                  <a:gd name="connsiteX0" fmla="*/ 2088466 w 2088466"/>
                  <a:gd name="connsiteY0" fmla="*/ 0 h 419543"/>
                  <a:gd name="connsiteX1" fmla="*/ 774436 w 2088466"/>
                  <a:gd name="connsiteY1" fmla="*/ 98351 h 419543"/>
                  <a:gd name="connsiteX2" fmla="*/ 0 w 2088466"/>
                  <a:gd name="connsiteY2" fmla="*/ 419543 h 419543"/>
                  <a:gd name="connsiteX0" fmla="*/ 2088466 w 2088466"/>
                  <a:gd name="connsiteY0" fmla="*/ 0 h 419543"/>
                  <a:gd name="connsiteX1" fmla="*/ 774796 w 2088466"/>
                  <a:gd name="connsiteY1" fmla="*/ 105225 h 419543"/>
                  <a:gd name="connsiteX2" fmla="*/ 0 w 2088466"/>
                  <a:gd name="connsiteY2" fmla="*/ 419543 h 4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8466" h="419543">
                    <a:moveTo>
                      <a:pt x="2088466" y="0"/>
                    </a:moveTo>
                    <a:cubicBezTo>
                      <a:pt x="1704526" y="3165"/>
                      <a:pt x="1122874" y="35301"/>
                      <a:pt x="774796" y="105225"/>
                    </a:cubicBezTo>
                    <a:cubicBezTo>
                      <a:pt x="426718" y="175149"/>
                      <a:pt x="231992" y="231869"/>
                      <a:pt x="0" y="419543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7D2A68F-3CD6-4320-96A0-7FC164949E92}"/>
                  </a:ext>
                </a:extLst>
              </p:cNvPr>
              <p:cNvSpPr/>
              <p:nvPr/>
            </p:nvSpPr>
            <p:spPr>
              <a:xfrm rot="19826161" flipH="1">
                <a:off x="4534115" y="4161811"/>
                <a:ext cx="1895509" cy="340351"/>
              </a:xfrm>
              <a:custGeom>
                <a:avLst/>
                <a:gdLst>
                  <a:gd name="connsiteX0" fmla="*/ 1690419 w 1690419"/>
                  <a:gd name="connsiteY0" fmla="*/ 0 h 333742"/>
                  <a:gd name="connsiteX1" fmla="*/ 789586 w 1690419"/>
                  <a:gd name="connsiteY1" fmla="*/ 70547 h 333742"/>
                  <a:gd name="connsiteX2" fmla="*/ 0 w 1690419"/>
                  <a:gd name="connsiteY2" fmla="*/ 333742 h 333742"/>
                  <a:gd name="connsiteX0" fmla="*/ 1690419 w 1690419"/>
                  <a:gd name="connsiteY0" fmla="*/ 0 h 333742"/>
                  <a:gd name="connsiteX1" fmla="*/ 789586 w 1690419"/>
                  <a:gd name="connsiteY1" fmla="*/ 70547 h 333742"/>
                  <a:gd name="connsiteX2" fmla="*/ 0 w 1690419"/>
                  <a:gd name="connsiteY2" fmla="*/ 333742 h 333742"/>
                  <a:gd name="connsiteX0" fmla="*/ 1895509 w 1895509"/>
                  <a:gd name="connsiteY0" fmla="*/ 0 h 340351"/>
                  <a:gd name="connsiteX1" fmla="*/ 789586 w 1895509"/>
                  <a:gd name="connsiteY1" fmla="*/ 77156 h 340351"/>
                  <a:gd name="connsiteX2" fmla="*/ 0 w 1895509"/>
                  <a:gd name="connsiteY2" fmla="*/ 340351 h 34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5509" h="340351">
                    <a:moveTo>
                      <a:pt x="1895509" y="0"/>
                    </a:moveTo>
                    <a:cubicBezTo>
                      <a:pt x="1585960" y="7461"/>
                      <a:pt x="1105504" y="20431"/>
                      <a:pt x="789586" y="77156"/>
                    </a:cubicBezTo>
                    <a:cubicBezTo>
                      <a:pt x="473668" y="133881"/>
                      <a:pt x="253924" y="174158"/>
                      <a:pt x="0" y="340351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98C1A42-606A-4958-BBDF-9DB415A035F2}"/>
                  </a:ext>
                </a:extLst>
              </p:cNvPr>
              <p:cNvSpPr/>
              <p:nvPr/>
            </p:nvSpPr>
            <p:spPr>
              <a:xfrm rot="19826161" flipH="1">
                <a:off x="4364682" y="4449337"/>
                <a:ext cx="1259387" cy="76166"/>
              </a:xfrm>
              <a:custGeom>
                <a:avLst/>
                <a:gdLst>
                  <a:gd name="connsiteX0" fmla="*/ 1123328 w 1123328"/>
                  <a:gd name="connsiteY0" fmla="*/ 6093 h 46793"/>
                  <a:gd name="connsiteX1" fmla="*/ 436849 w 1123328"/>
                  <a:gd name="connsiteY1" fmla="*/ 3380 h 46793"/>
                  <a:gd name="connsiteX2" fmla="*/ 0 w 1123328"/>
                  <a:gd name="connsiteY2" fmla="*/ 46793 h 46793"/>
                  <a:gd name="connsiteX0" fmla="*/ 1250272 w 1250272"/>
                  <a:gd name="connsiteY0" fmla="*/ 9846 h 101317"/>
                  <a:gd name="connsiteX1" fmla="*/ 563793 w 1250272"/>
                  <a:gd name="connsiteY1" fmla="*/ 7133 h 101317"/>
                  <a:gd name="connsiteX2" fmla="*/ 0 w 1250272"/>
                  <a:gd name="connsiteY2" fmla="*/ 101317 h 101317"/>
                  <a:gd name="connsiteX0" fmla="*/ 1250272 w 1250272"/>
                  <a:gd name="connsiteY0" fmla="*/ 9846 h 101317"/>
                  <a:gd name="connsiteX1" fmla="*/ 563793 w 1250272"/>
                  <a:gd name="connsiteY1" fmla="*/ 7133 h 101317"/>
                  <a:gd name="connsiteX2" fmla="*/ 0 w 1250272"/>
                  <a:gd name="connsiteY2" fmla="*/ 101317 h 101317"/>
                  <a:gd name="connsiteX0" fmla="*/ 1250272 w 1250272"/>
                  <a:gd name="connsiteY0" fmla="*/ 859 h 92330"/>
                  <a:gd name="connsiteX1" fmla="*/ 562557 w 1250272"/>
                  <a:gd name="connsiteY1" fmla="*/ 27165 h 92330"/>
                  <a:gd name="connsiteX2" fmla="*/ 0 w 1250272"/>
                  <a:gd name="connsiteY2" fmla="*/ 92330 h 92330"/>
                  <a:gd name="connsiteX0" fmla="*/ 1259387 w 1259387"/>
                  <a:gd name="connsiteY0" fmla="*/ 763 h 76166"/>
                  <a:gd name="connsiteX1" fmla="*/ 571672 w 1259387"/>
                  <a:gd name="connsiteY1" fmla="*/ 27069 h 76166"/>
                  <a:gd name="connsiteX2" fmla="*/ 0 w 1259387"/>
                  <a:gd name="connsiteY2" fmla="*/ 76166 h 7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9387" h="76166">
                    <a:moveTo>
                      <a:pt x="1259387" y="763"/>
                    </a:moveTo>
                    <a:cubicBezTo>
                      <a:pt x="1009758" y="-3985"/>
                      <a:pt x="781570" y="14502"/>
                      <a:pt x="571672" y="27069"/>
                    </a:cubicBezTo>
                    <a:cubicBezTo>
                      <a:pt x="361774" y="39636"/>
                      <a:pt x="124814" y="57851"/>
                      <a:pt x="0" y="76166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ADCE95-33C0-4EE6-980D-BD72887367E8}"/>
                  </a:ext>
                </a:extLst>
              </p:cNvPr>
              <p:cNvSpPr/>
              <p:nvPr/>
            </p:nvSpPr>
            <p:spPr>
              <a:xfrm rot="19826161" flipH="1">
                <a:off x="4464461" y="4119694"/>
                <a:ext cx="1974873" cy="389802"/>
              </a:xfrm>
              <a:custGeom>
                <a:avLst/>
                <a:gdLst>
                  <a:gd name="connsiteX0" fmla="*/ 1750113 w 1750113"/>
                  <a:gd name="connsiteY0" fmla="*/ 0 h 431423"/>
                  <a:gd name="connsiteX1" fmla="*/ 751599 w 1750113"/>
                  <a:gd name="connsiteY1" fmla="*/ 100394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71820 w 1771820"/>
                  <a:gd name="connsiteY0" fmla="*/ 0 h 415143"/>
                  <a:gd name="connsiteX1" fmla="*/ 751599 w 1771820"/>
                  <a:gd name="connsiteY1" fmla="*/ 105821 h 415143"/>
                  <a:gd name="connsiteX2" fmla="*/ 0 w 1771820"/>
                  <a:gd name="connsiteY2" fmla="*/ 415143 h 415143"/>
                  <a:gd name="connsiteX0" fmla="*/ 1771820 w 1771820"/>
                  <a:gd name="connsiteY0" fmla="*/ 0 h 415143"/>
                  <a:gd name="connsiteX1" fmla="*/ 751599 w 1771820"/>
                  <a:gd name="connsiteY1" fmla="*/ 105821 h 415143"/>
                  <a:gd name="connsiteX2" fmla="*/ 0 w 1771820"/>
                  <a:gd name="connsiteY2" fmla="*/ 415143 h 415143"/>
                  <a:gd name="connsiteX0" fmla="*/ 1771820 w 1771820"/>
                  <a:gd name="connsiteY0" fmla="*/ 0 h 415143"/>
                  <a:gd name="connsiteX1" fmla="*/ 762453 w 1771820"/>
                  <a:gd name="connsiteY1" fmla="*/ 97681 h 415143"/>
                  <a:gd name="connsiteX2" fmla="*/ 0 w 1771820"/>
                  <a:gd name="connsiteY2" fmla="*/ 415143 h 415143"/>
                  <a:gd name="connsiteX0" fmla="*/ 1771820 w 1771820"/>
                  <a:gd name="connsiteY0" fmla="*/ 0 h 423284"/>
                  <a:gd name="connsiteX1" fmla="*/ 762453 w 1771820"/>
                  <a:gd name="connsiteY1" fmla="*/ 97681 h 423284"/>
                  <a:gd name="connsiteX2" fmla="*/ 0 w 1771820"/>
                  <a:gd name="connsiteY2" fmla="*/ 423284 h 423284"/>
                  <a:gd name="connsiteX0" fmla="*/ 1771820 w 1771820"/>
                  <a:gd name="connsiteY0" fmla="*/ 0 h 423284"/>
                  <a:gd name="connsiteX1" fmla="*/ 762453 w 1771820"/>
                  <a:gd name="connsiteY1" fmla="*/ 97681 h 423284"/>
                  <a:gd name="connsiteX2" fmla="*/ 0 w 1771820"/>
                  <a:gd name="connsiteY2" fmla="*/ 423284 h 423284"/>
                  <a:gd name="connsiteX0" fmla="*/ 1738323 w 1738323"/>
                  <a:gd name="connsiteY0" fmla="*/ 0 h 457378"/>
                  <a:gd name="connsiteX1" fmla="*/ 728956 w 1738323"/>
                  <a:gd name="connsiteY1" fmla="*/ 97681 h 457378"/>
                  <a:gd name="connsiteX2" fmla="*/ 0 w 1738323"/>
                  <a:gd name="connsiteY2" fmla="*/ 457378 h 457378"/>
                  <a:gd name="connsiteX0" fmla="*/ 1738323 w 1738323"/>
                  <a:gd name="connsiteY0" fmla="*/ 0 h 457378"/>
                  <a:gd name="connsiteX1" fmla="*/ 810860 w 1738323"/>
                  <a:gd name="connsiteY1" fmla="*/ 160949 h 457378"/>
                  <a:gd name="connsiteX2" fmla="*/ 0 w 1738323"/>
                  <a:gd name="connsiteY2" fmla="*/ 457378 h 457378"/>
                  <a:gd name="connsiteX0" fmla="*/ 1974873 w 1974873"/>
                  <a:gd name="connsiteY0" fmla="*/ 0 h 389802"/>
                  <a:gd name="connsiteX1" fmla="*/ 810860 w 1974873"/>
                  <a:gd name="connsiteY1" fmla="*/ 93373 h 389802"/>
                  <a:gd name="connsiteX2" fmla="*/ 0 w 1974873"/>
                  <a:gd name="connsiteY2" fmla="*/ 389802 h 38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4873" h="389802">
                    <a:moveTo>
                      <a:pt x="1974873" y="0"/>
                    </a:moveTo>
                    <a:cubicBezTo>
                      <a:pt x="1633895" y="16280"/>
                      <a:pt x="1162691" y="33680"/>
                      <a:pt x="810860" y="93373"/>
                    </a:cubicBezTo>
                    <a:cubicBezTo>
                      <a:pt x="590174" y="136786"/>
                      <a:pt x="331934" y="156453"/>
                      <a:pt x="0" y="389802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C308223-47E7-4A19-8818-0306AC50D10E}"/>
                </a:ext>
              </a:extLst>
            </p:cNvPr>
            <p:cNvGrpSpPr/>
            <p:nvPr/>
          </p:nvGrpSpPr>
          <p:grpSpPr>
            <a:xfrm>
              <a:off x="3187543" y="2728791"/>
              <a:ext cx="1173345" cy="2069545"/>
              <a:chOff x="3187543" y="2728791"/>
              <a:chExt cx="1173345" cy="206954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DA61CB6-5BB4-4F22-A27B-CF40B8BB5FCD}"/>
                  </a:ext>
                </a:extLst>
              </p:cNvPr>
              <p:cNvSpPr/>
              <p:nvPr/>
            </p:nvSpPr>
            <p:spPr>
              <a:xfrm>
                <a:off x="3187543" y="2728791"/>
                <a:ext cx="1173345" cy="2069545"/>
              </a:xfrm>
              <a:custGeom>
                <a:avLst/>
                <a:gdLst>
                  <a:gd name="connsiteX0" fmla="*/ 90963 w 1173345"/>
                  <a:gd name="connsiteY0" fmla="*/ 2017 h 2066679"/>
                  <a:gd name="connsiteX1" fmla="*/ 117633 w 1173345"/>
                  <a:gd name="connsiteY1" fmla="*/ 23924 h 2066679"/>
                  <a:gd name="connsiteX2" fmla="*/ 755808 w 1173345"/>
                  <a:gd name="connsiteY2" fmla="*/ 1018334 h 2066679"/>
                  <a:gd name="connsiteX3" fmla="*/ 758550 w 1173345"/>
                  <a:gd name="connsiteY3" fmla="*/ 1024504 h 2066679"/>
                  <a:gd name="connsiteX4" fmla="*/ 1010932 w 1173345"/>
                  <a:gd name="connsiteY4" fmla="*/ 1432395 h 2066679"/>
                  <a:gd name="connsiteX5" fmla="*/ 1021735 w 1173345"/>
                  <a:gd name="connsiteY5" fmla="*/ 1448745 h 2066679"/>
                  <a:gd name="connsiteX6" fmla="*/ 1166336 w 1173345"/>
                  <a:gd name="connsiteY6" fmla="*/ 1668892 h 2066679"/>
                  <a:gd name="connsiteX7" fmla="*/ 1170146 w 1173345"/>
                  <a:gd name="connsiteY7" fmla="*/ 1686989 h 2066679"/>
                  <a:gd name="connsiteX8" fmla="*/ 1156811 w 1173345"/>
                  <a:gd name="connsiteY8" fmla="*/ 1702229 h 2066679"/>
                  <a:gd name="connsiteX9" fmla="*/ 1152681 w 1173345"/>
                  <a:gd name="connsiteY9" fmla="*/ 1698562 h 2066679"/>
                  <a:gd name="connsiteX10" fmla="*/ 1155858 w 1173345"/>
                  <a:gd name="connsiteY10" fmla="*/ 1706992 h 2066679"/>
                  <a:gd name="connsiteX11" fmla="*/ 1169193 w 1173345"/>
                  <a:gd name="connsiteY11" fmla="*/ 1726994 h 2066679"/>
                  <a:gd name="connsiteX12" fmla="*/ 1170146 w 1173345"/>
                  <a:gd name="connsiteY12" fmla="*/ 1744139 h 2066679"/>
                  <a:gd name="connsiteX13" fmla="*/ 1164431 w 1173345"/>
                  <a:gd name="connsiteY13" fmla="*/ 1746044 h 2066679"/>
                  <a:gd name="connsiteX14" fmla="*/ 1155144 w 1173345"/>
                  <a:gd name="connsiteY14" fmla="*/ 1739734 h 2066679"/>
                  <a:gd name="connsiteX15" fmla="*/ 1150790 w 1173345"/>
                  <a:gd name="connsiteY15" fmla="*/ 1731131 h 2066679"/>
                  <a:gd name="connsiteX16" fmla="*/ 1153477 w 1173345"/>
                  <a:gd name="connsiteY16" fmla="*/ 1741282 h 2066679"/>
                  <a:gd name="connsiteX17" fmla="*/ 1157763 w 1173345"/>
                  <a:gd name="connsiteY17" fmla="*/ 1754617 h 2066679"/>
                  <a:gd name="connsiteX18" fmla="*/ 1166336 w 1173345"/>
                  <a:gd name="connsiteY18" fmla="*/ 1769857 h 2066679"/>
                  <a:gd name="connsiteX19" fmla="*/ 1167288 w 1173345"/>
                  <a:gd name="connsiteY19" fmla="*/ 1793669 h 2066679"/>
                  <a:gd name="connsiteX20" fmla="*/ 1161573 w 1173345"/>
                  <a:gd name="connsiteY20" fmla="*/ 1799384 h 2066679"/>
                  <a:gd name="connsiteX21" fmla="*/ 1154567 w 1173345"/>
                  <a:gd name="connsiteY21" fmla="*/ 1794197 h 2066679"/>
                  <a:gd name="connsiteX22" fmla="*/ 1158716 w 1173345"/>
                  <a:gd name="connsiteY22" fmla="*/ 1806052 h 2066679"/>
                  <a:gd name="connsiteX23" fmla="*/ 1164431 w 1173345"/>
                  <a:gd name="connsiteY23" fmla="*/ 1815577 h 2066679"/>
                  <a:gd name="connsiteX24" fmla="*/ 1165383 w 1173345"/>
                  <a:gd name="connsiteY24" fmla="*/ 1834627 h 2066679"/>
                  <a:gd name="connsiteX25" fmla="*/ 1159668 w 1173345"/>
                  <a:gd name="connsiteY25" fmla="*/ 1839389 h 2066679"/>
                  <a:gd name="connsiteX26" fmla="*/ 1147970 w 1173345"/>
                  <a:gd name="connsiteY26" fmla="*/ 1827691 h 2066679"/>
                  <a:gd name="connsiteX27" fmla="*/ 1148166 w 1173345"/>
                  <a:gd name="connsiteY27" fmla="*/ 1834261 h 2066679"/>
                  <a:gd name="connsiteX28" fmla="*/ 1149191 w 1173345"/>
                  <a:gd name="connsiteY28" fmla="*/ 1835579 h 2066679"/>
                  <a:gd name="connsiteX29" fmla="*/ 1156811 w 1173345"/>
                  <a:gd name="connsiteY29" fmla="*/ 1852724 h 2066679"/>
                  <a:gd name="connsiteX30" fmla="*/ 1165383 w 1173345"/>
                  <a:gd name="connsiteY30" fmla="*/ 1867964 h 2066679"/>
                  <a:gd name="connsiteX31" fmla="*/ 1166336 w 1173345"/>
                  <a:gd name="connsiteY31" fmla="*/ 1909874 h 2066679"/>
                  <a:gd name="connsiteX32" fmla="*/ 1161573 w 1173345"/>
                  <a:gd name="connsiteY32" fmla="*/ 1913684 h 2066679"/>
                  <a:gd name="connsiteX33" fmla="*/ 1153999 w 1173345"/>
                  <a:gd name="connsiteY33" fmla="*/ 1910120 h 2066679"/>
                  <a:gd name="connsiteX34" fmla="*/ 1155859 w 1173345"/>
                  <a:gd name="connsiteY34" fmla="*/ 1914637 h 2066679"/>
                  <a:gd name="connsiteX35" fmla="*/ 1161574 w 1173345"/>
                  <a:gd name="connsiteY35" fmla="*/ 1981312 h 2066679"/>
                  <a:gd name="connsiteX36" fmla="*/ 1156574 w 1173345"/>
                  <a:gd name="connsiteY36" fmla="*/ 1986313 h 2066679"/>
                  <a:gd name="connsiteX37" fmla="*/ 1152613 w 1173345"/>
                  <a:gd name="connsiteY37" fmla="*/ 1983232 h 2066679"/>
                  <a:gd name="connsiteX38" fmla="*/ 1153111 w 1173345"/>
                  <a:gd name="connsiteY38" fmla="*/ 1999917 h 2066679"/>
                  <a:gd name="connsiteX39" fmla="*/ 1158715 w 1173345"/>
                  <a:gd name="connsiteY39" fmla="*/ 2012150 h 2066679"/>
                  <a:gd name="connsiteX40" fmla="*/ 1162525 w 1173345"/>
                  <a:gd name="connsiteY40" fmla="*/ 2041320 h 2066679"/>
                  <a:gd name="connsiteX41" fmla="*/ 1159668 w 1173345"/>
                  <a:gd name="connsiteY41" fmla="*/ 2064180 h 2066679"/>
                  <a:gd name="connsiteX42" fmla="*/ 1154840 w 1173345"/>
                  <a:gd name="connsiteY42" fmla="*/ 2057815 h 2066679"/>
                  <a:gd name="connsiteX43" fmla="*/ 1155104 w 1173345"/>
                  <a:gd name="connsiteY43" fmla="*/ 2066679 h 2066679"/>
                  <a:gd name="connsiteX44" fmla="*/ 5313 w 1173345"/>
                  <a:gd name="connsiteY44" fmla="*/ 274092 h 2066679"/>
                  <a:gd name="connsiteX45" fmla="*/ 9599 w 1173345"/>
                  <a:gd name="connsiteY45" fmla="*/ 271521 h 2066679"/>
                  <a:gd name="connsiteX46" fmla="*/ 8334 w 1173345"/>
                  <a:gd name="connsiteY46" fmla="*/ 268360 h 2066679"/>
                  <a:gd name="connsiteX47" fmla="*/ 1428 w 1173345"/>
                  <a:gd name="connsiteY47" fmla="*/ 255382 h 2066679"/>
                  <a:gd name="connsiteX48" fmla="*/ 1428 w 1173345"/>
                  <a:gd name="connsiteY48" fmla="*/ 242047 h 2066679"/>
                  <a:gd name="connsiteX49" fmla="*/ 13811 w 1173345"/>
                  <a:gd name="connsiteY49" fmla="*/ 249667 h 2066679"/>
                  <a:gd name="connsiteX50" fmla="*/ 20252 w 1173345"/>
                  <a:gd name="connsiteY50" fmla="*/ 255495 h 2066679"/>
                  <a:gd name="connsiteX51" fmla="*/ 16668 w 1173345"/>
                  <a:gd name="connsiteY51" fmla="*/ 245857 h 2066679"/>
                  <a:gd name="connsiteX52" fmla="*/ 3333 w 1173345"/>
                  <a:gd name="connsiteY52" fmla="*/ 231569 h 2066679"/>
                  <a:gd name="connsiteX53" fmla="*/ 476 w 1173345"/>
                  <a:gd name="connsiteY53" fmla="*/ 214424 h 2066679"/>
                  <a:gd name="connsiteX54" fmla="*/ 7500 w 1173345"/>
                  <a:gd name="connsiteY54" fmla="*/ 202994 h 2066679"/>
                  <a:gd name="connsiteX55" fmla="*/ 14734 w 1173345"/>
                  <a:gd name="connsiteY55" fmla="*/ 206432 h 2066679"/>
                  <a:gd name="connsiteX56" fmla="*/ 13334 w 1173345"/>
                  <a:gd name="connsiteY56" fmla="*/ 204423 h 2066679"/>
                  <a:gd name="connsiteX57" fmla="*/ 8096 w 1173345"/>
                  <a:gd name="connsiteY57" fmla="*/ 185849 h 2066679"/>
                  <a:gd name="connsiteX58" fmla="*/ 24288 w 1173345"/>
                  <a:gd name="connsiteY58" fmla="*/ 161084 h 2066679"/>
                  <a:gd name="connsiteX59" fmla="*/ 39528 w 1173345"/>
                  <a:gd name="connsiteY59" fmla="*/ 180134 h 2066679"/>
                  <a:gd name="connsiteX60" fmla="*/ 50513 w 1173345"/>
                  <a:gd name="connsiteY60" fmla="*/ 195343 h 2066679"/>
                  <a:gd name="connsiteX61" fmla="*/ 52459 w 1173345"/>
                  <a:gd name="connsiteY61" fmla="*/ 189739 h 2066679"/>
                  <a:gd name="connsiteX62" fmla="*/ 45243 w 1173345"/>
                  <a:gd name="connsiteY62" fmla="*/ 177277 h 2066679"/>
                  <a:gd name="connsiteX63" fmla="*/ 34766 w 1173345"/>
                  <a:gd name="connsiteY63" fmla="*/ 159179 h 2066679"/>
                  <a:gd name="connsiteX64" fmla="*/ 35718 w 1173345"/>
                  <a:gd name="connsiteY64" fmla="*/ 112507 h 2066679"/>
                  <a:gd name="connsiteX65" fmla="*/ 43338 w 1173345"/>
                  <a:gd name="connsiteY65" fmla="*/ 119294 h 2066679"/>
                  <a:gd name="connsiteX66" fmla="*/ 49216 w 1173345"/>
                  <a:gd name="connsiteY66" fmla="*/ 125079 h 2066679"/>
                  <a:gd name="connsiteX67" fmla="*/ 38814 w 1173345"/>
                  <a:gd name="connsiteY67" fmla="*/ 102506 h 2066679"/>
                  <a:gd name="connsiteX68" fmla="*/ 43338 w 1173345"/>
                  <a:gd name="connsiteY68" fmla="*/ 75359 h 2066679"/>
                  <a:gd name="connsiteX69" fmla="*/ 55721 w 1173345"/>
                  <a:gd name="connsiteY69" fmla="*/ 74407 h 2066679"/>
                  <a:gd name="connsiteX70" fmla="*/ 63572 w 1173345"/>
                  <a:gd name="connsiteY70" fmla="*/ 82732 h 2066679"/>
                  <a:gd name="connsiteX71" fmla="*/ 58578 w 1173345"/>
                  <a:gd name="connsiteY71" fmla="*/ 68692 h 2066679"/>
                  <a:gd name="connsiteX72" fmla="*/ 69056 w 1173345"/>
                  <a:gd name="connsiteY72" fmla="*/ 22972 h 2066679"/>
                  <a:gd name="connsiteX73" fmla="*/ 88106 w 1173345"/>
                  <a:gd name="connsiteY73" fmla="*/ 38212 h 2066679"/>
                  <a:gd name="connsiteX74" fmla="*/ 100012 w 1173345"/>
                  <a:gd name="connsiteY74" fmla="*/ 50832 h 2066679"/>
                  <a:gd name="connsiteX75" fmla="*/ 100453 w 1173345"/>
                  <a:gd name="connsiteY75" fmla="*/ 51516 h 2066679"/>
                  <a:gd name="connsiteX76" fmla="*/ 100543 w 1173345"/>
                  <a:gd name="connsiteY76" fmla="*/ 51255 h 2066679"/>
                  <a:gd name="connsiteX77" fmla="*/ 92868 w 1173345"/>
                  <a:gd name="connsiteY77" fmla="*/ 37259 h 2066679"/>
                  <a:gd name="connsiteX78" fmla="*/ 90963 w 1173345"/>
                  <a:gd name="connsiteY78" fmla="*/ 2017 h 2066679"/>
                  <a:gd name="connsiteX0" fmla="*/ 90963 w 1173345"/>
                  <a:gd name="connsiteY0" fmla="*/ 2017 h 2066679"/>
                  <a:gd name="connsiteX1" fmla="*/ 117633 w 1173345"/>
                  <a:gd name="connsiteY1" fmla="*/ 23924 h 2066679"/>
                  <a:gd name="connsiteX2" fmla="*/ 755808 w 1173345"/>
                  <a:gd name="connsiteY2" fmla="*/ 1018334 h 2066679"/>
                  <a:gd name="connsiteX3" fmla="*/ 1010932 w 1173345"/>
                  <a:gd name="connsiteY3" fmla="*/ 1432395 h 2066679"/>
                  <a:gd name="connsiteX4" fmla="*/ 1021735 w 1173345"/>
                  <a:gd name="connsiteY4" fmla="*/ 1448745 h 2066679"/>
                  <a:gd name="connsiteX5" fmla="*/ 1166336 w 1173345"/>
                  <a:gd name="connsiteY5" fmla="*/ 1668892 h 2066679"/>
                  <a:gd name="connsiteX6" fmla="*/ 1170146 w 1173345"/>
                  <a:gd name="connsiteY6" fmla="*/ 1686989 h 2066679"/>
                  <a:gd name="connsiteX7" fmla="*/ 1156811 w 1173345"/>
                  <a:gd name="connsiteY7" fmla="*/ 1702229 h 2066679"/>
                  <a:gd name="connsiteX8" fmla="*/ 1152681 w 1173345"/>
                  <a:gd name="connsiteY8" fmla="*/ 1698562 h 2066679"/>
                  <a:gd name="connsiteX9" fmla="*/ 1155858 w 1173345"/>
                  <a:gd name="connsiteY9" fmla="*/ 1706992 h 2066679"/>
                  <a:gd name="connsiteX10" fmla="*/ 1169193 w 1173345"/>
                  <a:gd name="connsiteY10" fmla="*/ 1726994 h 2066679"/>
                  <a:gd name="connsiteX11" fmla="*/ 1170146 w 1173345"/>
                  <a:gd name="connsiteY11" fmla="*/ 1744139 h 2066679"/>
                  <a:gd name="connsiteX12" fmla="*/ 1164431 w 1173345"/>
                  <a:gd name="connsiteY12" fmla="*/ 1746044 h 2066679"/>
                  <a:gd name="connsiteX13" fmla="*/ 1155144 w 1173345"/>
                  <a:gd name="connsiteY13" fmla="*/ 1739734 h 2066679"/>
                  <a:gd name="connsiteX14" fmla="*/ 1150790 w 1173345"/>
                  <a:gd name="connsiteY14" fmla="*/ 1731131 h 2066679"/>
                  <a:gd name="connsiteX15" fmla="*/ 1153477 w 1173345"/>
                  <a:gd name="connsiteY15" fmla="*/ 1741282 h 2066679"/>
                  <a:gd name="connsiteX16" fmla="*/ 1157763 w 1173345"/>
                  <a:gd name="connsiteY16" fmla="*/ 1754617 h 2066679"/>
                  <a:gd name="connsiteX17" fmla="*/ 1166336 w 1173345"/>
                  <a:gd name="connsiteY17" fmla="*/ 1769857 h 2066679"/>
                  <a:gd name="connsiteX18" fmla="*/ 1167288 w 1173345"/>
                  <a:gd name="connsiteY18" fmla="*/ 1793669 h 2066679"/>
                  <a:gd name="connsiteX19" fmla="*/ 1161573 w 1173345"/>
                  <a:gd name="connsiteY19" fmla="*/ 1799384 h 2066679"/>
                  <a:gd name="connsiteX20" fmla="*/ 1154567 w 1173345"/>
                  <a:gd name="connsiteY20" fmla="*/ 1794197 h 2066679"/>
                  <a:gd name="connsiteX21" fmla="*/ 1158716 w 1173345"/>
                  <a:gd name="connsiteY21" fmla="*/ 1806052 h 2066679"/>
                  <a:gd name="connsiteX22" fmla="*/ 1164431 w 1173345"/>
                  <a:gd name="connsiteY22" fmla="*/ 1815577 h 2066679"/>
                  <a:gd name="connsiteX23" fmla="*/ 1165383 w 1173345"/>
                  <a:gd name="connsiteY23" fmla="*/ 1834627 h 2066679"/>
                  <a:gd name="connsiteX24" fmla="*/ 1159668 w 1173345"/>
                  <a:gd name="connsiteY24" fmla="*/ 1839389 h 2066679"/>
                  <a:gd name="connsiteX25" fmla="*/ 1147970 w 1173345"/>
                  <a:gd name="connsiteY25" fmla="*/ 1827691 h 2066679"/>
                  <a:gd name="connsiteX26" fmla="*/ 1148166 w 1173345"/>
                  <a:gd name="connsiteY26" fmla="*/ 1834261 h 2066679"/>
                  <a:gd name="connsiteX27" fmla="*/ 1149191 w 1173345"/>
                  <a:gd name="connsiteY27" fmla="*/ 1835579 h 2066679"/>
                  <a:gd name="connsiteX28" fmla="*/ 1156811 w 1173345"/>
                  <a:gd name="connsiteY28" fmla="*/ 1852724 h 2066679"/>
                  <a:gd name="connsiteX29" fmla="*/ 1165383 w 1173345"/>
                  <a:gd name="connsiteY29" fmla="*/ 1867964 h 2066679"/>
                  <a:gd name="connsiteX30" fmla="*/ 1166336 w 1173345"/>
                  <a:gd name="connsiteY30" fmla="*/ 1909874 h 2066679"/>
                  <a:gd name="connsiteX31" fmla="*/ 1161573 w 1173345"/>
                  <a:gd name="connsiteY31" fmla="*/ 1913684 h 2066679"/>
                  <a:gd name="connsiteX32" fmla="*/ 1153999 w 1173345"/>
                  <a:gd name="connsiteY32" fmla="*/ 1910120 h 2066679"/>
                  <a:gd name="connsiteX33" fmla="*/ 1155859 w 1173345"/>
                  <a:gd name="connsiteY33" fmla="*/ 1914637 h 2066679"/>
                  <a:gd name="connsiteX34" fmla="*/ 1161574 w 1173345"/>
                  <a:gd name="connsiteY34" fmla="*/ 1981312 h 2066679"/>
                  <a:gd name="connsiteX35" fmla="*/ 1156574 w 1173345"/>
                  <a:gd name="connsiteY35" fmla="*/ 1986313 h 2066679"/>
                  <a:gd name="connsiteX36" fmla="*/ 1152613 w 1173345"/>
                  <a:gd name="connsiteY36" fmla="*/ 1983232 h 2066679"/>
                  <a:gd name="connsiteX37" fmla="*/ 1153111 w 1173345"/>
                  <a:gd name="connsiteY37" fmla="*/ 1999917 h 2066679"/>
                  <a:gd name="connsiteX38" fmla="*/ 1158715 w 1173345"/>
                  <a:gd name="connsiteY38" fmla="*/ 2012150 h 2066679"/>
                  <a:gd name="connsiteX39" fmla="*/ 1162525 w 1173345"/>
                  <a:gd name="connsiteY39" fmla="*/ 2041320 h 2066679"/>
                  <a:gd name="connsiteX40" fmla="*/ 1159668 w 1173345"/>
                  <a:gd name="connsiteY40" fmla="*/ 2064180 h 2066679"/>
                  <a:gd name="connsiteX41" fmla="*/ 1154840 w 1173345"/>
                  <a:gd name="connsiteY41" fmla="*/ 2057815 h 2066679"/>
                  <a:gd name="connsiteX42" fmla="*/ 1155104 w 1173345"/>
                  <a:gd name="connsiteY42" fmla="*/ 2066679 h 2066679"/>
                  <a:gd name="connsiteX43" fmla="*/ 5313 w 1173345"/>
                  <a:gd name="connsiteY43" fmla="*/ 274092 h 2066679"/>
                  <a:gd name="connsiteX44" fmla="*/ 9599 w 1173345"/>
                  <a:gd name="connsiteY44" fmla="*/ 271521 h 2066679"/>
                  <a:gd name="connsiteX45" fmla="*/ 8334 w 1173345"/>
                  <a:gd name="connsiteY45" fmla="*/ 268360 h 2066679"/>
                  <a:gd name="connsiteX46" fmla="*/ 1428 w 1173345"/>
                  <a:gd name="connsiteY46" fmla="*/ 255382 h 2066679"/>
                  <a:gd name="connsiteX47" fmla="*/ 1428 w 1173345"/>
                  <a:gd name="connsiteY47" fmla="*/ 242047 h 2066679"/>
                  <a:gd name="connsiteX48" fmla="*/ 13811 w 1173345"/>
                  <a:gd name="connsiteY48" fmla="*/ 249667 h 2066679"/>
                  <a:gd name="connsiteX49" fmla="*/ 20252 w 1173345"/>
                  <a:gd name="connsiteY49" fmla="*/ 255495 h 2066679"/>
                  <a:gd name="connsiteX50" fmla="*/ 16668 w 1173345"/>
                  <a:gd name="connsiteY50" fmla="*/ 245857 h 2066679"/>
                  <a:gd name="connsiteX51" fmla="*/ 3333 w 1173345"/>
                  <a:gd name="connsiteY51" fmla="*/ 231569 h 2066679"/>
                  <a:gd name="connsiteX52" fmla="*/ 476 w 1173345"/>
                  <a:gd name="connsiteY52" fmla="*/ 214424 h 2066679"/>
                  <a:gd name="connsiteX53" fmla="*/ 7500 w 1173345"/>
                  <a:gd name="connsiteY53" fmla="*/ 202994 h 2066679"/>
                  <a:gd name="connsiteX54" fmla="*/ 14734 w 1173345"/>
                  <a:gd name="connsiteY54" fmla="*/ 206432 h 2066679"/>
                  <a:gd name="connsiteX55" fmla="*/ 13334 w 1173345"/>
                  <a:gd name="connsiteY55" fmla="*/ 204423 h 2066679"/>
                  <a:gd name="connsiteX56" fmla="*/ 8096 w 1173345"/>
                  <a:gd name="connsiteY56" fmla="*/ 185849 h 2066679"/>
                  <a:gd name="connsiteX57" fmla="*/ 24288 w 1173345"/>
                  <a:gd name="connsiteY57" fmla="*/ 161084 h 2066679"/>
                  <a:gd name="connsiteX58" fmla="*/ 39528 w 1173345"/>
                  <a:gd name="connsiteY58" fmla="*/ 180134 h 2066679"/>
                  <a:gd name="connsiteX59" fmla="*/ 50513 w 1173345"/>
                  <a:gd name="connsiteY59" fmla="*/ 195343 h 2066679"/>
                  <a:gd name="connsiteX60" fmla="*/ 52459 w 1173345"/>
                  <a:gd name="connsiteY60" fmla="*/ 189739 h 2066679"/>
                  <a:gd name="connsiteX61" fmla="*/ 45243 w 1173345"/>
                  <a:gd name="connsiteY61" fmla="*/ 177277 h 2066679"/>
                  <a:gd name="connsiteX62" fmla="*/ 34766 w 1173345"/>
                  <a:gd name="connsiteY62" fmla="*/ 159179 h 2066679"/>
                  <a:gd name="connsiteX63" fmla="*/ 35718 w 1173345"/>
                  <a:gd name="connsiteY63" fmla="*/ 112507 h 2066679"/>
                  <a:gd name="connsiteX64" fmla="*/ 43338 w 1173345"/>
                  <a:gd name="connsiteY64" fmla="*/ 119294 h 2066679"/>
                  <a:gd name="connsiteX65" fmla="*/ 49216 w 1173345"/>
                  <a:gd name="connsiteY65" fmla="*/ 125079 h 2066679"/>
                  <a:gd name="connsiteX66" fmla="*/ 38814 w 1173345"/>
                  <a:gd name="connsiteY66" fmla="*/ 102506 h 2066679"/>
                  <a:gd name="connsiteX67" fmla="*/ 43338 w 1173345"/>
                  <a:gd name="connsiteY67" fmla="*/ 75359 h 2066679"/>
                  <a:gd name="connsiteX68" fmla="*/ 55721 w 1173345"/>
                  <a:gd name="connsiteY68" fmla="*/ 74407 h 2066679"/>
                  <a:gd name="connsiteX69" fmla="*/ 63572 w 1173345"/>
                  <a:gd name="connsiteY69" fmla="*/ 82732 h 2066679"/>
                  <a:gd name="connsiteX70" fmla="*/ 58578 w 1173345"/>
                  <a:gd name="connsiteY70" fmla="*/ 68692 h 2066679"/>
                  <a:gd name="connsiteX71" fmla="*/ 69056 w 1173345"/>
                  <a:gd name="connsiteY71" fmla="*/ 22972 h 2066679"/>
                  <a:gd name="connsiteX72" fmla="*/ 88106 w 1173345"/>
                  <a:gd name="connsiteY72" fmla="*/ 38212 h 2066679"/>
                  <a:gd name="connsiteX73" fmla="*/ 100012 w 1173345"/>
                  <a:gd name="connsiteY73" fmla="*/ 50832 h 2066679"/>
                  <a:gd name="connsiteX74" fmla="*/ 100453 w 1173345"/>
                  <a:gd name="connsiteY74" fmla="*/ 51516 h 2066679"/>
                  <a:gd name="connsiteX75" fmla="*/ 100543 w 1173345"/>
                  <a:gd name="connsiteY75" fmla="*/ 51255 h 2066679"/>
                  <a:gd name="connsiteX76" fmla="*/ 92868 w 1173345"/>
                  <a:gd name="connsiteY76" fmla="*/ 37259 h 2066679"/>
                  <a:gd name="connsiteX77" fmla="*/ 90963 w 1173345"/>
                  <a:gd name="connsiteY77" fmla="*/ 2017 h 2066679"/>
                  <a:gd name="connsiteX0" fmla="*/ 90963 w 1173345"/>
                  <a:gd name="connsiteY0" fmla="*/ 92160 h 2156822"/>
                  <a:gd name="connsiteX1" fmla="*/ 117633 w 1173345"/>
                  <a:gd name="connsiteY1" fmla="*/ 114067 h 2156822"/>
                  <a:gd name="connsiteX2" fmla="*/ 1010932 w 1173345"/>
                  <a:gd name="connsiteY2" fmla="*/ 1522538 h 2156822"/>
                  <a:gd name="connsiteX3" fmla="*/ 1021735 w 1173345"/>
                  <a:gd name="connsiteY3" fmla="*/ 1538888 h 2156822"/>
                  <a:gd name="connsiteX4" fmla="*/ 1166336 w 1173345"/>
                  <a:gd name="connsiteY4" fmla="*/ 1759035 h 2156822"/>
                  <a:gd name="connsiteX5" fmla="*/ 1170146 w 1173345"/>
                  <a:gd name="connsiteY5" fmla="*/ 1777132 h 2156822"/>
                  <a:gd name="connsiteX6" fmla="*/ 1156811 w 1173345"/>
                  <a:gd name="connsiteY6" fmla="*/ 1792372 h 2156822"/>
                  <a:gd name="connsiteX7" fmla="*/ 1152681 w 1173345"/>
                  <a:gd name="connsiteY7" fmla="*/ 1788705 h 2156822"/>
                  <a:gd name="connsiteX8" fmla="*/ 1155858 w 1173345"/>
                  <a:gd name="connsiteY8" fmla="*/ 1797135 h 2156822"/>
                  <a:gd name="connsiteX9" fmla="*/ 1169193 w 1173345"/>
                  <a:gd name="connsiteY9" fmla="*/ 1817137 h 2156822"/>
                  <a:gd name="connsiteX10" fmla="*/ 1170146 w 1173345"/>
                  <a:gd name="connsiteY10" fmla="*/ 1834282 h 2156822"/>
                  <a:gd name="connsiteX11" fmla="*/ 1164431 w 1173345"/>
                  <a:gd name="connsiteY11" fmla="*/ 1836187 h 2156822"/>
                  <a:gd name="connsiteX12" fmla="*/ 1155144 w 1173345"/>
                  <a:gd name="connsiteY12" fmla="*/ 1829877 h 2156822"/>
                  <a:gd name="connsiteX13" fmla="*/ 1150790 w 1173345"/>
                  <a:gd name="connsiteY13" fmla="*/ 1821274 h 2156822"/>
                  <a:gd name="connsiteX14" fmla="*/ 1153477 w 1173345"/>
                  <a:gd name="connsiteY14" fmla="*/ 1831425 h 2156822"/>
                  <a:gd name="connsiteX15" fmla="*/ 1157763 w 1173345"/>
                  <a:gd name="connsiteY15" fmla="*/ 1844760 h 2156822"/>
                  <a:gd name="connsiteX16" fmla="*/ 1166336 w 1173345"/>
                  <a:gd name="connsiteY16" fmla="*/ 1860000 h 2156822"/>
                  <a:gd name="connsiteX17" fmla="*/ 1167288 w 1173345"/>
                  <a:gd name="connsiteY17" fmla="*/ 1883812 h 2156822"/>
                  <a:gd name="connsiteX18" fmla="*/ 1161573 w 1173345"/>
                  <a:gd name="connsiteY18" fmla="*/ 1889527 h 2156822"/>
                  <a:gd name="connsiteX19" fmla="*/ 1154567 w 1173345"/>
                  <a:gd name="connsiteY19" fmla="*/ 1884340 h 2156822"/>
                  <a:gd name="connsiteX20" fmla="*/ 1158716 w 1173345"/>
                  <a:gd name="connsiteY20" fmla="*/ 1896195 h 2156822"/>
                  <a:gd name="connsiteX21" fmla="*/ 1164431 w 1173345"/>
                  <a:gd name="connsiteY21" fmla="*/ 1905720 h 2156822"/>
                  <a:gd name="connsiteX22" fmla="*/ 1165383 w 1173345"/>
                  <a:gd name="connsiteY22" fmla="*/ 1924770 h 2156822"/>
                  <a:gd name="connsiteX23" fmla="*/ 1159668 w 1173345"/>
                  <a:gd name="connsiteY23" fmla="*/ 1929532 h 2156822"/>
                  <a:gd name="connsiteX24" fmla="*/ 1147970 w 1173345"/>
                  <a:gd name="connsiteY24" fmla="*/ 1917834 h 2156822"/>
                  <a:gd name="connsiteX25" fmla="*/ 1148166 w 1173345"/>
                  <a:gd name="connsiteY25" fmla="*/ 1924404 h 2156822"/>
                  <a:gd name="connsiteX26" fmla="*/ 1149191 w 1173345"/>
                  <a:gd name="connsiteY26" fmla="*/ 1925722 h 2156822"/>
                  <a:gd name="connsiteX27" fmla="*/ 1156811 w 1173345"/>
                  <a:gd name="connsiteY27" fmla="*/ 1942867 h 2156822"/>
                  <a:gd name="connsiteX28" fmla="*/ 1165383 w 1173345"/>
                  <a:gd name="connsiteY28" fmla="*/ 1958107 h 2156822"/>
                  <a:gd name="connsiteX29" fmla="*/ 1166336 w 1173345"/>
                  <a:gd name="connsiteY29" fmla="*/ 2000017 h 2156822"/>
                  <a:gd name="connsiteX30" fmla="*/ 1161573 w 1173345"/>
                  <a:gd name="connsiteY30" fmla="*/ 2003827 h 2156822"/>
                  <a:gd name="connsiteX31" fmla="*/ 1153999 w 1173345"/>
                  <a:gd name="connsiteY31" fmla="*/ 2000263 h 2156822"/>
                  <a:gd name="connsiteX32" fmla="*/ 1155859 w 1173345"/>
                  <a:gd name="connsiteY32" fmla="*/ 2004780 h 2156822"/>
                  <a:gd name="connsiteX33" fmla="*/ 1161574 w 1173345"/>
                  <a:gd name="connsiteY33" fmla="*/ 2071455 h 2156822"/>
                  <a:gd name="connsiteX34" fmla="*/ 1156574 w 1173345"/>
                  <a:gd name="connsiteY34" fmla="*/ 2076456 h 2156822"/>
                  <a:gd name="connsiteX35" fmla="*/ 1152613 w 1173345"/>
                  <a:gd name="connsiteY35" fmla="*/ 2073375 h 2156822"/>
                  <a:gd name="connsiteX36" fmla="*/ 1153111 w 1173345"/>
                  <a:gd name="connsiteY36" fmla="*/ 2090060 h 2156822"/>
                  <a:gd name="connsiteX37" fmla="*/ 1158715 w 1173345"/>
                  <a:gd name="connsiteY37" fmla="*/ 2102293 h 2156822"/>
                  <a:gd name="connsiteX38" fmla="*/ 1162525 w 1173345"/>
                  <a:gd name="connsiteY38" fmla="*/ 2131463 h 2156822"/>
                  <a:gd name="connsiteX39" fmla="*/ 1159668 w 1173345"/>
                  <a:gd name="connsiteY39" fmla="*/ 2154323 h 2156822"/>
                  <a:gd name="connsiteX40" fmla="*/ 1154840 w 1173345"/>
                  <a:gd name="connsiteY40" fmla="*/ 2147958 h 2156822"/>
                  <a:gd name="connsiteX41" fmla="*/ 1155104 w 1173345"/>
                  <a:gd name="connsiteY41" fmla="*/ 2156822 h 2156822"/>
                  <a:gd name="connsiteX42" fmla="*/ 5313 w 1173345"/>
                  <a:gd name="connsiteY42" fmla="*/ 364235 h 2156822"/>
                  <a:gd name="connsiteX43" fmla="*/ 9599 w 1173345"/>
                  <a:gd name="connsiteY43" fmla="*/ 361664 h 2156822"/>
                  <a:gd name="connsiteX44" fmla="*/ 8334 w 1173345"/>
                  <a:gd name="connsiteY44" fmla="*/ 358503 h 2156822"/>
                  <a:gd name="connsiteX45" fmla="*/ 1428 w 1173345"/>
                  <a:gd name="connsiteY45" fmla="*/ 345525 h 2156822"/>
                  <a:gd name="connsiteX46" fmla="*/ 1428 w 1173345"/>
                  <a:gd name="connsiteY46" fmla="*/ 332190 h 2156822"/>
                  <a:gd name="connsiteX47" fmla="*/ 13811 w 1173345"/>
                  <a:gd name="connsiteY47" fmla="*/ 339810 h 2156822"/>
                  <a:gd name="connsiteX48" fmla="*/ 20252 w 1173345"/>
                  <a:gd name="connsiteY48" fmla="*/ 345638 h 2156822"/>
                  <a:gd name="connsiteX49" fmla="*/ 16668 w 1173345"/>
                  <a:gd name="connsiteY49" fmla="*/ 336000 h 2156822"/>
                  <a:gd name="connsiteX50" fmla="*/ 3333 w 1173345"/>
                  <a:gd name="connsiteY50" fmla="*/ 321712 h 2156822"/>
                  <a:gd name="connsiteX51" fmla="*/ 476 w 1173345"/>
                  <a:gd name="connsiteY51" fmla="*/ 304567 h 2156822"/>
                  <a:gd name="connsiteX52" fmla="*/ 7500 w 1173345"/>
                  <a:gd name="connsiteY52" fmla="*/ 293137 h 2156822"/>
                  <a:gd name="connsiteX53" fmla="*/ 14734 w 1173345"/>
                  <a:gd name="connsiteY53" fmla="*/ 296575 h 2156822"/>
                  <a:gd name="connsiteX54" fmla="*/ 13334 w 1173345"/>
                  <a:gd name="connsiteY54" fmla="*/ 294566 h 2156822"/>
                  <a:gd name="connsiteX55" fmla="*/ 8096 w 1173345"/>
                  <a:gd name="connsiteY55" fmla="*/ 275992 h 2156822"/>
                  <a:gd name="connsiteX56" fmla="*/ 24288 w 1173345"/>
                  <a:gd name="connsiteY56" fmla="*/ 251227 h 2156822"/>
                  <a:gd name="connsiteX57" fmla="*/ 39528 w 1173345"/>
                  <a:gd name="connsiteY57" fmla="*/ 270277 h 2156822"/>
                  <a:gd name="connsiteX58" fmla="*/ 50513 w 1173345"/>
                  <a:gd name="connsiteY58" fmla="*/ 285486 h 2156822"/>
                  <a:gd name="connsiteX59" fmla="*/ 52459 w 1173345"/>
                  <a:gd name="connsiteY59" fmla="*/ 279882 h 2156822"/>
                  <a:gd name="connsiteX60" fmla="*/ 45243 w 1173345"/>
                  <a:gd name="connsiteY60" fmla="*/ 267420 h 2156822"/>
                  <a:gd name="connsiteX61" fmla="*/ 34766 w 1173345"/>
                  <a:gd name="connsiteY61" fmla="*/ 249322 h 2156822"/>
                  <a:gd name="connsiteX62" fmla="*/ 35718 w 1173345"/>
                  <a:gd name="connsiteY62" fmla="*/ 202650 h 2156822"/>
                  <a:gd name="connsiteX63" fmla="*/ 43338 w 1173345"/>
                  <a:gd name="connsiteY63" fmla="*/ 209437 h 2156822"/>
                  <a:gd name="connsiteX64" fmla="*/ 49216 w 1173345"/>
                  <a:gd name="connsiteY64" fmla="*/ 215222 h 2156822"/>
                  <a:gd name="connsiteX65" fmla="*/ 38814 w 1173345"/>
                  <a:gd name="connsiteY65" fmla="*/ 192649 h 2156822"/>
                  <a:gd name="connsiteX66" fmla="*/ 43338 w 1173345"/>
                  <a:gd name="connsiteY66" fmla="*/ 165502 h 2156822"/>
                  <a:gd name="connsiteX67" fmla="*/ 55721 w 1173345"/>
                  <a:gd name="connsiteY67" fmla="*/ 164550 h 2156822"/>
                  <a:gd name="connsiteX68" fmla="*/ 63572 w 1173345"/>
                  <a:gd name="connsiteY68" fmla="*/ 172875 h 2156822"/>
                  <a:gd name="connsiteX69" fmla="*/ 58578 w 1173345"/>
                  <a:gd name="connsiteY69" fmla="*/ 158835 h 2156822"/>
                  <a:gd name="connsiteX70" fmla="*/ 69056 w 1173345"/>
                  <a:gd name="connsiteY70" fmla="*/ 113115 h 2156822"/>
                  <a:gd name="connsiteX71" fmla="*/ 88106 w 1173345"/>
                  <a:gd name="connsiteY71" fmla="*/ 128355 h 2156822"/>
                  <a:gd name="connsiteX72" fmla="*/ 100012 w 1173345"/>
                  <a:gd name="connsiteY72" fmla="*/ 140975 h 2156822"/>
                  <a:gd name="connsiteX73" fmla="*/ 100453 w 1173345"/>
                  <a:gd name="connsiteY73" fmla="*/ 141659 h 2156822"/>
                  <a:gd name="connsiteX74" fmla="*/ 100543 w 1173345"/>
                  <a:gd name="connsiteY74" fmla="*/ 141398 h 2156822"/>
                  <a:gd name="connsiteX75" fmla="*/ 92868 w 1173345"/>
                  <a:gd name="connsiteY75" fmla="*/ 127402 h 2156822"/>
                  <a:gd name="connsiteX76" fmla="*/ 90963 w 1173345"/>
                  <a:gd name="connsiteY76" fmla="*/ 92160 h 2156822"/>
                  <a:gd name="connsiteX0" fmla="*/ 90963 w 1173345"/>
                  <a:gd name="connsiteY0" fmla="*/ 92160 h 2156822"/>
                  <a:gd name="connsiteX1" fmla="*/ 117633 w 1173345"/>
                  <a:gd name="connsiteY1" fmla="*/ 114067 h 2156822"/>
                  <a:gd name="connsiteX2" fmla="*/ 1010932 w 1173345"/>
                  <a:gd name="connsiteY2" fmla="*/ 1522538 h 2156822"/>
                  <a:gd name="connsiteX3" fmla="*/ 1166336 w 1173345"/>
                  <a:gd name="connsiteY3" fmla="*/ 1759035 h 2156822"/>
                  <a:gd name="connsiteX4" fmla="*/ 1170146 w 1173345"/>
                  <a:gd name="connsiteY4" fmla="*/ 1777132 h 2156822"/>
                  <a:gd name="connsiteX5" fmla="*/ 1156811 w 1173345"/>
                  <a:gd name="connsiteY5" fmla="*/ 1792372 h 2156822"/>
                  <a:gd name="connsiteX6" fmla="*/ 1152681 w 1173345"/>
                  <a:gd name="connsiteY6" fmla="*/ 1788705 h 2156822"/>
                  <a:gd name="connsiteX7" fmla="*/ 1155858 w 1173345"/>
                  <a:gd name="connsiteY7" fmla="*/ 1797135 h 2156822"/>
                  <a:gd name="connsiteX8" fmla="*/ 1169193 w 1173345"/>
                  <a:gd name="connsiteY8" fmla="*/ 1817137 h 2156822"/>
                  <a:gd name="connsiteX9" fmla="*/ 1170146 w 1173345"/>
                  <a:gd name="connsiteY9" fmla="*/ 1834282 h 2156822"/>
                  <a:gd name="connsiteX10" fmla="*/ 1164431 w 1173345"/>
                  <a:gd name="connsiteY10" fmla="*/ 1836187 h 2156822"/>
                  <a:gd name="connsiteX11" fmla="*/ 1155144 w 1173345"/>
                  <a:gd name="connsiteY11" fmla="*/ 1829877 h 2156822"/>
                  <a:gd name="connsiteX12" fmla="*/ 1150790 w 1173345"/>
                  <a:gd name="connsiteY12" fmla="*/ 1821274 h 2156822"/>
                  <a:gd name="connsiteX13" fmla="*/ 1153477 w 1173345"/>
                  <a:gd name="connsiteY13" fmla="*/ 1831425 h 2156822"/>
                  <a:gd name="connsiteX14" fmla="*/ 1157763 w 1173345"/>
                  <a:gd name="connsiteY14" fmla="*/ 1844760 h 2156822"/>
                  <a:gd name="connsiteX15" fmla="*/ 1166336 w 1173345"/>
                  <a:gd name="connsiteY15" fmla="*/ 1860000 h 2156822"/>
                  <a:gd name="connsiteX16" fmla="*/ 1167288 w 1173345"/>
                  <a:gd name="connsiteY16" fmla="*/ 1883812 h 2156822"/>
                  <a:gd name="connsiteX17" fmla="*/ 1161573 w 1173345"/>
                  <a:gd name="connsiteY17" fmla="*/ 1889527 h 2156822"/>
                  <a:gd name="connsiteX18" fmla="*/ 1154567 w 1173345"/>
                  <a:gd name="connsiteY18" fmla="*/ 1884340 h 2156822"/>
                  <a:gd name="connsiteX19" fmla="*/ 1158716 w 1173345"/>
                  <a:gd name="connsiteY19" fmla="*/ 1896195 h 2156822"/>
                  <a:gd name="connsiteX20" fmla="*/ 1164431 w 1173345"/>
                  <a:gd name="connsiteY20" fmla="*/ 1905720 h 2156822"/>
                  <a:gd name="connsiteX21" fmla="*/ 1165383 w 1173345"/>
                  <a:gd name="connsiteY21" fmla="*/ 1924770 h 2156822"/>
                  <a:gd name="connsiteX22" fmla="*/ 1159668 w 1173345"/>
                  <a:gd name="connsiteY22" fmla="*/ 1929532 h 2156822"/>
                  <a:gd name="connsiteX23" fmla="*/ 1147970 w 1173345"/>
                  <a:gd name="connsiteY23" fmla="*/ 1917834 h 2156822"/>
                  <a:gd name="connsiteX24" fmla="*/ 1148166 w 1173345"/>
                  <a:gd name="connsiteY24" fmla="*/ 1924404 h 2156822"/>
                  <a:gd name="connsiteX25" fmla="*/ 1149191 w 1173345"/>
                  <a:gd name="connsiteY25" fmla="*/ 1925722 h 2156822"/>
                  <a:gd name="connsiteX26" fmla="*/ 1156811 w 1173345"/>
                  <a:gd name="connsiteY26" fmla="*/ 1942867 h 2156822"/>
                  <a:gd name="connsiteX27" fmla="*/ 1165383 w 1173345"/>
                  <a:gd name="connsiteY27" fmla="*/ 1958107 h 2156822"/>
                  <a:gd name="connsiteX28" fmla="*/ 1166336 w 1173345"/>
                  <a:gd name="connsiteY28" fmla="*/ 2000017 h 2156822"/>
                  <a:gd name="connsiteX29" fmla="*/ 1161573 w 1173345"/>
                  <a:gd name="connsiteY29" fmla="*/ 2003827 h 2156822"/>
                  <a:gd name="connsiteX30" fmla="*/ 1153999 w 1173345"/>
                  <a:gd name="connsiteY30" fmla="*/ 2000263 h 2156822"/>
                  <a:gd name="connsiteX31" fmla="*/ 1155859 w 1173345"/>
                  <a:gd name="connsiteY31" fmla="*/ 2004780 h 2156822"/>
                  <a:gd name="connsiteX32" fmla="*/ 1161574 w 1173345"/>
                  <a:gd name="connsiteY32" fmla="*/ 2071455 h 2156822"/>
                  <a:gd name="connsiteX33" fmla="*/ 1156574 w 1173345"/>
                  <a:gd name="connsiteY33" fmla="*/ 2076456 h 2156822"/>
                  <a:gd name="connsiteX34" fmla="*/ 1152613 w 1173345"/>
                  <a:gd name="connsiteY34" fmla="*/ 2073375 h 2156822"/>
                  <a:gd name="connsiteX35" fmla="*/ 1153111 w 1173345"/>
                  <a:gd name="connsiteY35" fmla="*/ 2090060 h 2156822"/>
                  <a:gd name="connsiteX36" fmla="*/ 1158715 w 1173345"/>
                  <a:gd name="connsiteY36" fmla="*/ 2102293 h 2156822"/>
                  <a:gd name="connsiteX37" fmla="*/ 1162525 w 1173345"/>
                  <a:gd name="connsiteY37" fmla="*/ 2131463 h 2156822"/>
                  <a:gd name="connsiteX38" fmla="*/ 1159668 w 1173345"/>
                  <a:gd name="connsiteY38" fmla="*/ 2154323 h 2156822"/>
                  <a:gd name="connsiteX39" fmla="*/ 1154840 w 1173345"/>
                  <a:gd name="connsiteY39" fmla="*/ 2147958 h 2156822"/>
                  <a:gd name="connsiteX40" fmla="*/ 1155104 w 1173345"/>
                  <a:gd name="connsiteY40" fmla="*/ 2156822 h 2156822"/>
                  <a:gd name="connsiteX41" fmla="*/ 5313 w 1173345"/>
                  <a:gd name="connsiteY41" fmla="*/ 364235 h 2156822"/>
                  <a:gd name="connsiteX42" fmla="*/ 9599 w 1173345"/>
                  <a:gd name="connsiteY42" fmla="*/ 361664 h 2156822"/>
                  <a:gd name="connsiteX43" fmla="*/ 8334 w 1173345"/>
                  <a:gd name="connsiteY43" fmla="*/ 358503 h 2156822"/>
                  <a:gd name="connsiteX44" fmla="*/ 1428 w 1173345"/>
                  <a:gd name="connsiteY44" fmla="*/ 345525 h 2156822"/>
                  <a:gd name="connsiteX45" fmla="*/ 1428 w 1173345"/>
                  <a:gd name="connsiteY45" fmla="*/ 332190 h 2156822"/>
                  <a:gd name="connsiteX46" fmla="*/ 13811 w 1173345"/>
                  <a:gd name="connsiteY46" fmla="*/ 339810 h 2156822"/>
                  <a:gd name="connsiteX47" fmla="*/ 20252 w 1173345"/>
                  <a:gd name="connsiteY47" fmla="*/ 345638 h 2156822"/>
                  <a:gd name="connsiteX48" fmla="*/ 16668 w 1173345"/>
                  <a:gd name="connsiteY48" fmla="*/ 336000 h 2156822"/>
                  <a:gd name="connsiteX49" fmla="*/ 3333 w 1173345"/>
                  <a:gd name="connsiteY49" fmla="*/ 321712 h 2156822"/>
                  <a:gd name="connsiteX50" fmla="*/ 476 w 1173345"/>
                  <a:gd name="connsiteY50" fmla="*/ 304567 h 2156822"/>
                  <a:gd name="connsiteX51" fmla="*/ 7500 w 1173345"/>
                  <a:gd name="connsiteY51" fmla="*/ 293137 h 2156822"/>
                  <a:gd name="connsiteX52" fmla="*/ 14734 w 1173345"/>
                  <a:gd name="connsiteY52" fmla="*/ 296575 h 2156822"/>
                  <a:gd name="connsiteX53" fmla="*/ 13334 w 1173345"/>
                  <a:gd name="connsiteY53" fmla="*/ 294566 h 2156822"/>
                  <a:gd name="connsiteX54" fmla="*/ 8096 w 1173345"/>
                  <a:gd name="connsiteY54" fmla="*/ 275992 h 2156822"/>
                  <a:gd name="connsiteX55" fmla="*/ 24288 w 1173345"/>
                  <a:gd name="connsiteY55" fmla="*/ 251227 h 2156822"/>
                  <a:gd name="connsiteX56" fmla="*/ 39528 w 1173345"/>
                  <a:gd name="connsiteY56" fmla="*/ 270277 h 2156822"/>
                  <a:gd name="connsiteX57" fmla="*/ 50513 w 1173345"/>
                  <a:gd name="connsiteY57" fmla="*/ 285486 h 2156822"/>
                  <a:gd name="connsiteX58" fmla="*/ 52459 w 1173345"/>
                  <a:gd name="connsiteY58" fmla="*/ 279882 h 2156822"/>
                  <a:gd name="connsiteX59" fmla="*/ 45243 w 1173345"/>
                  <a:gd name="connsiteY59" fmla="*/ 267420 h 2156822"/>
                  <a:gd name="connsiteX60" fmla="*/ 34766 w 1173345"/>
                  <a:gd name="connsiteY60" fmla="*/ 249322 h 2156822"/>
                  <a:gd name="connsiteX61" fmla="*/ 35718 w 1173345"/>
                  <a:gd name="connsiteY61" fmla="*/ 202650 h 2156822"/>
                  <a:gd name="connsiteX62" fmla="*/ 43338 w 1173345"/>
                  <a:gd name="connsiteY62" fmla="*/ 209437 h 2156822"/>
                  <a:gd name="connsiteX63" fmla="*/ 49216 w 1173345"/>
                  <a:gd name="connsiteY63" fmla="*/ 215222 h 2156822"/>
                  <a:gd name="connsiteX64" fmla="*/ 38814 w 1173345"/>
                  <a:gd name="connsiteY64" fmla="*/ 192649 h 2156822"/>
                  <a:gd name="connsiteX65" fmla="*/ 43338 w 1173345"/>
                  <a:gd name="connsiteY65" fmla="*/ 165502 h 2156822"/>
                  <a:gd name="connsiteX66" fmla="*/ 55721 w 1173345"/>
                  <a:gd name="connsiteY66" fmla="*/ 164550 h 2156822"/>
                  <a:gd name="connsiteX67" fmla="*/ 63572 w 1173345"/>
                  <a:gd name="connsiteY67" fmla="*/ 172875 h 2156822"/>
                  <a:gd name="connsiteX68" fmla="*/ 58578 w 1173345"/>
                  <a:gd name="connsiteY68" fmla="*/ 158835 h 2156822"/>
                  <a:gd name="connsiteX69" fmla="*/ 69056 w 1173345"/>
                  <a:gd name="connsiteY69" fmla="*/ 113115 h 2156822"/>
                  <a:gd name="connsiteX70" fmla="*/ 88106 w 1173345"/>
                  <a:gd name="connsiteY70" fmla="*/ 128355 h 2156822"/>
                  <a:gd name="connsiteX71" fmla="*/ 100012 w 1173345"/>
                  <a:gd name="connsiteY71" fmla="*/ 140975 h 2156822"/>
                  <a:gd name="connsiteX72" fmla="*/ 100453 w 1173345"/>
                  <a:gd name="connsiteY72" fmla="*/ 141659 h 2156822"/>
                  <a:gd name="connsiteX73" fmla="*/ 100543 w 1173345"/>
                  <a:gd name="connsiteY73" fmla="*/ 141398 h 2156822"/>
                  <a:gd name="connsiteX74" fmla="*/ 92868 w 1173345"/>
                  <a:gd name="connsiteY74" fmla="*/ 127402 h 2156822"/>
                  <a:gd name="connsiteX75" fmla="*/ 90963 w 1173345"/>
                  <a:gd name="connsiteY75" fmla="*/ 92160 h 2156822"/>
                  <a:gd name="connsiteX0" fmla="*/ 90963 w 1173345"/>
                  <a:gd name="connsiteY0" fmla="*/ 109599 h 2174261"/>
                  <a:gd name="connsiteX1" fmla="*/ 117633 w 1173345"/>
                  <a:gd name="connsiteY1" fmla="*/ 131506 h 2174261"/>
                  <a:gd name="connsiteX2" fmla="*/ 1166336 w 1173345"/>
                  <a:gd name="connsiteY2" fmla="*/ 1776474 h 2174261"/>
                  <a:gd name="connsiteX3" fmla="*/ 1170146 w 1173345"/>
                  <a:gd name="connsiteY3" fmla="*/ 1794571 h 2174261"/>
                  <a:gd name="connsiteX4" fmla="*/ 1156811 w 1173345"/>
                  <a:gd name="connsiteY4" fmla="*/ 1809811 h 2174261"/>
                  <a:gd name="connsiteX5" fmla="*/ 1152681 w 1173345"/>
                  <a:gd name="connsiteY5" fmla="*/ 1806144 h 2174261"/>
                  <a:gd name="connsiteX6" fmla="*/ 1155858 w 1173345"/>
                  <a:gd name="connsiteY6" fmla="*/ 1814574 h 2174261"/>
                  <a:gd name="connsiteX7" fmla="*/ 1169193 w 1173345"/>
                  <a:gd name="connsiteY7" fmla="*/ 1834576 h 2174261"/>
                  <a:gd name="connsiteX8" fmla="*/ 1170146 w 1173345"/>
                  <a:gd name="connsiteY8" fmla="*/ 1851721 h 2174261"/>
                  <a:gd name="connsiteX9" fmla="*/ 1164431 w 1173345"/>
                  <a:gd name="connsiteY9" fmla="*/ 1853626 h 2174261"/>
                  <a:gd name="connsiteX10" fmla="*/ 1155144 w 1173345"/>
                  <a:gd name="connsiteY10" fmla="*/ 1847316 h 2174261"/>
                  <a:gd name="connsiteX11" fmla="*/ 1150790 w 1173345"/>
                  <a:gd name="connsiteY11" fmla="*/ 1838713 h 2174261"/>
                  <a:gd name="connsiteX12" fmla="*/ 1153477 w 1173345"/>
                  <a:gd name="connsiteY12" fmla="*/ 1848864 h 2174261"/>
                  <a:gd name="connsiteX13" fmla="*/ 1157763 w 1173345"/>
                  <a:gd name="connsiteY13" fmla="*/ 1862199 h 2174261"/>
                  <a:gd name="connsiteX14" fmla="*/ 1166336 w 1173345"/>
                  <a:gd name="connsiteY14" fmla="*/ 1877439 h 2174261"/>
                  <a:gd name="connsiteX15" fmla="*/ 1167288 w 1173345"/>
                  <a:gd name="connsiteY15" fmla="*/ 1901251 h 2174261"/>
                  <a:gd name="connsiteX16" fmla="*/ 1161573 w 1173345"/>
                  <a:gd name="connsiteY16" fmla="*/ 1906966 h 2174261"/>
                  <a:gd name="connsiteX17" fmla="*/ 1154567 w 1173345"/>
                  <a:gd name="connsiteY17" fmla="*/ 1901779 h 2174261"/>
                  <a:gd name="connsiteX18" fmla="*/ 1158716 w 1173345"/>
                  <a:gd name="connsiteY18" fmla="*/ 1913634 h 2174261"/>
                  <a:gd name="connsiteX19" fmla="*/ 1164431 w 1173345"/>
                  <a:gd name="connsiteY19" fmla="*/ 1923159 h 2174261"/>
                  <a:gd name="connsiteX20" fmla="*/ 1165383 w 1173345"/>
                  <a:gd name="connsiteY20" fmla="*/ 1942209 h 2174261"/>
                  <a:gd name="connsiteX21" fmla="*/ 1159668 w 1173345"/>
                  <a:gd name="connsiteY21" fmla="*/ 1946971 h 2174261"/>
                  <a:gd name="connsiteX22" fmla="*/ 1147970 w 1173345"/>
                  <a:gd name="connsiteY22" fmla="*/ 1935273 h 2174261"/>
                  <a:gd name="connsiteX23" fmla="*/ 1148166 w 1173345"/>
                  <a:gd name="connsiteY23" fmla="*/ 1941843 h 2174261"/>
                  <a:gd name="connsiteX24" fmla="*/ 1149191 w 1173345"/>
                  <a:gd name="connsiteY24" fmla="*/ 1943161 h 2174261"/>
                  <a:gd name="connsiteX25" fmla="*/ 1156811 w 1173345"/>
                  <a:gd name="connsiteY25" fmla="*/ 1960306 h 2174261"/>
                  <a:gd name="connsiteX26" fmla="*/ 1165383 w 1173345"/>
                  <a:gd name="connsiteY26" fmla="*/ 1975546 h 2174261"/>
                  <a:gd name="connsiteX27" fmla="*/ 1166336 w 1173345"/>
                  <a:gd name="connsiteY27" fmla="*/ 2017456 h 2174261"/>
                  <a:gd name="connsiteX28" fmla="*/ 1161573 w 1173345"/>
                  <a:gd name="connsiteY28" fmla="*/ 2021266 h 2174261"/>
                  <a:gd name="connsiteX29" fmla="*/ 1153999 w 1173345"/>
                  <a:gd name="connsiteY29" fmla="*/ 2017702 h 2174261"/>
                  <a:gd name="connsiteX30" fmla="*/ 1155859 w 1173345"/>
                  <a:gd name="connsiteY30" fmla="*/ 2022219 h 2174261"/>
                  <a:gd name="connsiteX31" fmla="*/ 1161574 w 1173345"/>
                  <a:gd name="connsiteY31" fmla="*/ 2088894 h 2174261"/>
                  <a:gd name="connsiteX32" fmla="*/ 1156574 w 1173345"/>
                  <a:gd name="connsiteY32" fmla="*/ 2093895 h 2174261"/>
                  <a:gd name="connsiteX33" fmla="*/ 1152613 w 1173345"/>
                  <a:gd name="connsiteY33" fmla="*/ 2090814 h 2174261"/>
                  <a:gd name="connsiteX34" fmla="*/ 1153111 w 1173345"/>
                  <a:gd name="connsiteY34" fmla="*/ 2107499 h 2174261"/>
                  <a:gd name="connsiteX35" fmla="*/ 1158715 w 1173345"/>
                  <a:gd name="connsiteY35" fmla="*/ 2119732 h 2174261"/>
                  <a:gd name="connsiteX36" fmla="*/ 1162525 w 1173345"/>
                  <a:gd name="connsiteY36" fmla="*/ 2148902 h 2174261"/>
                  <a:gd name="connsiteX37" fmla="*/ 1159668 w 1173345"/>
                  <a:gd name="connsiteY37" fmla="*/ 2171762 h 2174261"/>
                  <a:gd name="connsiteX38" fmla="*/ 1154840 w 1173345"/>
                  <a:gd name="connsiteY38" fmla="*/ 2165397 h 2174261"/>
                  <a:gd name="connsiteX39" fmla="*/ 1155104 w 1173345"/>
                  <a:gd name="connsiteY39" fmla="*/ 2174261 h 2174261"/>
                  <a:gd name="connsiteX40" fmla="*/ 5313 w 1173345"/>
                  <a:gd name="connsiteY40" fmla="*/ 381674 h 2174261"/>
                  <a:gd name="connsiteX41" fmla="*/ 9599 w 1173345"/>
                  <a:gd name="connsiteY41" fmla="*/ 379103 h 2174261"/>
                  <a:gd name="connsiteX42" fmla="*/ 8334 w 1173345"/>
                  <a:gd name="connsiteY42" fmla="*/ 375942 h 2174261"/>
                  <a:gd name="connsiteX43" fmla="*/ 1428 w 1173345"/>
                  <a:gd name="connsiteY43" fmla="*/ 362964 h 2174261"/>
                  <a:gd name="connsiteX44" fmla="*/ 1428 w 1173345"/>
                  <a:gd name="connsiteY44" fmla="*/ 349629 h 2174261"/>
                  <a:gd name="connsiteX45" fmla="*/ 13811 w 1173345"/>
                  <a:gd name="connsiteY45" fmla="*/ 357249 h 2174261"/>
                  <a:gd name="connsiteX46" fmla="*/ 20252 w 1173345"/>
                  <a:gd name="connsiteY46" fmla="*/ 363077 h 2174261"/>
                  <a:gd name="connsiteX47" fmla="*/ 16668 w 1173345"/>
                  <a:gd name="connsiteY47" fmla="*/ 353439 h 2174261"/>
                  <a:gd name="connsiteX48" fmla="*/ 3333 w 1173345"/>
                  <a:gd name="connsiteY48" fmla="*/ 339151 h 2174261"/>
                  <a:gd name="connsiteX49" fmla="*/ 476 w 1173345"/>
                  <a:gd name="connsiteY49" fmla="*/ 322006 h 2174261"/>
                  <a:gd name="connsiteX50" fmla="*/ 7500 w 1173345"/>
                  <a:gd name="connsiteY50" fmla="*/ 310576 h 2174261"/>
                  <a:gd name="connsiteX51" fmla="*/ 14734 w 1173345"/>
                  <a:gd name="connsiteY51" fmla="*/ 314014 h 2174261"/>
                  <a:gd name="connsiteX52" fmla="*/ 13334 w 1173345"/>
                  <a:gd name="connsiteY52" fmla="*/ 312005 h 2174261"/>
                  <a:gd name="connsiteX53" fmla="*/ 8096 w 1173345"/>
                  <a:gd name="connsiteY53" fmla="*/ 293431 h 2174261"/>
                  <a:gd name="connsiteX54" fmla="*/ 24288 w 1173345"/>
                  <a:gd name="connsiteY54" fmla="*/ 268666 h 2174261"/>
                  <a:gd name="connsiteX55" fmla="*/ 39528 w 1173345"/>
                  <a:gd name="connsiteY55" fmla="*/ 287716 h 2174261"/>
                  <a:gd name="connsiteX56" fmla="*/ 50513 w 1173345"/>
                  <a:gd name="connsiteY56" fmla="*/ 302925 h 2174261"/>
                  <a:gd name="connsiteX57" fmla="*/ 52459 w 1173345"/>
                  <a:gd name="connsiteY57" fmla="*/ 297321 h 2174261"/>
                  <a:gd name="connsiteX58" fmla="*/ 45243 w 1173345"/>
                  <a:gd name="connsiteY58" fmla="*/ 284859 h 2174261"/>
                  <a:gd name="connsiteX59" fmla="*/ 34766 w 1173345"/>
                  <a:gd name="connsiteY59" fmla="*/ 266761 h 2174261"/>
                  <a:gd name="connsiteX60" fmla="*/ 35718 w 1173345"/>
                  <a:gd name="connsiteY60" fmla="*/ 220089 h 2174261"/>
                  <a:gd name="connsiteX61" fmla="*/ 43338 w 1173345"/>
                  <a:gd name="connsiteY61" fmla="*/ 226876 h 2174261"/>
                  <a:gd name="connsiteX62" fmla="*/ 49216 w 1173345"/>
                  <a:gd name="connsiteY62" fmla="*/ 232661 h 2174261"/>
                  <a:gd name="connsiteX63" fmla="*/ 38814 w 1173345"/>
                  <a:gd name="connsiteY63" fmla="*/ 210088 h 2174261"/>
                  <a:gd name="connsiteX64" fmla="*/ 43338 w 1173345"/>
                  <a:gd name="connsiteY64" fmla="*/ 182941 h 2174261"/>
                  <a:gd name="connsiteX65" fmla="*/ 55721 w 1173345"/>
                  <a:gd name="connsiteY65" fmla="*/ 181989 h 2174261"/>
                  <a:gd name="connsiteX66" fmla="*/ 63572 w 1173345"/>
                  <a:gd name="connsiteY66" fmla="*/ 190314 h 2174261"/>
                  <a:gd name="connsiteX67" fmla="*/ 58578 w 1173345"/>
                  <a:gd name="connsiteY67" fmla="*/ 176274 h 2174261"/>
                  <a:gd name="connsiteX68" fmla="*/ 69056 w 1173345"/>
                  <a:gd name="connsiteY68" fmla="*/ 130554 h 2174261"/>
                  <a:gd name="connsiteX69" fmla="*/ 88106 w 1173345"/>
                  <a:gd name="connsiteY69" fmla="*/ 145794 h 2174261"/>
                  <a:gd name="connsiteX70" fmla="*/ 100012 w 1173345"/>
                  <a:gd name="connsiteY70" fmla="*/ 158414 h 2174261"/>
                  <a:gd name="connsiteX71" fmla="*/ 100453 w 1173345"/>
                  <a:gd name="connsiteY71" fmla="*/ 159098 h 2174261"/>
                  <a:gd name="connsiteX72" fmla="*/ 100543 w 1173345"/>
                  <a:gd name="connsiteY72" fmla="*/ 158837 h 2174261"/>
                  <a:gd name="connsiteX73" fmla="*/ 92868 w 1173345"/>
                  <a:gd name="connsiteY73" fmla="*/ 144841 h 2174261"/>
                  <a:gd name="connsiteX74" fmla="*/ 90963 w 1173345"/>
                  <a:gd name="connsiteY74" fmla="*/ 109599 h 2174261"/>
                  <a:gd name="connsiteX0" fmla="*/ 90963 w 1173345"/>
                  <a:gd name="connsiteY0" fmla="*/ 4883 h 2069545"/>
                  <a:gd name="connsiteX1" fmla="*/ 117633 w 1173345"/>
                  <a:gd name="connsiteY1" fmla="*/ 26790 h 2069545"/>
                  <a:gd name="connsiteX2" fmla="*/ 1166336 w 1173345"/>
                  <a:gd name="connsiteY2" fmla="*/ 1671758 h 2069545"/>
                  <a:gd name="connsiteX3" fmla="*/ 1170146 w 1173345"/>
                  <a:gd name="connsiteY3" fmla="*/ 1689855 h 2069545"/>
                  <a:gd name="connsiteX4" fmla="*/ 1156811 w 1173345"/>
                  <a:gd name="connsiteY4" fmla="*/ 1705095 h 2069545"/>
                  <a:gd name="connsiteX5" fmla="*/ 1152681 w 1173345"/>
                  <a:gd name="connsiteY5" fmla="*/ 1701428 h 2069545"/>
                  <a:gd name="connsiteX6" fmla="*/ 1155858 w 1173345"/>
                  <a:gd name="connsiteY6" fmla="*/ 1709858 h 2069545"/>
                  <a:gd name="connsiteX7" fmla="*/ 1169193 w 1173345"/>
                  <a:gd name="connsiteY7" fmla="*/ 1729860 h 2069545"/>
                  <a:gd name="connsiteX8" fmla="*/ 1170146 w 1173345"/>
                  <a:gd name="connsiteY8" fmla="*/ 1747005 h 2069545"/>
                  <a:gd name="connsiteX9" fmla="*/ 1164431 w 1173345"/>
                  <a:gd name="connsiteY9" fmla="*/ 1748910 h 2069545"/>
                  <a:gd name="connsiteX10" fmla="*/ 1155144 w 1173345"/>
                  <a:gd name="connsiteY10" fmla="*/ 1742600 h 2069545"/>
                  <a:gd name="connsiteX11" fmla="*/ 1150790 w 1173345"/>
                  <a:gd name="connsiteY11" fmla="*/ 1733997 h 2069545"/>
                  <a:gd name="connsiteX12" fmla="*/ 1153477 w 1173345"/>
                  <a:gd name="connsiteY12" fmla="*/ 1744148 h 2069545"/>
                  <a:gd name="connsiteX13" fmla="*/ 1157763 w 1173345"/>
                  <a:gd name="connsiteY13" fmla="*/ 1757483 h 2069545"/>
                  <a:gd name="connsiteX14" fmla="*/ 1166336 w 1173345"/>
                  <a:gd name="connsiteY14" fmla="*/ 1772723 h 2069545"/>
                  <a:gd name="connsiteX15" fmla="*/ 1167288 w 1173345"/>
                  <a:gd name="connsiteY15" fmla="*/ 1796535 h 2069545"/>
                  <a:gd name="connsiteX16" fmla="*/ 1161573 w 1173345"/>
                  <a:gd name="connsiteY16" fmla="*/ 1802250 h 2069545"/>
                  <a:gd name="connsiteX17" fmla="*/ 1154567 w 1173345"/>
                  <a:gd name="connsiteY17" fmla="*/ 1797063 h 2069545"/>
                  <a:gd name="connsiteX18" fmla="*/ 1158716 w 1173345"/>
                  <a:gd name="connsiteY18" fmla="*/ 1808918 h 2069545"/>
                  <a:gd name="connsiteX19" fmla="*/ 1164431 w 1173345"/>
                  <a:gd name="connsiteY19" fmla="*/ 1818443 h 2069545"/>
                  <a:gd name="connsiteX20" fmla="*/ 1165383 w 1173345"/>
                  <a:gd name="connsiteY20" fmla="*/ 1837493 h 2069545"/>
                  <a:gd name="connsiteX21" fmla="*/ 1159668 w 1173345"/>
                  <a:gd name="connsiteY21" fmla="*/ 1842255 h 2069545"/>
                  <a:gd name="connsiteX22" fmla="*/ 1147970 w 1173345"/>
                  <a:gd name="connsiteY22" fmla="*/ 1830557 h 2069545"/>
                  <a:gd name="connsiteX23" fmla="*/ 1148166 w 1173345"/>
                  <a:gd name="connsiteY23" fmla="*/ 1837127 h 2069545"/>
                  <a:gd name="connsiteX24" fmla="*/ 1149191 w 1173345"/>
                  <a:gd name="connsiteY24" fmla="*/ 1838445 h 2069545"/>
                  <a:gd name="connsiteX25" fmla="*/ 1156811 w 1173345"/>
                  <a:gd name="connsiteY25" fmla="*/ 1855590 h 2069545"/>
                  <a:gd name="connsiteX26" fmla="*/ 1165383 w 1173345"/>
                  <a:gd name="connsiteY26" fmla="*/ 1870830 h 2069545"/>
                  <a:gd name="connsiteX27" fmla="*/ 1166336 w 1173345"/>
                  <a:gd name="connsiteY27" fmla="*/ 1912740 h 2069545"/>
                  <a:gd name="connsiteX28" fmla="*/ 1161573 w 1173345"/>
                  <a:gd name="connsiteY28" fmla="*/ 1916550 h 2069545"/>
                  <a:gd name="connsiteX29" fmla="*/ 1153999 w 1173345"/>
                  <a:gd name="connsiteY29" fmla="*/ 1912986 h 2069545"/>
                  <a:gd name="connsiteX30" fmla="*/ 1155859 w 1173345"/>
                  <a:gd name="connsiteY30" fmla="*/ 1917503 h 2069545"/>
                  <a:gd name="connsiteX31" fmla="*/ 1161574 w 1173345"/>
                  <a:gd name="connsiteY31" fmla="*/ 1984178 h 2069545"/>
                  <a:gd name="connsiteX32" fmla="*/ 1156574 w 1173345"/>
                  <a:gd name="connsiteY32" fmla="*/ 1989179 h 2069545"/>
                  <a:gd name="connsiteX33" fmla="*/ 1152613 w 1173345"/>
                  <a:gd name="connsiteY33" fmla="*/ 1986098 h 2069545"/>
                  <a:gd name="connsiteX34" fmla="*/ 1153111 w 1173345"/>
                  <a:gd name="connsiteY34" fmla="*/ 2002783 h 2069545"/>
                  <a:gd name="connsiteX35" fmla="*/ 1158715 w 1173345"/>
                  <a:gd name="connsiteY35" fmla="*/ 2015016 h 2069545"/>
                  <a:gd name="connsiteX36" fmla="*/ 1162525 w 1173345"/>
                  <a:gd name="connsiteY36" fmla="*/ 2044186 h 2069545"/>
                  <a:gd name="connsiteX37" fmla="*/ 1159668 w 1173345"/>
                  <a:gd name="connsiteY37" fmla="*/ 2067046 h 2069545"/>
                  <a:gd name="connsiteX38" fmla="*/ 1154840 w 1173345"/>
                  <a:gd name="connsiteY38" fmla="*/ 2060681 h 2069545"/>
                  <a:gd name="connsiteX39" fmla="*/ 1155104 w 1173345"/>
                  <a:gd name="connsiteY39" fmla="*/ 2069545 h 2069545"/>
                  <a:gd name="connsiteX40" fmla="*/ 5313 w 1173345"/>
                  <a:gd name="connsiteY40" fmla="*/ 276958 h 2069545"/>
                  <a:gd name="connsiteX41" fmla="*/ 9599 w 1173345"/>
                  <a:gd name="connsiteY41" fmla="*/ 274387 h 2069545"/>
                  <a:gd name="connsiteX42" fmla="*/ 8334 w 1173345"/>
                  <a:gd name="connsiteY42" fmla="*/ 271226 h 2069545"/>
                  <a:gd name="connsiteX43" fmla="*/ 1428 w 1173345"/>
                  <a:gd name="connsiteY43" fmla="*/ 258248 h 2069545"/>
                  <a:gd name="connsiteX44" fmla="*/ 1428 w 1173345"/>
                  <a:gd name="connsiteY44" fmla="*/ 244913 h 2069545"/>
                  <a:gd name="connsiteX45" fmla="*/ 13811 w 1173345"/>
                  <a:gd name="connsiteY45" fmla="*/ 252533 h 2069545"/>
                  <a:gd name="connsiteX46" fmla="*/ 20252 w 1173345"/>
                  <a:gd name="connsiteY46" fmla="*/ 258361 h 2069545"/>
                  <a:gd name="connsiteX47" fmla="*/ 16668 w 1173345"/>
                  <a:gd name="connsiteY47" fmla="*/ 248723 h 2069545"/>
                  <a:gd name="connsiteX48" fmla="*/ 3333 w 1173345"/>
                  <a:gd name="connsiteY48" fmla="*/ 234435 h 2069545"/>
                  <a:gd name="connsiteX49" fmla="*/ 476 w 1173345"/>
                  <a:gd name="connsiteY49" fmla="*/ 217290 h 2069545"/>
                  <a:gd name="connsiteX50" fmla="*/ 7500 w 1173345"/>
                  <a:gd name="connsiteY50" fmla="*/ 205860 h 2069545"/>
                  <a:gd name="connsiteX51" fmla="*/ 14734 w 1173345"/>
                  <a:gd name="connsiteY51" fmla="*/ 209298 h 2069545"/>
                  <a:gd name="connsiteX52" fmla="*/ 13334 w 1173345"/>
                  <a:gd name="connsiteY52" fmla="*/ 207289 h 2069545"/>
                  <a:gd name="connsiteX53" fmla="*/ 8096 w 1173345"/>
                  <a:gd name="connsiteY53" fmla="*/ 188715 h 2069545"/>
                  <a:gd name="connsiteX54" fmla="*/ 24288 w 1173345"/>
                  <a:gd name="connsiteY54" fmla="*/ 163950 h 2069545"/>
                  <a:gd name="connsiteX55" fmla="*/ 39528 w 1173345"/>
                  <a:gd name="connsiteY55" fmla="*/ 183000 h 2069545"/>
                  <a:gd name="connsiteX56" fmla="*/ 50513 w 1173345"/>
                  <a:gd name="connsiteY56" fmla="*/ 198209 h 2069545"/>
                  <a:gd name="connsiteX57" fmla="*/ 52459 w 1173345"/>
                  <a:gd name="connsiteY57" fmla="*/ 192605 h 2069545"/>
                  <a:gd name="connsiteX58" fmla="*/ 45243 w 1173345"/>
                  <a:gd name="connsiteY58" fmla="*/ 180143 h 2069545"/>
                  <a:gd name="connsiteX59" fmla="*/ 34766 w 1173345"/>
                  <a:gd name="connsiteY59" fmla="*/ 162045 h 2069545"/>
                  <a:gd name="connsiteX60" fmla="*/ 35718 w 1173345"/>
                  <a:gd name="connsiteY60" fmla="*/ 115373 h 2069545"/>
                  <a:gd name="connsiteX61" fmla="*/ 43338 w 1173345"/>
                  <a:gd name="connsiteY61" fmla="*/ 122160 h 2069545"/>
                  <a:gd name="connsiteX62" fmla="*/ 49216 w 1173345"/>
                  <a:gd name="connsiteY62" fmla="*/ 127945 h 2069545"/>
                  <a:gd name="connsiteX63" fmla="*/ 38814 w 1173345"/>
                  <a:gd name="connsiteY63" fmla="*/ 105372 h 2069545"/>
                  <a:gd name="connsiteX64" fmla="*/ 43338 w 1173345"/>
                  <a:gd name="connsiteY64" fmla="*/ 78225 h 2069545"/>
                  <a:gd name="connsiteX65" fmla="*/ 55721 w 1173345"/>
                  <a:gd name="connsiteY65" fmla="*/ 77273 h 2069545"/>
                  <a:gd name="connsiteX66" fmla="*/ 63572 w 1173345"/>
                  <a:gd name="connsiteY66" fmla="*/ 85598 h 2069545"/>
                  <a:gd name="connsiteX67" fmla="*/ 58578 w 1173345"/>
                  <a:gd name="connsiteY67" fmla="*/ 71558 h 2069545"/>
                  <a:gd name="connsiteX68" fmla="*/ 69056 w 1173345"/>
                  <a:gd name="connsiteY68" fmla="*/ 25838 h 2069545"/>
                  <a:gd name="connsiteX69" fmla="*/ 88106 w 1173345"/>
                  <a:gd name="connsiteY69" fmla="*/ 41078 h 2069545"/>
                  <a:gd name="connsiteX70" fmla="*/ 100012 w 1173345"/>
                  <a:gd name="connsiteY70" fmla="*/ 53698 h 2069545"/>
                  <a:gd name="connsiteX71" fmla="*/ 100453 w 1173345"/>
                  <a:gd name="connsiteY71" fmla="*/ 54382 h 2069545"/>
                  <a:gd name="connsiteX72" fmla="*/ 100543 w 1173345"/>
                  <a:gd name="connsiteY72" fmla="*/ 54121 h 2069545"/>
                  <a:gd name="connsiteX73" fmla="*/ 92868 w 1173345"/>
                  <a:gd name="connsiteY73" fmla="*/ 40125 h 2069545"/>
                  <a:gd name="connsiteX74" fmla="*/ 90963 w 1173345"/>
                  <a:gd name="connsiteY74" fmla="*/ 4883 h 206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173345" h="2069545">
                    <a:moveTo>
                      <a:pt x="90963" y="4883"/>
                    </a:moveTo>
                    <a:cubicBezTo>
                      <a:pt x="109061" y="-3690"/>
                      <a:pt x="98348" y="-3561"/>
                      <a:pt x="117633" y="26790"/>
                    </a:cubicBezTo>
                    <a:lnTo>
                      <a:pt x="1166336" y="1671758"/>
                    </a:lnTo>
                    <a:cubicBezTo>
                      <a:pt x="1174909" y="1679378"/>
                      <a:pt x="1174909" y="1684140"/>
                      <a:pt x="1170146" y="1689855"/>
                    </a:cubicBezTo>
                    <a:cubicBezTo>
                      <a:pt x="1161574" y="1690808"/>
                      <a:pt x="1177766" y="1714620"/>
                      <a:pt x="1156811" y="1705095"/>
                    </a:cubicBezTo>
                    <a:lnTo>
                      <a:pt x="1152681" y="1701428"/>
                    </a:lnTo>
                    <a:lnTo>
                      <a:pt x="1155858" y="1709858"/>
                    </a:lnTo>
                    <a:cubicBezTo>
                      <a:pt x="1160621" y="1716525"/>
                      <a:pt x="1165383" y="1723193"/>
                      <a:pt x="1169193" y="1729860"/>
                    </a:cubicBezTo>
                    <a:cubicBezTo>
                      <a:pt x="1174908" y="1735575"/>
                      <a:pt x="1173003" y="1741290"/>
                      <a:pt x="1170146" y="1747005"/>
                    </a:cubicBezTo>
                    <a:cubicBezTo>
                      <a:pt x="1168241" y="1747958"/>
                      <a:pt x="1166336" y="1747958"/>
                      <a:pt x="1164431" y="1748910"/>
                    </a:cubicBezTo>
                    <a:cubicBezTo>
                      <a:pt x="1159669" y="1748434"/>
                      <a:pt x="1157049" y="1745815"/>
                      <a:pt x="1155144" y="1742600"/>
                    </a:cubicBezTo>
                    <a:lnTo>
                      <a:pt x="1150790" y="1733997"/>
                    </a:lnTo>
                    <a:lnTo>
                      <a:pt x="1153477" y="1744148"/>
                    </a:lnTo>
                    <a:cubicBezTo>
                      <a:pt x="1155620" y="1748672"/>
                      <a:pt x="1157763" y="1752721"/>
                      <a:pt x="1157763" y="1757483"/>
                    </a:cubicBezTo>
                    <a:cubicBezTo>
                      <a:pt x="1160621" y="1762245"/>
                      <a:pt x="1163478" y="1767008"/>
                      <a:pt x="1166336" y="1772723"/>
                    </a:cubicBezTo>
                    <a:cubicBezTo>
                      <a:pt x="1170146" y="1780343"/>
                      <a:pt x="1169193" y="1787963"/>
                      <a:pt x="1167288" y="1796535"/>
                    </a:cubicBezTo>
                    <a:cubicBezTo>
                      <a:pt x="1166336" y="1799393"/>
                      <a:pt x="1165383" y="1802250"/>
                      <a:pt x="1161573" y="1802250"/>
                    </a:cubicBezTo>
                    <a:lnTo>
                      <a:pt x="1154567" y="1797063"/>
                    </a:lnTo>
                    <a:lnTo>
                      <a:pt x="1158716" y="1808918"/>
                    </a:lnTo>
                    <a:cubicBezTo>
                      <a:pt x="1160621" y="1811775"/>
                      <a:pt x="1162526" y="1814633"/>
                      <a:pt x="1164431" y="1818443"/>
                    </a:cubicBezTo>
                    <a:cubicBezTo>
                      <a:pt x="1168241" y="1824158"/>
                      <a:pt x="1167288" y="1830825"/>
                      <a:pt x="1165383" y="1837493"/>
                    </a:cubicBezTo>
                    <a:cubicBezTo>
                      <a:pt x="1163478" y="1839398"/>
                      <a:pt x="1161573" y="1840350"/>
                      <a:pt x="1159668" y="1842255"/>
                    </a:cubicBezTo>
                    <a:lnTo>
                      <a:pt x="1147970" y="1830557"/>
                    </a:lnTo>
                    <a:cubicBezTo>
                      <a:pt x="1148035" y="1832747"/>
                      <a:pt x="1148101" y="1834937"/>
                      <a:pt x="1148166" y="1837127"/>
                    </a:cubicBezTo>
                    <a:lnTo>
                      <a:pt x="1149191" y="1838445"/>
                    </a:lnTo>
                    <a:cubicBezTo>
                      <a:pt x="1153001" y="1843208"/>
                      <a:pt x="1156811" y="1848923"/>
                      <a:pt x="1156811" y="1855590"/>
                    </a:cubicBezTo>
                    <a:cubicBezTo>
                      <a:pt x="1159668" y="1860353"/>
                      <a:pt x="1162526" y="1866068"/>
                      <a:pt x="1165383" y="1870830"/>
                    </a:cubicBezTo>
                    <a:cubicBezTo>
                      <a:pt x="1170146" y="1885118"/>
                      <a:pt x="1169193" y="1898453"/>
                      <a:pt x="1166336" y="1912740"/>
                    </a:cubicBezTo>
                    <a:cubicBezTo>
                      <a:pt x="1164431" y="1913693"/>
                      <a:pt x="1163478" y="1915598"/>
                      <a:pt x="1161573" y="1916550"/>
                    </a:cubicBezTo>
                    <a:lnTo>
                      <a:pt x="1153999" y="1912986"/>
                    </a:lnTo>
                    <a:lnTo>
                      <a:pt x="1155859" y="1917503"/>
                    </a:lnTo>
                    <a:cubicBezTo>
                      <a:pt x="1169194" y="1938458"/>
                      <a:pt x="1165384" y="1961318"/>
                      <a:pt x="1161574" y="1984178"/>
                    </a:cubicBezTo>
                    <a:cubicBezTo>
                      <a:pt x="1160622" y="1992274"/>
                      <a:pt x="1158717" y="1991560"/>
                      <a:pt x="1156574" y="1989179"/>
                    </a:cubicBezTo>
                    <a:lnTo>
                      <a:pt x="1152613" y="1986098"/>
                    </a:lnTo>
                    <a:lnTo>
                      <a:pt x="1153111" y="2002783"/>
                    </a:lnTo>
                    <a:lnTo>
                      <a:pt x="1158715" y="2015016"/>
                    </a:lnTo>
                    <a:cubicBezTo>
                      <a:pt x="1162287" y="2024184"/>
                      <a:pt x="1164430" y="2033709"/>
                      <a:pt x="1162525" y="2044186"/>
                    </a:cubicBezTo>
                    <a:cubicBezTo>
                      <a:pt x="1163478" y="2051806"/>
                      <a:pt x="1168240" y="2060378"/>
                      <a:pt x="1159668" y="2067046"/>
                    </a:cubicBezTo>
                    <a:lnTo>
                      <a:pt x="1154840" y="2060681"/>
                    </a:lnTo>
                    <a:lnTo>
                      <a:pt x="1155104" y="2069545"/>
                    </a:lnTo>
                    <a:lnTo>
                      <a:pt x="5313" y="276958"/>
                    </a:lnTo>
                    <a:lnTo>
                      <a:pt x="9599" y="274387"/>
                    </a:lnTo>
                    <a:lnTo>
                      <a:pt x="8334" y="271226"/>
                    </a:lnTo>
                    <a:cubicBezTo>
                      <a:pt x="5715" y="267059"/>
                      <a:pt x="2857" y="263011"/>
                      <a:pt x="1428" y="258248"/>
                    </a:cubicBezTo>
                    <a:cubicBezTo>
                      <a:pt x="-476" y="254438"/>
                      <a:pt x="-476" y="246818"/>
                      <a:pt x="1428" y="244913"/>
                    </a:cubicBezTo>
                    <a:cubicBezTo>
                      <a:pt x="8096" y="240150"/>
                      <a:pt x="8096" y="251580"/>
                      <a:pt x="13811" y="252533"/>
                    </a:cubicBezTo>
                    <a:lnTo>
                      <a:pt x="20252" y="258361"/>
                    </a:lnTo>
                    <a:lnTo>
                      <a:pt x="16668" y="248723"/>
                    </a:lnTo>
                    <a:cubicBezTo>
                      <a:pt x="13811" y="242055"/>
                      <a:pt x="10953" y="235388"/>
                      <a:pt x="3333" y="234435"/>
                    </a:cubicBezTo>
                    <a:cubicBezTo>
                      <a:pt x="-1429" y="229673"/>
                      <a:pt x="1428" y="223005"/>
                      <a:pt x="476" y="217290"/>
                    </a:cubicBezTo>
                    <a:cubicBezTo>
                      <a:pt x="2381" y="211575"/>
                      <a:pt x="4524" y="207289"/>
                      <a:pt x="7500" y="205860"/>
                    </a:cubicBezTo>
                    <a:lnTo>
                      <a:pt x="14734" y="209298"/>
                    </a:lnTo>
                    <a:lnTo>
                      <a:pt x="13334" y="207289"/>
                    </a:lnTo>
                    <a:cubicBezTo>
                      <a:pt x="10001" y="201812"/>
                      <a:pt x="7619" y="195859"/>
                      <a:pt x="8096" y="188715"/>
                    </a:cubicBezTo>
                    <a:cubicBezTo>
                      <a:pt x="12858" y="180143"/>
                      <a:pt x="-4287" y="156330"/>
                      <a:pt x="24288" y="163950"/>
                    </a:cubicBezTo>
                    <a:cubicBezTo>
                      <a:pt x="30956" y="169665"/>
                      <a:pt x="34766" y="176333"/>
                      <a:pt x="39528" y="183000"/>
                    </a:cubicBezTo>
                    <a:lnTo>
                      <a:pt x="50513" y="198209"/>
                    </a:lnTo>
                    <a:lnTo>
                      <a:pt x="52459" y="192605"/>
                    </a:lnTo>
                    <a:lnTo>
                      <a:pt x="45243" y="180143"/>
                    </a:lnTo>
                    <a:cubicBezTo>
                      <a:pt x="40481" y="174428"/>
                      <a:pt x="38576" y="167760"/>
                      <a:pt x="34766" y="162045"/>
                    </a:cubicBezTo>
                    <a:cubicBezTo>
                      <a:pt x="30956" y="146805"/>
                      <a:pt x="20478" y="130613"/>
                      <a:pt x="35718" y="115373"/>
                    </a:cubicBezTo>
                    <a:cubicBezTo>
                      <a:pt x="40004" y="115373"/>
                      <a:pt x="41671" y="118707"/>
                      <a:pt x="43338" y="122160"/>
                    </a:cubicBezTo>
                    <a:lnTo>
                      <a:pt x="49216" y="127945"/>
                    </a:lnTo>
                    <a:lnTo>
                      <a:pt x="38814" y="105372"/>
                    </a:lnTo>
                    <a:cubicBezTo>
                      <a:pt x="36194" y="97037"/>
                      <a:pt x="36194" y="88227"/>
                      <a:pt x="43338" y="78225"/>
                    </a:cubicBezTo>
                    <a:cubicBezTo>
                      <a:pt x="48101" y="71558"/>
                      <a:pt x="50958" y="73463"/>
                      <a:pt x="55721" y="77273"/>
                    </a:cubicBezTo>
                    <a:lnTo>
                      <a:pt x="63572" y="85598"/>
                    </a:lnTo>
                    <a:lnTo>
                      <a:pt x="58578" y="71558"/>
                    </a:lnTo>
                    <a:cubicBezTo>
                      <a:pt x="45243" y="52508"/>
                      <a:pt x="61436" y="40125"/>
                      <a:pt x="69056" y="25838"/>
                    </a:cubicBezTo>
                    <a:cubicBezTo>
                      <a:pt x="79533" y="26790"/>
                      <a:pt x="79533" y="39173"/>
                      <a:pt x="88106" y="41078"/>
                    </a:cubicBezTo>
                    <a:cubicBezTo>
                      <a:pt x="93345" y="44412"/>
                      <a:pt x="96916" y="48936"/>
                      <a:pt x="100012" y="53698"/>
                    </a:cubicBezTo>
                    <a:lnTo>
                      <a:pt x="100453" y="54382"/>
                    </a:lnTo>
                    <a:lnTo>
                      <a:pt x="100543" y="54121"/>
                    </a:lnTo>
                    <a:lnTo>
                      <a:pt x="92868" y="40125"/>
                    </a:lnTo>
                    <a:cubicBezTo>
                      <a:pt x="94773" y="27743"/>
                      <a:pt x="68103" y="16313"/>
                      <a:pt x="90963" y="488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F1C47C1-B00E-41A3-90B9-789847C80F1A}"/>
                  </a:ext>
                </a:extLst>
              </p:cNvPr>
              <p:cNvSpPr/>
              <p:nvPr/>
            </p:nvSpPr>
            <p:spPr>
              <a:xfrm>
                <a:off x="3266303" y="2763795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2F223D5-7457-4314-ADAA-9A7D73136BDC}"/>
                  </a:ext>
                </a:extLst>
              </p:cNvPr>
              <p:cNvSpPr/>
              <p:nvPr/>
            </p:nvSpPr>
            <p:spPr>
              <a:xfrm>
                <a:off x="3241587" y="2798799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84049F9-7CF6-4333-B31F-245F63A28E60}"/>
                  </a:ext>
                </a:extLst>
              </p:cNvPr>
              <p:cNvSpPr/>
              <p:nvPr/>
            </p:nvSpPr>
            <p:spPr>
              <a:xfrm>
                <a:off x="3262746" y="2893309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45AAA1E-9466-4FBA-A8D6-738CEA0F98CB}"/>
                  </a:ext>
                </a:extLst>
              </p:cNvPr>
              <p:cNvSpPr/>
              <p:nvPr/>
            </p:nvSpPr>
            <p:spPr>
              <a:xfrm>
                <a:off x="3204973" y="2868807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D71CA2-5EBB-4F5A-BAEE-1DF3A9CF8B41}"/>
                  </a:ext>
                </a:extLst>
              </p:cNvPr>
              <p:cNvSpPr/>
              <p:nvPr/>
            </p:nvSpPr>
            <p:spPr>
              <a:xfrm>
                <a:off x="3258722" y="3048952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4C94843-3AAF-4589-89F8-D272A879DED0}"/>
                  </a:ext>
                </a:extLst>
              </p:cNvPr>
              <p:cNvSpPr/>
              <p:nvPr/>
            </p:nvSpPr>
            <p:spPr>
              <a:xfrm>
                <a:off x="3197381" y="2922475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6EF1870-0817-4113-A85E-4A1AE45E39C0}"/>
              </a:ext>
            </a:extLst>
          </p:cNvPr>
          <p:cNvGrpSpPr/>
          <p:nvPr/>
        </p:nvGrpSpPr>
        <p:grpSpPr>
          <a:xfrm>
            <a:off x="6917788" y="2916733"/>
            <a:ext cx="4274542" cy="874400"/>
            <a:chOff x="6949900" y="3084922"/>
            <a:chExt cx="4274542" cy="87440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4A7FC8E-0638-456D-A5F8-9B949D82E809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직사각형 22">
              <a:extLst>
                <a:ext uri="{FF2B5EF4-FFF2-40B4-BE49-F238E27FC236}">
                  <a16:creationId xmlns:a16="http://schemas.microsoft.com/office/drawing/2014/main" id="{1C4F1E09-93CF-4368-A595-5EA23E22AD38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9E6B1C0-B5E0-4EFE-93D3-8078F4E7DABC}"/>
              </a:ext>
            </a:extLst>
          </p:cNvPr>
          <p:cNvGrpSpPr/>
          <p:nvPr/>
        </p:nvGrpSpPr>
        <p:grpSpPr>
          <a:xfrm>
            <a:off x="6917788" y="4114014"/>
            <a:ext cx="4274542" cy="885749"/>
            <a:chOff x="6917788" y="4078404"/>
            <a:chExt cx="4274542" cy="88574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34A690-38A7-4B9D-B386-93064B931E9A}"/>
                </a:ext>
              </a:extLst>
            </p:cNvPr>
            <p:cNvSpPr/>
            <p:nvPr/>
          </p:nvSpPr>
          <p:spPr>
            <a:xfrm>
              <a:off x="6917788" y="4078404"/>
              <a:ext cx="219456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직사각형 22">
              <a:extLst>
                <a:ext uri="{FF2B5EF4-FFF2-40B4-BE49-F238E27FC236}">
                  <a16:creationId xmlns:a16="http://schemas.microsoft.com/office/drawing/2014/main" id="{05439711-5519-46CB-90C2-4DBE8B917196}"/>
                </a:ext>
              </a:extLst>
            </p:cNvPr>
            <p:cNvSpPr/>
            <p:nvPr/>
          </p:nvSpPr>
          <p:spPr>
            <a:xfrm>
              <a:off x="7276299" y="4502488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D19E692-BDDF-47C1-8B0B-05D94BA81057}"/>
              </a:ext>
            </a:extLst>
          </p:cNvPr>
          <p:cNvGrpSpPr/>
          <p:nvPr/>
        </p:nvGrpSpPr>
        <p:grpSpPr>
          <a:xfrm>
            <a:off x="6917788" y="5322644"/>
            <a:ext cx="4274542" cy="897099"/>
            <a:chOff x="6917788" y="5183305"/>
            <a:chExt cx="4274542" cy="89709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77CB382-0216-4F6F-967B-2CCD7FD6C482}"/>
                </a:ext>
              </a:extLst>
            </p:cNvPr>
            <p:cNvSpPr/>
            <p:nvPr/>
          </p:nvSpPr>
          <p:spPr>
            <a:xfrm>
              <a:off x="6917788" y="5183305"/>
              <a:ext cx="219456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직사각형 22">
              <a:extLst>
                <a:ext uri="{FF2B5EF4-FFF2-40B4-BE49-F238E27FC236}">
                  <a16:creationId xmlns:a16="http://schemas.microsoft.com/office/drawing/2014/main" id="{017CE296-7352-40A9-8B5F-E1EED187B92D}"/>
                </a:ext>
              </a:extLst>
            </p:cNvPr>
            <p:cNvSpPr/>
            <p:nvPr/>
          </p:nvSpPr>
          <p:spPr>
            <a:xfrm>
              <a:off x="7276299" y="5618739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738AB6-ABB3-4BB8-98C1-57022671B50F}"/>
              </a:ext>
            </a:extLst>
          </p:cNvPr>
          <p:cNvGrpSpPr/>
          <p:nvPr/>
        </p:nvGrpSpPr>
        <p:grpSpPr>
          <a:xfrm>
            <a:off x="6917788" y="1719452"/>
            <a:ext cx="4274542" cy="874400"/>
            <a:chOff x="6949900" y="3084922"/>
            <a:chExt cx="4274542" cy="8744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B5370BE-AEAE-4800-BE11-22677A5B0B07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직사각형 22">
              <a:extLst>
                <a:ext uri="{FF2B5EF4-FFF2-40B4-BE49-F238E27FC236}">
                  <a16:creationId xmlns:a16="http://schemas.microsoft.com/office/drawing/2014/main" id="{93443949-D3AA-4E9D-8425-739634C1EB0C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A3F90B77-67EB-4734-901B-83616850CD56}"/>
              </a:ext>
            </a:extLst>
          </p:cNvPr>
          <p:cNvSpPr txBox="1"/>
          <p:nvPr/>
        </p:nvSpPr>
        <p:spPr>
          <a:xfrm>
            <a:off x="736129" y="1580113"/>
            <a:ext cx="569777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0" name="Text Placeholder 20">
            <a:extLst>
              <a:ext uri="{FF2B5EF4-FFF2-40B4-BE49-F238E27FC236}">
                <a16:creationId xmlns:a16="http://schemas.microsoft.com/office/drawing/2014/main" id="{DD11E708-20F1-4FE3-9C88-DEFA2F4CA5CF}"/>
              </a:ext>
            </a:extLst>
          </p:cNvPr>
          <p:cNvSpPr txBox="1">
            <a:spLocks/>
          </p:cNvSpPr>
          <p:nvPr/>
        </p:nvSpPr>
        <p:spPr>
          <a:xfrm>
            <a:off x="861919" y="2322239"/>
            <a:ext cx="5697771" cy="86934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  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CFE814-8EB1-411C-A724-A351897244A1}"/>
              </a:ext>
            </a:extLst>
          </p:cNvPr>
          <p:cNvGrpSpPr/>
          <p:nvPr/>
        </p:nvGrpSpPr>
        <p:grpSpPr>
          <a:xfrm>
            <a:off x="917641" y="3334821"/>
            <a:ext cx="3366592" cy="2472764"/>
            <a:chOff x="3131840" y="2780928"/>
            <a:chExt cx="2880320" cy="28083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142E24-8664-4BA3-8B18-4643EA991BCA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722A34-5B83-4EE1-8BE8-6D2890C26B25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46E062D-B4CE-4DCE-A80A-32E8F3AAFEC4}"/>
              </a:ext>
            </a:extLst>
          </p:cNvPr>
          <p:cNvGrpSpPr/>
          <p:nvPr/>
        </p:nvGrpSpPr>
        <p:grpSpPr>
          <a:xfrm>
            <a:off x="7923310" y="3349307"/>
            <a:ext cx="3366592" cy="2472764"/>
            <a:chOff x="3131840" y="2780928"/>
            <a:chExt cx="2880320" cy="28083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08A57F-6AB7-470D-8897-FCC854B5051A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1483D5-89BC-42FD-82D9-F3E1558EC557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22E24F-D8D2-43DF-87CD-EC7CD3484120}"/>
              </a:ext>
            </a:extLst>
          </p:cNvPr>
          <p:cNvGrpSpPr/>
          <p:nvPr/>
        </p:nvGrpSpPr>
        <p:grpSpPr>
          <a:xfrm>
            <a:off x="4458060" y="3181533"/>
            <a:ext cx="3291426" cy="2808312"/>
            <a:chOff x="3131840" y="2780928"/>
            <a:chExt cx="2880320" cy="2808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B0A181-2CF8-4BE2-AACB-677CA9C465DB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741B7B-202A-4EED-A84A-386CC26FBA10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5D785B-09FA-4692-88D9-CB7A1F67EA71}"/>
              </a:ext>
            </a:extLst>
          </p:cNvPr>
          <p:cNvGrpSpPr/>
          <p:nvPr/>
        </p:nvGrpSpPr>
        <p:grpSpPr>
          <a:xfrm>
            <a:off x="4460586" y="1827022"/>
            <a:ext cx="3293154" cy="1319689"/>
            <a:chOff x="3131840" y="1484784"/>
            <a:chExt cx="2881833" cy="1159371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32F4BE6E-2FD0-4007-B26D-858F09CBD983}"/>
                </a:ext>
              </a:extLst>
            </p:cNvPr>
            <p:cNvSpPr/>
            <p:nvPr/>
          </p:nvSpPr>
          <p:spPr>
            <a:xfrm rot="5400000">
              <a:off x="3992314" y="624310"/>
              <a:ext cx="1159371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6B7DA8-E03A-4723-B056-0800D1A4373C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47F0559-DCB6-45C9-8FDF-9016B2937FD1}"/>
              </a:ext>
            </a:extLst>
          </p:cNvPr>
          <p:cNvSpPr txBox="1"/>
          <p:nvPr/>
        </p:nvSpPr>
        <p:spPr>
          <a:xfrm>
            <a:off x="4655840" y="3235765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0C702F-5237-4AEE-947A-1EFE534DE84C}"/>
              </a:ext>
            </a:extLst>
          </p:cNvPr>
          <p:cNvSpPr txBox="1"/>
          <p:nvPr/>
        </p:nvSpPr>
        <p:spPr>
          <a:xfrm>
            <a:off x="5017214" y="1843053"/>
            <a:ext cx="215757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B93E32-6F75-4D0A-9E45-0687A8CCA9ED}"/>
              </a:ext>
            </a:extLst>
          </p:cNvPr>
          <p:cNvSpPr txBox="1"/>
          <p:nvPr/>
        </p:nvSpPr>
        <p:spPr>
          <a:xfrm>
            <a:off x="4664623" y="2283936"/>
            <a:ext cx="287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1AB5F0-3E49-4A0C-8FA2-807B5240B9EC}"/>
              </a:ext>
            </a:extLst>
          </p:cNvPr>
          <p:cNvSpPr txBox="1"/>
          <p:nvPr/>
        </p:nvSpPr>
        <p:spPr>
          <a:xfrm>
            <a:off x="4727849" y="3867706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Easy to change colors, photos and Text.</a:t>
            </a:r>
            <a:endParaRPr lang="ko-KR" altLang="en-US" sz="1200" dirty="0">
              <a:solidFill>
                <a:srgbClr val="262626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2D2AD7-723A-4A36-B0B9-7522430D402E}"/>
              </a:ext>
            </a:extLst>
          </p:cNvPr>
          <p:cNvGrpSpPr/>
          <p:nvPr/>
        </p:nvGrpSpPr>
        <p:grpSpPr>
          <a:xfrm>
            <a:off x="1095118" y="2146113"/>
            <a:ext cx="3011638" cy="1030113"/>
            <a:chOff x="3131840" y="1484784"/>
            <a:chExt cx="2881833" cy="1152128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10C905DB-64BD-44D3-857C-5A5B30E5F83B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5A096E-2E44-410A-A779-2FF56E59F6E0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5B97458A-F21A-4AAC-9080-F27444AB99F1}"/>
              </a:ext>
            </a:extLst>
          </p:cNvPr>
          <p:cNvGrpSpPr/>
          <p:nvPr/>
        </p:nvGrpSpPr>
        <p:grpSpPr>
          <a:xfrm>
            <a:off x="1313297" y="2153677"/>
            <a:ext cx="2575283" cy="779118"/>
            <a:chOff x="1372495" y="2153677"/>
            <a:chExt cx="2575283" cy="7791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A77BC3-442C-4C5A-BE1A-6433604D1D7C}"/>
                </a:ext>
              </a:extLst>
            </p:cNvPr>
            <p:cNvSpPr txBox="1"/>
            <p:nvPr/>
          </p:nvSpPr>
          <p:spPr>
            <a:xfrm>
              <a:off x="1372495" y="2153677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8DE4BA-ABA7-4AD4-96E1-F49D7589096A}"/>
                </a:ext>
              </a:extLst>
            </p:cNvPr>
            <p:cNvSpPr txBox="1"/>
            <p:nvPr/>
          </p:nvSpPr>
          <p:spPr>
            <a:xfrm>
              <a:off x="1379763" y="2471130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972699-A0E6-4E10-A5ED-9D7894702AC1}"/>
              </a:ext>
            </a:extLst>
          </p:cNvPr>
          <p:cNvGrpSpPr/>
          <p:nvPr/>
        </p:nvGrpSpPr>
        <p:grpSpPr>
          <a:xfrm>
            <a:off x="8095920" y="2153678"/>
            <a:ext cx="3021374" cy="1030113"/>
            <a:chOff x="3122700" y="1484784"/>
            <a:chExt cx="2891151" cy="1152128"/>
          </a:xfrm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9729CFEF-C321-40B1-B25E-B628DE94E2FE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58C73C0-3B81-46AD-BD5D-64BC751A823C}"/>
                </a:ext>
              </a:extLst>
            </p:cNvPr>
            <p:cNvSpPr/>
            <p:nvPr/>
          </p:nvSpPr>
          <p:spPr>
            <a:xfrm>
              <a:off x="3122700" y="1484784"/>
              <a:ext cx="2891151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A45FFA4A-91C2-4A05-AC74-094F415B0B38}"/>
              </a:ext>
            </a:extLst>
          </p:cNvPr>
          <p:cNvGrpSpPr/>
          <p:nvPr/>
        </p:nvGrpSpPr>
        <p:grpSpPr>
          <a:xfrm>
            <a:off x="8318966" y="2173423"/>
            <a:ext cx="2575283" cy="766938"/>
            <a:chOff x="9230402" y="2173422"/>
            <a:chExt cx="2575283" cy="766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261F66-E15E-4090-9B16-5751B5578674}"/>
                </a:ext>
              </a:extLst>
            </p:cNvPr>
            <p:cNvSpPr txBox="1"/>
            <p:nvPr/>
          </p:nvSpPr>
          <p:spPr>
            <a:xfrm>
              <a:off x="9230402" y="2173422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7DD0AA-A723-45A6-99AB-327A94014263}"/>
                </a:ext>
              </a:extLst>
            </p:cNvPr>
            <p:cNvSpPr txBox="1"/>
            <p:nvPr/>
          </p:nvSpPr>
          <p:spPr>
            <a:xfrm>
              <a:off x="9237670" y="247869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48EF27A-6EC2-4FA9-BE3D-3252830492C4}"/>
              </a:ext>
            </a:extLst>
          </p:cNvPr>
          <p:cNvSpPr txBox="1"/>
          <p:nvPr/>
        </p:nvSpPr>
        <p:spPr>
          <a:xfrm>
            <a:off x="1443627" y="3347399"/>
            <a:ext cx="23146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2D0D23-3C8B-4496-A8CD-2FD20F96CDE5}"/>
              </a:ext>
            </a:extLst>
          </p:cNvPr>
          <p:cNvSpPr txBox="1"/>
          <p:nvPr/>
        </p:nvSpPr>
        <p:spPr>
          <a:xfrm>
            <a:off x="1301930" y="4060146"/>
            <a:ext cx="2598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34DD69-ED41-45AD-81D2-73FAD57CBE95}"/>
              </a:ext>
            </a:extLst>
          </p:cNvPr>
          <p:cNvSpPr txBox="1"/>
          <p:nvPr/>
        </p:nvSpPr>
        <p:spPr>
          <a:xfrm>
            <a:off x="8487186" y="3372806"/>
            <a:ext cx="2238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8C17CB-8B4B-44B8-877F-C5288DD8A3B0}"/>
              </a:ext>
            </a:extLst>
          </p:cNvPr>
          <p:cNvSpPr txBox="1"/>
          <p:nvPr/>
        </p:nvSpPr>
        <p:spPr>
          <a:xfrm>
            <a:off x="8350128" y="4102780"/>
            <a:ext cx="2512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ACD5D7-C160-48FE-8DA8-2F01B8B1E449}"/>
              </a:ext>
            </a:extLst>
          </p:cNvPr>
          <p:cNvSpPr/>
          <p:nvPr/>
        </p:nvSpPr>
        <p:spPr>
          <a:xfrm>
            <a:off x="6962775" y="0"/>
            <a:ext cx="5229226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38625730-B5C3-46E4-892C-1677641054D8}"/>
              </a:ext>
            </a:extLst>
          </p:cNvPr>
          <p:cNvGrpSpPr/>
          <p:nvPr/>
        </p:nvGrpSpPr>
        <p:grpSpPr>
          <a:xfrm>
            <a:off x="8610600" y="2453707"/>
            <a:ext cx="3071524" cy="1097422"/>
            <a:chOff x="4862377" y="4246032"/>
            <a:chExt cx="1656184" cy="10974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7D4902-3271-4C93-AB64-D49272F31A14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960631-59D4-470D-A686-4FDE466F9E4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562C273-108E-4B50-9F81-56E8AB5EFB99}"/>
              </a:ext>
            </a:extLst>
          </p:cNvPr>
          <p:cNvSpPr txBox="1"/>
          <p:nvPr/>
        </p:nvSpPr>
        <p:spPr>
          <a:xfrm>
            <a:off x="7600950" y="1268760"/>
            <a:ext cx="3906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32">
            <a:extLst>
              <a:ext uri="{FF2B5EF4-FFF2-40B4-BE49-F238E27FC236}">
                <a16:creationId xmlns:a16="http://schemas.microsoft.com/office/drawing/2014/main" id="{6F1144B4-31AC-41FF-BA5F-E26098B4DDB8}"/>
              </a:ext>
            </a:extLst>
          </p:cNvPr>
          <p:cNvGrpSpPr/>
          <p:nvPr/>
        </p:nvGrpSpPr>
        <p:grpSpPr>
          <a:xfrm>
            <a:off x="8610600" y="3808455"/>
            <a:ext cx="3071524" cy="1097422"/>
            <a:chOff x="4862377" y="4246032"/>
            <a:chExt cx="1656184" cy="10974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6BBA58-7C58-49C6-8618-C9793B66DC1F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7E367C-5C14-44D4-92C3-9AAD5155F839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CDE79175-9713-416A-BAB1-7D47308B7131}"/>
              </a:ext>
            </a:extLst>
          </p:cNvPr>
          <p:cNvGrpSpPr/>
          <p:nvPr/>
        </p:nvGrpSpPr>
        <p:grpSpPr>
          <a:xfrm>
            <a:off x="8610600" y="5163203"/>
            <a:ext cx="3071524" cy="1097422"/>
            <a:chOff x="4862377" y="4246032"/>
            <a:chExt cx="1656184" cy="10974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3E011C-1386-420B-A665-CB8189754615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BE81CF-01EC-410E-B34A-BA633BF248EC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Isosceles Triangle 51">
            <a:extLst>
              <a:ext uri="{FF2B5EF4-FFF2-40B4-BE49-F238E27FC236}">
                <a16:creationId xmlns:a16="http://schemas.microsoft.com/office/drawing/2014/main" id="{4D48DF11-B940-46A3-9004-23D021B9BA52}"/>
              </a:ext>
            </a:extLst>
          </p:cNvPr>
          <p:cNvSpPr/>
          <p:nvPr/>
        </p:nvSpPr>
        <p:spPr>
          <a:xfrm>
            <a:off x="7768862" y="4206555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E6831B6-0B66-409E-8D94-69D1A5A3DFDC}"/>
              </a:ext>
            </a:extLst>
          </p:cNvPr>
          <p:cNvSpPr/>
          <p:nvPr/>
        </p:nvSpPr>
        <p:spPr>
          <a:xfrm>
            <a:off x="7742999" y="2767310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18C7A42F-FB86-430F-AC7B-80B503862CE0}"/>
              </a:ext>
            </a:extLst>
          </p:cNvPr>
          <p:cNvSpPr/>
          <p:nvPr/>
        </p:nvSpPr>
        <p:spPr>
          <a:xfrm flipH="1">
            <a:off x="7760671" y="5535727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28715-0B51-4E48-920D-ACA13F6990AC}"/>
              </a:ext>
            </a:extLst>
          </p:cNvPr>
          <p:cNvSpPr txBox="1"/>
          <p:nvPr/>
        </p:nvSpPr>
        <p:spPr>
          <a:xfrm>
            <a:off x="5392938" y="1859325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4F6AF0-3659-419A-B5E8-4674C3D6BF2C}"/>
              </a:ext>
            </a:extLst>
          </p:cNvPr>
          <p:cNvGrpSpPr/>
          <p:nvPr/>
        </p:nvGrpSpPr>
        <p:grpSpPr>
          <a:xfrm>
            <a:off x="7075038" y="1903216"/>
            <a:ext cx="1680971" cy="743214"/>
            <a:chOff x="323529" y="1876742"/>
            <a:chExt cx="2664296" cy="7432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8E013C-D224-4C85-8598-D67C57122982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A4FE2F-4E8E-4C52-906F-CEBA221F5580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EC13C3-55EE-4E36-8AB4-64DC4879DB34}"/>
              </a:ext>
            </a:extLst>
          </p:cNvPr>
          <p:cNvSpPr txBox="1"/>
          <p:nvPr/>
        </p:nvSpPr>
        <p:spPr>
          <a:xfrm>
            <a:off x="10094474" y="3114678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35E0DD-0417-4C4D-90B7-7FE5E3F39887}"/>
              </a:ext>
            </a:extLst>
          </p:cNvPr>
          <p:cNvGrpSpPr/>
          <p:nvPr/>
        </p:nvGrpSpPr>
        <p:grpSpPr>
          <a:xfrm>
            <a:off x="8788061" y="3066236"/>
            <a:ext cx="1377983" cy="927880"/>
            <a:chOff x="323529" y="1876742"/>
            <a:chExt cx="2664296" cy="9278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6F4D6C-8DF2-4177-8311-28DAC08D9C9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9D220C-5443-4215-878A-7E529F0A0BBA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3F80FB-2CB1-43B1-AA11-4D2E04869189}"/>
              </a:ext>
            </a:extLst>
          </p:cNvPr>
          <p:cNvSpPr txBox="1"/>
          <p:nvPr/>
        </p:nvSpPr>
        <p:spPr>
          <a:xfrm>
            <a:off x="9064041" y="18593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E44FC-3442-4D36-BD9A-91CC8836A0E8}"/>
              </a:ext>
            </a:extLst>
          </p:cNvPr>
          <p:cNvSpPr txBox="1"/>
          <p:nvPr/>
        </p:nvSpPr>
        <p:spPr>
          <a:xfrm>
            <a:off x="5408132" y="311467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80AA6C-5BC4-400A-9F6B-D3F9D14F3761}"/>
              </a:ext>
            </a:extLst>
          </p:cNvPr>
          <p:cNvGrpSpPr/>
          <p:nvPr/>
        </p:nvGrpSpPr>
        <p:grpSpPr>
          <a:xfrm>
            <a:off x="5859713" y="4429998"/>
            <a:ext cx="3907853" cy="646331"/>
            <a:chOff x="857631" y="4562456"/>
            <a:chExt cx="3907853" cy="646331"/>
          </a:xfrm>
        </p:grpSpPr>
        <p:sp>
          <p:nvSpPr>
            <p:cNvPr id="14" name="Round Same Side Corner Rectangle 20">
              <a:extLst>
                <a:ext uri="{FF2B5EF4-FFF2-40B4-BE49-F238E27FC236}">
                  <a16:creationId xmlns:a16="http://schemas.microsoft.com/office/drawing/2014/main" id="{C13F57A8-F0C1-4604-A2A7-BE4273C3910F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20">
              <a:extLst>
                <a:ext uri="{FF2B5EF4-FFF2-40B4-BE49-F238E27FC236}">
                  <a16:creationId xmlns:a16="http://schemas.microsoft.com/office/drawing/2014/main" id="{EEC8E7CD-6D72-4C05-A511-82730ACE8C3B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20">
              <a:extLst>
                <a:ext uri="{FF2B5EF4-FFF2-40B4-BE49-F238E27FC236}">
                  <a16:creationId xmlns:a16="http://schemas.microsoft.com/office/drawing/2014/main" id="{1F603722-CB2C-472E-BA4C-E094EB1A2F5E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id="{10C19537-CF4F-4E8E-BB8C-ED8EF7E2E991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20">
              <a:extLst>
                <a:ext uri="{FF2B5EF4-FFF2-40B4-BE49-F238E27FC236}">
                  <a16:creationId xmlns:a16="http://schemas.microsoft.com/office/drawing/2014/main" id="{6A17020E-C214-4B70-AF09-2FD7DC44AFD2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20">
              <a:extLst>
                <a:ext uri="{FF2B5EF4-FFF2-40B4-BE49-F238E27FC236}">
                  <a16:creationId xmlns:a16="http://schemas.microsoft.com/office/drawing/2014/main" id="{EDB00B0A-9358-4D0E-9EAB-C62D0A142A85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20">
              <a:extLst>
                <a:ext uri="{FF2B5EF4-FFF2-40B4-BE49-F238E27FC236}">
                  <a16:creationId xmlns:a16="http://schemas.microsoft.com/office/drawing/2014/main" id="{5A073D39-7F02-4361-9970-AA6B49857812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364A7523-0417-41CB-8EAE-FCF5B503FD24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20">
              <a:extLst>
                <a:ext uri="{FF2B5EF4-FFF2-40B4-BE49-F238E27FC236}">
                  <a16:creationId xmlns:a16="http://schemas.microsoft.com/office/drawing/2014/main" id="{19D83339-E26D-49A8-AE9B-FD9E6DAC1ECC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id="{C0C4C91D-6929-4B00-849B-FF477CBB08BE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8B411C-CC0F-4D63-8B06-5A2882AA2582}"/>
              </a:ext>
            </a:extLst>
          </p:cNvPr>
          <p:cNvGrpSpPr/>
          <p:nvPr/>
        </p:nvGrpSpPr>
        <p:grpSpPr>
          <a:xfrm>
            <a:off x="9909155" y="4373793"/>
            <a:ext cx="1761331" cy="758741"/>
            <a:chOff x="203895" y="3409836"/>
            <a:chExt cx="1761331" cy="7587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C13CC9-E56C-471A-B235-ABC03D0086BC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A59049-DD2C-4C9D-98F5-CAEA458148A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2BD44D-0961-4B9A-8A57-00ED7538505E}"/>
              </a:ext>
            </a:extLst>
          </p:cNvPr>
          <p:cNvGrpSpPr/>
          <p:nvPr/>
        </p:nvGrpSpPr>
        <p:grpSpPr>
          <a:xfrm>
            <a:off x="5859713" y="5602170"/>
            <a:ext cx="3907853" cy="646331"/>
            <a:chOff x="857631" y="4562456"/>
            <a:chExt cx="3907853" cy="646331"/>
          </a:xfrm>
        </p:grpSpPr>
        <p:sp>
          <p:nvSpPr>
            <p:cNvPr id="28" name="Round Same Side Corner Rectangle 20">
              <a:extLst>
                <a:ext uri="{FF2B5EF4-FFF2-40B4-BE49-F238E27FC236}">
                  <a16:creationId xmlns:a16="http://schemas.microsoft.com/office/drawing/2014/main" id="{9AD29662-B38A-4490-9F91-778B064345CF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20">
              <a:extLst>
                <a:ext uri="{FF2B5EF4-FFF2-40B4-BE49-F238E27FC236}">
                  <a16:creationId xmlns:a16="http://schemas.microsoft.com/office/drawing/2014/main" id="{D99AB178-9E13-4ED8-8926-FC60C8ED453A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20">
              <a:extLst>
                <a:ext uri="{FF2B5EF4-FFF2-40B4-BE49-F238E27FC236}">
                  <a16:creationId xmlns:a16="http://schemas.microsoft.com/office/drawing/2014/main" id="{D9E92F26-636F-4131-B3C7-D93CA9F1649D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:a16="http://schemas.microsoft.com/office/drawing/2014/main" id="{02D01318-2DCC-4DF5-9D2C-1098EB3363BC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:a16="http://schemas.microsoft.com/office/drawing/2014/main" id="{065178E3-0889-42E5-B6A5-633FE0499032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20">
              <a:extLst>
                <a:ext uri="{FF2B5EF4-FFF2-40B4-BE49-F238E27FC236}">
                  <a16:creationId xmlns:a16="http://schemas.microsoft.com/office/drawing/2014/main" id="{46DFD23F-882E-419A-AC7A-6F5139BBDDBB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20">
              <a:extLst>
                <a:ext uri="{FF2B5EF4-FFF2-40B4-BE49-F238E27FC236}">
                  <a16:creationId xmlns:a16="http://schemas.microsoft.com/office/drawing/2014/main" id="{58CCCE60-4C26-4BE9-8DFD-F190B961AD39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20">
              <a:extLst>
                <a:ext uri="{FF2B5EF4-FFF2-40B4-BE49-F238E27FC236}">
                  <a16:creationId xmlns:a16="http://schemas.microsoft.com/office/drawing/2014/main" id="{3DDEE742-0229-4F17-ABAB-BE9AD1890CAB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ound Same Side Corner Rectangle 20">
              <a:extLst>
                <a:ext uri="{FF2B5EF4-FFF2-40B4-BE49-F238E27FC236}">
                  <a16:creationId xmlns:a16="http://schemas.microsoft.com/office/drawing/2014/main" id="{D44F84AD-C3C7-404D-89A4-F4E837587B08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" name="Round Same Side Corner Rectangle 20">
              <a:extLst>
                <a:ext uri="{FF2B5EF4-FFF2-40B4-BE49-F238E27FC236}">
                  <a16:creationId xmlns:a16="http://schemas.microsoft.com/office/drawing/2014/main" id="{C5D6E402-EB00-48C9-AA9F-141863DFCEE6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7D6E59-34C0-4E97-ACBA-F6394AD0BAAA}"/>
              </a:ext>
            </a:extLst>
          </p:cNvPr>
          <p:cNvGrpSpPr/>
          <p:nvPr/>
        </p:nvGrpSpPr>
        <p:grpSpPr>
          <a:xfrm>
            <a:off x="9909155" y="5522158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7DFEBD-EB84-4092-99E2-8019FA79FC75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B3A938E-BA54-4B81-A2FC-81B6A686863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aphic 1">
            <a:extLst>
              <a:ext uri="{FF2B5EF4-FFF2-40B4-BE49-F238E27FC236}">
                <a16:creationId xmlns:a16="http://schemas.microsoft.com/office/drawing/2014/main" id="{32B4F314-331F-4CCF-825F-46EEA42F1836}"/>
              </a:ext>
            </a:extLst>
          </p:cNvPr>
          <p:cNvGrpSpPr/>
          <p:nvPr/>
        </p:nvGrpSpPr>
        <p:grpSpPr>
          <a:xfrm>
            <a:off x="485312" y="2365790"/>
            <a:ext cx="5043574" cy="3879317"/>
            <a:chOff x="1637893" y="0"/>
            <a:chExt cx="8916214" cy="685800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AEE3A41-6CF0-4F22-A0DB-D449B3FE5A0B}"/>
                </a:ext>
              </a:extLst>
            </p:cNvPr>
            <p:cNvSpPr/>
            <p:nvPr/>
          </p:nvSpPr>
          <p:spPr>
            <a:xfrm>
              <a:off x="1637929" y="37"/>
              <a:ext cx="8914588" cy="6857985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D1C2F59-F911-4542-B9D0-2CC931025942}"/>
                </a:ext>
              </a:extLst>
            </p:cNvPr>
            <p:cNvSpPr/>
            <p:nvPr/>
          </p:nvSpPr>
          <p:spPr>
            <a:xfrm>
              <a:off x="2042076" y="494672"/>
              <a:ext cx="8158589" cy="5040061"/>
            </a:xfrm>
            <a:custGeom>
              <a:avLst/>
              <a:gdLst>
                <a:gd name="connsiteX0" fmla="*/ 8087290 w 8158589"/>
                <a:gd name="connsiteY0" fmla="*/ 4363606 h 5040061"/>
                <a:gd name="connsiteX1" fmla="*/ 8158555 w 8158589"/>
                <a:gd name="connsiteY1" fmla="*/ 4410790 h 5040061"/>
                <a:gd name="connsiteX2" fmla="*/ 8103398 w 8158589"/>
                <a:gd name="connsiteY2" fmla="*/ 4457243 h 5040061"/>
                <a:gd name="connsiteX3" fmla="*/ 7889522 w 8158589"/>
                <a:gd name="connsiteY3" fmla="*/ 4505485 h 5040061"/>
                <a:gd name="connsiteX4" fmla="*/ 6650608 w 8158589"/>
                <a:gd name="connsiteY4" fmla="*/ 4787940 h 5040061"/>
                <a:gd name="connsiteX5" fmla="*/ 2524174 w 8158589"/>
                <a:gd name="connsiteY5" fmla="*/ 5037122 h 5040061"/>
                <a:gd name="connsiteX6" fmla="*/ 2421996 w 8158589"/>
                <a:gd name="connsiteY6" fmla="*/ 5020038 h 5040061"/>
                <a:gd name="connsiteX7" fmla="*/ 1841710 w 8158589"/>
                <a:gd name="connsiteY7" fmla="*/ 4786313 h 5040061"/>
                <a:gd name="connsiteX8" fmla="*/ 969206 w 8158589"/>
                <a:gd name="connsiteY8" fmla="*/ 4464320 h 5040061"/>
                <a:gd name="connsiteX9" fmla="*/ 370453 w 8158589"/>
                <a:gd name="connsiteY9" fmla="*/ 4301371 h 5040061"/>
                <a:gd name="connsiteX10" fmla="*/ 256967 w 8158589"/>
                <a:gd name="connsiteY10" fmla="*/ 4296734 h 5040061"/>
                <a:gd name="connsiteX11" fmla="*/ 219545 w 8158589"/>
                <a:gd name="connsiteY11" fmla="*/ 4278349 h 5040061"/>
                <a:gd name="connsiteX12" fmla="*/ 237361 w 8158589"/>
                <a:gd name="connsiteY12" fmla="*/ 4244181 h 5040061"/>
                <a:gd name="connsiteX13" fmla="*/ 526812 w 8158589"/>
                <a:gd name="connsiteY13" fmla="*/ 3820498 h 5040061"/>
                <a:gd name="connsiteX14" fmla="*/ 1010859 w 8158589"/>
                <a:gd name="connsiteY14" fmla="*/ 2588743 h 5040061"/>
                <a:gd name="connsiteX15" fmla="*/ 1448209 w 8158589"/>
                <a:gd name="connsiteY15" fmla="*/ 855694 h 5040061"/>
                <a:gd name="connsiteX16" fmla="*/ 1480424 w 8158589"/>
                <a:gd name="connsiteY16" fmla="*/ 717151 h 5040061"/>
                <a:gd name="connsiteX17" fmla="*/ 1452520 w 8158589"/>
                <a:gd name="connsiteY17" fmla="*/ 685587 h 5040061"/>
                <a:gd name="connsiteX18" fmla="*/ 1198864 w 8158589"/>
                <a:gd name="connsiteY18" fmla="*/ 716744 h 5040061"/>
                <a:gd name="connsiteX19" fmla="*/ 1064388 w 8158589"/>
                <a:gd name="connsiteY19" fmla="*/ 825594 h 5040061"/>
                <a:gd name="connsiteX20" fmla="*/ 739549 w 8158589"/>
                <a:gd name="connsiteY20" fmla="*/ 1679061 h 5040061"/>
                <a:gd name="connsiteX21" fmla="*/ 1145253 w 8158589"/>
                <a:gd name="connsiteY21" fmla="*/ 944612 h 5040061"/>
                <a:gd name="connsiteX22" fmla="*/ 1196911 w 8158589"/>
                <a:gd name="connsiteY22" fmla="*/ 906295 h 5040061"/>
                <a:gd name="connsiteX23" fmla="*/ 1242794 w 8158589"/>
                <a:gd name="connsiteY23" fmla="*/ 911827 h 5040061"/>
                <a:gd name="connsiteX24" fmla="*/ 1250278 w 8158589"/>
                <a:gd name="connsiteY24" fmla="*/ 953642 h 5040061"/>
                <a:gd name="connsiteX25" fmla="*/ 1240679 w 8158589"/>
                <a:gd name="connsiteY25" fmla="*/ 980407 h 5040061"/>
                <a:gd name="connsiteX26" fmla="*/ 452700 w 8158589"/>
                <a:gd name="connsiteY26" fmla="*/ 2941730 h 5040061"/>
                <a:gd name="connsiteX27" fmla="*/ 228412 w 8158589"/>
                <a:gd name="connsiteY27" fmla="*/ 3499888 h 5040061"/>
                <a:gd name="connsiteX28" fmla="*/ 218487 w 8158589"/>
                <a:gd name="connsiteY28" fmla="*/ 3522179 h 5040061"/>
                <a:gd name="connsiteX29" fmla="*/ 187248 w 8158589"/>
                <a:gd name="connsiteY29" fmla="*/ 3547154 h 5040061"/>
                <a:gd name="connsiteX30" fmla="*/ 180495 w 8158589"/>
                <a:gd name="connsiteY30" fmla="*/ 3506559 h 5040061"/>
                <a:gd name="connsiteX31" fmla="*/ 248750 w 8158589"/>
                <a:gd name="connsiteY31" fmla="*/ 3285281 h 5040061"/>
                <a:gd name="connsiteX32" fmla="*/ 324164 w 8158589"/>
                <a:gd name="connsiteY32" fmla="*/ 2854033 h 5040061"/>
                <a:gd name="connsiteX33" fmla="*/ 357843 w 8158589"/>
                <a:gd name="connsiteY33" fmla="*/ 2704100 h 5040061"/>
                <a:gd name="connsiteX34" fmla="*/ 64650 w 8158589"/>
                <a:gd name="connsiteY34" fmla="*/ 3506478 h 5040061"/>
                <a:gd name="connsiteX35" fmla="*/ 27634 w 8158589"/>
                <a:gd name="connsiteY35" fmla="*/ 3548049 h 5040061"/>
                <a:gd name="connsiteX36" fmla="*/ 2008 w 8158589"/>
                <a:gd name="connsiteY36" fmla="*/ 3497692 h 5040061"/>
                <a:gd name="connsiteX37" fmla="*/ 11771 w 8158589"/>
                <a:gd name="connsiteY37" fmla="*/ 3335964 h 5040061"/>
                <a:gd name="connsiteX38" fmla="*/ 102967 w 8158589"/>
                <a:gd name="connsiteY38" fmla="*/ 2812055 h 5040061"/>
                <a:gd name="connsiteX39" fmla="*/ 109394 w 8158589"/>
                <a:gd name="connsiteY39" fmla="*/ 2517071 h 5040061"/>
                <a:gd name="connsiteX40" fmla="*/ 110126 w 8158589"/>
                <a:gd name="connsiteY40" fmla="*/ 2051085 h 5040061"/>
                <a:gd name="connsiteX41" fmla="*/ 179682 w 8158589"/>
                <a:gd name="connsiteY41" fmla="*/ 1647333 h 5040061"/>
                <a:gd name="connsiteX42" fmla="*/ 315052 w 8158589"/>
                <a:gd name="connsiteY42" fmla="*/ 1264327 h 5040061"/>
                <a:gd name="connsiteX43" fmla="*/ 346454 w 8158589"/>
                <a:gd name="connsiteY43" fmla="*/ 1202825 h 5040061"/>
                <a:gd name="connsiteX44" fmla="*/ 690330 w 8158589"/>
                <a:gd name="connsiteY44" fmla="*/ 720568 h 5040061"/>
                <a:gd name="connsiteX45" fmla="*/ 898430 w 8158589"/>
                <a:gd name="connsiteY45" fmla="*/ 581374 h 5040061"/>
                <a:gd name="connsiteX46" fmla="*/ 1921435 w 8158589"/>
                <a:gd name="connsiteY46" fmla="*/ 308030 h 5040061"/>
                <a:gd name="connsiteX47" fmla="*/ 4847353 w 8158589"/>
                <a:gd name="connsiteY47" fmla="*/ 1169 h 5040061"/>
                <a:gd name="connsiteX48" fmla="*/ 6094077 w 8158589"/>
                <a:gd name="connsiteY48" fmla="*/ 128811 h 5040061"/>
                <a:gd name="connsiteX49" fmla="*/ 5102555 w 8158589"/>
                <a:gd name="connsiteY49" fmla="*/ 170545 h 5040061"/>
                <a:gd name="connsiteX50" fmla="*/ 1855458 w 8158589"/>
                <a:gd name="connsiteY50" fmla="*/ 624410 h 5040061"/>
                <a:gd name="connsiteX51" fmla="*/ 4208249 w 8158589"/>
                <a:gd name="connsiteY51" fmla="*/ 431279 h 5040061"/>
                <a:gd name="connsiteX52" fmla="*/ 5428941 w 8158589"/>
                <a:gd name="connsiteY52" fmla="*/ 338375 h 5040061"/>
                <a:gd name="connsiteX53" fmla="*/ 6829258 w 8158589"/>
                <a:gd name="connsiteY53" fmla="*/ 312993 h 5040061"/>
                <a:gd name="connsiteX54" fmla="*/ 6886286 w 8158589"/>
                <a:gd name="connsiteY54" fmla="*/ 380678 h 5040061"/>
                <a:gd name="connsiteX55" fmla="*/ 6154278 w 8158589"/>
                <a:gd name="connsiteY55" fmla="*/ 2794808 h 5040061"/>
                <a:gd name="connsiteX56" fmla="*/ 5611088 w 8158589"/>
                <a:gd name="connsiteY56" fmla="*/ 3757368 h 5040061"/>
                <a:gd name="connsiteX57" fmla="*/ 5632728 w 8158589"/>
                <a:gd name="connsiteY57" fmla="*/ 3806831 h 5040061"/>
                <a:gd name="connsiteX58" fmla="*/ 8009111 w 8158589"/>
                <a:gd name="connsiteY58" fmla="*/ 4331635 h 5040061"/>
                <a:gd name="connsiteX59" fmla="*/ 8087290 w 8158589"/>
                <a:gd name="connsiteY59" fmla="*/ 4363606 h 504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158589" h="5040061">
                  <a:moveTo>
                    <a:pt x="8087290" y="4363606"/>
                  </a:moveTo>
                  <a:cubicBezTo>
                    <a:pt x="8111208" y="4379144"/>
                    <a:pt x="8143586" y="4381829"/>
                    <a:pt x="8158555" y="4410790"/>
                  </a:cubicBezTo>
                  <a:cubicBezTo>
                    <a:pt x="8159775" y="4449433"/>
                    <a:pt x="8128210" y="4451304"/>
                    <a:pt x="8103398" y="4457243"/>
                  </a:cubicBezTo>
                  <a:cubicBezTo>
                    <a:pt x="8032378" y="4474245"/>
                    <a:pt x="7960787" y="4489133"/>
                    <a:pt x="7889522" y="4505485"/>
                  </a:cubicBezTo>
                  <a:cubicBezTo>
                    <a:pt x="7476659" y="4600179"/>
                    <a:pt x="7062739" y="4690073"/>
                    <a:pt x="6650608" y="4787940"/>
                  </a:cubicBezTo>
                  <a:cubicBezTo>
                    <a:pt x="6216187" y="4899718"/>
                    <a:pt x="4388689" y="4979443"/>
                    <a:pt x="2524174" y="5037122"/>
                  </a:cubicBezTo>
                  <a:cubicBezTo>
                    <a:pt x="2487241" y="5045908"/>
                    <a:pt x="2454781" y="5033461"/>
                    <a:pt x="2421996" y="5020038"/>
                  </a:cubicBezTo>
                  <a:cubicBezTo>
                    <a:pt x="2229110" y="4940801"/>
                    <a:pt x="2035979" y="4862133"/>
                    <a:pt x="1841710" y="4786313"/>
                  </a:cubicBezTo>
                  <a:cubicBezTo>
                    <a:pt x="1552909" y="4673640"/>
                    <a:pt x="1263702" y="4561618"/>
                    <a:pt x="969206" y="4464320"/>
                  </a:cubicBezTo>
                  <a:cubicBezTo>
                    <a:pt x="772659" y="4399401"/>
                    <a:pt x="576030" y="4333587"/>
                    <a:pt x="370453" y="4301371"/>
                  </a:cubicBezTo>
                  <a:cubicBezTo>
                    <a:pt x="332624" y="4295433"/>
                    <a:pt x="294714" y="4300070"/>
                    <a:pt x="256967" y="4296734"/>
                  </a:cubicBezTo>
                  <a:cubicBezTo>
                    <a:pt x="242405" y="4295433"/>
                    <a:pt x="224751" y="4295270"/>
                    <a:pt x="219545" y="4278349"/>
                  </a:cubicBezTo>
                  <a:cubicBezTo>
                    <a:pt x="215070" y="4263705"/>
                    <a:pt x="227517" y="4253048"/>
                    <a:pt x="237361" y="4244181"/>
                  </a:cubicBezTo>
                  <a:cubicBezTo>
                    <a:pt x="367931" y="4126302"/>
                    <a:pt x="450748" y="3974416"/>
                    <a:pt x="526812" y="3820498"/>
                  </a:cubicBezTo>
                  <a:cubicBezTo>
                    <a:pt x="722790" y="3423824"/>
                    <a:pt x="883217" y="3012588"/>
                    <a:pt x="1010859" y="2588743"/>
                  </a:cubicBezTo>
                  <a:cubicBezTo>
                    <a:pt x="1182837" y="2017649"/>
                    <a:pt x="1316987" y="1437038"/>
                    <a:pt x="1448209" y="855694"/>
                  </a:cubicBezTo>
                  <a:cubicBezTo>
                    <a:pt x="1458622" y="809486"/>
                    <a:pt x="1469198" y="763197"/>
                    <a:pt x="1480424" y="717151"/>
                  </a:cubicBezTo>
                  <a:cubicBezTo>
                    <a:pt x="1486932" y="690224"/>
                    <a:pt x="1478228" y="683065"/>
                    <a:pt x="1452520" y="685587"/>
                  </a:cubicBezTo>
                  <a:cubicBezTo>
                    <a:pt x="1373039" y="693315"/>
                    <a:pt x="1204070" y="717233"/>
                    <a:pt x="1198864" y="716744"/>
                  </a:cubicBezTo>
                  <a:cubicBezTo>
                    <a:pt x="1118244" y="709097"/>
                    <a:pt x="1089282" y="757177"/>
                    <a:pt x="1064388" y="825594"/>
                  </a:cubicBezTo>
                  <a:cubicBezTo>
                    <a:pt x="955864" y="1124645"/>
                    <a:pt x="848154" y="1424184"/>
                    <a:pt x="739549" y="1679061"/>
                  </a:cubicBezTo>
                  <a:cubicBezTo>
                    <a:pt x="771927" y="1599499"/>
                    <a:pt x="1036647" y="1073556"/>
                    <a:pt x="1145253" y="944612"/>
                  </a:cubicBezTo>
                  <a:cubicBezTo>
                    <a:pt x="1159245" y="928016"/>
                    <a:pt x="1175760" y="913617"/>
                    <a:pt x="1196911" y="906295"/>
                  </a:cubicBezTo>
                  <a:cubicBezTo>
                    <a:pt x="1212938" y="900763"/>
                    <a:pt x="1229290" y="899299"/>
                    <a:pt x="1242794" y="911827"/>
                  </a:cubicBezTo>
                  <a:cubicBezTo>
                    <a:pt x="1255322" y="923379"/>
                    <a:pt x="1253695" y="938592"/>
                    <a:pt x="1250278" y="953642"/>
                  </a:cubicBezTo>
                  <a:cubicBezTo>
                    <a:pt x="1248163" y="962917"/>
                    <a:pt x="1244177" y="971621"/>
                    <a:pt x="1240679" y="980407"/>
                  </a:cubicBezTo>
                  <a:cubicBezTo>
                    <a:pt x="979701" y="1634805"/>
                    <a:pt x="714329" y="2287495"/>
                    <a:pt x="452700" y="2941730"/>
                  </a:cubicBezTo>
                  <a:cubicBezTo>
                    <a:pt x="378263" y="3127946"/>
                    <a:pt x="302605" y="3313592"/>
                    <a:pt x="228412" y="3499888"/>
                  </a:cubicBezTo>
                  <a:cubicBezTo>
                    <a:pt x="225402" y="3507454"/>
                    <a:pt x="222636" y="3515183"/>
                    <a:pt x="218487" y="3522179"/>
                  </a:cubicBezTo>
                  <a:cubicBezTo>
                    <a:pt x="211165" y="3534707"/>
                    <a:pt x="204169" y="3554313"/>
                    <a:pt x="187248" y="3547154"/>
                  </a:cubicBezTo>
                  <a:cubicBezTo>
                    <a:pt x="172116" y="3540727"/>
                    <a:pt x="176184" y="3520877"/>
                    <a:pt x="180495" y="3506559"/>
                  </a:cubicBezTo>
                  <a:cubicBezTo>
                    <a:pt x="202623" y="3432610"/>
                    <a:pt x="225158" y="3358661"/>
                    <a:pt x="248750" y="3285281"/>
                  </a:cubicBezTo>
                  <a:cubicBezTo>
                    <a:pt x="293982" y="3144704"/>
                    <a:pt x="306998" y="2999165"/>
                    <a:pt x="324164" y="2854033"/>
                  </a:cubicBezTo>
                  <a:cubicBezTo>
                    <a:pt x="330265" y="2802780"/>
                    <a:pt x="341085" y="2752749"/>
                    <a:pt x="357843" y="2704100"/>
                  </a:cubicBezTo>
                  <a:cubicBezTo>
                    <a:pt x="269658" y="2975003"/>
                    <a:pt x="163005" y="3239236"/>
                    <a:pt x="64650" y="3506478"/>
                  </a:cubicBezTo>
                  <a:cubicBezTo>
                    <a:pt x="57897" y="3524864"/>
                    <a:pt x="51877" y="3551629"/>
                    <a:pt x="27634" y="3548049"/>
                  </a:cubicBezTo>
                  <a:cubicBezTo>
                    <a:pt x="4368" y="3544551"/>
                    <a:pt x="4368" y="3517054"/>
                    <a:pt x="2008" y="3497692"/>
                  </a:cubicBezTo>
                  <a:cubicBezTo>
                    <a:pt x="-4581" y="3443349"/>
                    <a:pt x="6727" y="3389656"/>
                    <a:pt x="11771" y="3335964"/>
                  </a:cubicBezTo>
                  <a:cubicBezTo>
                    <a:pt x="28448" y="3159022"/>
                    <a:pt x="66602" y="2985661"/>
                    <a:pt x="102967" y="2812055"/>
                  </a:cubicBezTo>
                  <a:cubicBezTo>
                    <a:pt x="123386" y="2714595"/>
                    <a:pt x="119888" y="2615182"/>
                    <a:pt x="109394" y="2517071"/>
                  </a:cubicBezTo>
                  <a:cubicBezTo>
                    <a:pt x="92716" y="2361444"/>
                    <a:pt x="91252" y="2206550"/>
                    <a:pt x="110126" y="2051085"/>
                  </a:cubicBezTo>
                  <a:cubicBezTo>
                    <a:pt x="126640" y="1915308"/>
                    <a:pt x="140795" y="1778962"/>
                    <a:pt x="179682" y="1647333"/>
                  </a:cubicBezTo>
                  <a:cubicBezTo>
                    <a:pt x="218080" y="1517414"/>
                    <a:pt x="261360" y="1388959"/>
                    <a:pt x="315052" y="1264327"/>
                  </a:cubicBezTo>
                  <a:cubicBezTo>
                    <a:pt x="324164" y="1243175"/>
                    <a:pt x="333275" y="1221698"/>
                    <a:pt x="346454" y="1202825"/>
                  </a:cubicBezTo>
                  <a:cubicBezTo>
                    <a:pt x="459534" y="1041096"/>
                    <a:pt x="554553" y="867002"/>
                    <a:pt x="690330" y="720568"/>
                  </a:cubicBezTo>
                  <a:cubicBezTo>
                    <a:pt x="750450" y="655730"/>
                    <a:pt x="811627" y="602607"/>
                    <a:pt x="898430" y="581374"/>
                  </a:cubicBezTo>
                  <a:cubicBezTo>
                    <a:pt x="944882" y="569985"/>
                    <a:pt x="1768249" y="334144"/>
                    <a:pt x="1921435" y="308030"/>
                  </a:cubicBezTo>
                  <a:cubicBezTo>
                    <a:pt x="2887738" y="123849"/>
                    <a:pt x="4723779" y="-14206"/>
                    <a:pt x="4847353" y="1169"/>
                  </a:cubicBezTo>
                  <a:cubicBezTo>
                    <a:pt x="4969381" y="31"/>
                    <a:pt x="5760533" y="8817"/>
                    <a:pt x="6094077" y="128811"/>
                  </a:cubicBezTo>
                  <a:cubicBezTo>
                    <a:pt x="6024928" y="130845"/>
                    <a:pt x="5140221" y="166233"/>
                    <a:pt x="5102555" y="170545"/>
                  </a:cubicBezTo>
                  <a:cubicBezTo>
                    <a:pt x="3671812" y="240752"/>
                    <a:pt x="1903131" y="610661"/>
                    <a:pt x="1855458" y="624410"/>
                  </a:cubicBezTo>
                  <a:cubicBezTo>
                    <a:pt x="1990747" y="607976"/>
                    <a:pt x="4087278" y="443807"/>
                    <a:pt x="4208249" y="431279"/>
                  </a:cubicBezTo>
                  <a:cubicBezTo>
                    <a:pt x="4373720" y="414114"/>
                    <a:pt x="5211974" y="345615"/>
                    <a:pt x="5428941" y="338375"/>
                  </a:cubicBezTo>
                  <a:cubicBezTo>
                    <a:pt x="5565450" y="333819"/>
                    <a:pt x="6681848" y="315678"/>
                    <a:pt x="6829258" y="312993"/>
                  </a:cubicBezTo>
                  <a:cubicBezTo>
                    <a:pt x="6892306" y="311854"/>
                    <a:pt x="6897757" y="319257"/>
                    <a:pt x="6886286" y="380678"/>
                  </a:cubicBezTo>
                  <a:cubicBezTo>
                    <a:pt x="6841461" y="621156"/>
                    <a:pt x="6468298" y="2187106"/>
                    <a:pt x="6154278" y="2794808"/>
                  </a:cubicBezTo>
                  <a:cubicBezTo>
                    <a:pt x="6112625" y="2909922"/>
                    <a:pt x="5682028" y="3637293"/>
                    <a:pt x="5611088" y="3757368"/>
                  </a:cubicBezTo>
                  <a:cubicBezTo>
                    <a:pt x="5589042" y="3794628"/>
                    <a:pt x="5590669" y="3797882"/>
                    <a:pt x="5632728" y="3806831"/>
                  </a:cubicBezTo>
                  <a:cubicBezTo>
                    <a:pt x="5741252" y="3830016"/>
                    <a:pt x="7829729" y="4292260"/>
                    <a:pt x="8009111" y="4331635"/>
                  </a:cubicBezTo>
                  <a:cubicBezTo>
                    <a:pt x="8036851" y="4337410"/>
                    <a:pt x="8061257" y="4352786"/>
                    <a:pt x="8087290" y="436360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3227D2F-BDCF-4FD4-ABAB-D9072864403D}"/>
                </a:ext>
              </a:extLst>
            </p:cNvPr>
            <p:cNvSpPr/>
            <p:nvPr/>
          </p:nvSpPr>
          <p:spPr>
            <a:xfrm>
              <a:off x="7115906" y="1179066"/>
              <a:ext cx="1247957" cy="3686420"/>
            </a:xfrm>
            <a:custGeom>
              <a:avLst/>
              <a:gdLst>
                <a:gd name="connsiteX0" fmla="*/ 1247953 w 1247957"/>
                <a:gd name="connsiteY0" fmla="*/ 3621208 h 3686420"/>
                <a:gd name="connsiteX1" fmla="*/ 1086387 w 1247957"/>
                <a:gd name="connsiteY1" fmla="*/ 3678155 h 3686420"/>
                <a:gd name="connsiteX2" fmla="*/ 25878 w 1247957"/>
                <a:gd name="connsiteY2" fmla="*/ 260544 h 3686420"/>
                <a:gd name="connsiteX3" fmla="*/ 3344 w 1247957"/>
                <a:gd name="connsiteY3" fmla="*/ 64729 h 3686420"/>
                <a:gd name="connsiteX4" fmla="*/ 44263 w 1247957"/>
                <a:gd name="connsiteY4" fmla="*/ 4203 h 3686420"/>
                <a:gd name="connsiteX5" fmla="*/ 118782 w 1247957"/>
                <a:gd name="connsiteY5" fmla="*/ 23728 h 3686420"/>
                <a:gd name="connsiteX6" fmla="*/ 200867 w 1247957"/>
                <a:gd name="connsiteY6" fmla="*/ 152427 h 3686420"/>
                <a:gd name="connsiteX7" fmla="*/ 1247953 w 1247957"/>
                <a:gd name="connsiteY7" fmla="*/ 3621208 h 36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957" h="3686420">
                  <a:moveTo>
                    <a:pt x="1247953" y="3621208"/>
                  </a:moveTo>
                  <a:cubicBezTo>
                    <a:pt x="1233228" y="3674412"/>
                    <a:pt x="1169854" y="3701096"/>
                    <a:pt x="1086387" y="3678155"/>
                  </a:cubicBezTo>
                  <a:cubicBezTo>
                    <a:pt x="1045955" y="3615839"/>
                    <a:pt x="62243" y="400389"/>
                    <a:pt x="25878" y="260544"/>
                  </a:cubicBezTo>
                  <a:cubicBezTo>
                    <a:pt x="9201" y="196520"/>
                    <a:pt x="-7233" y="132251"/>
                    <a:pt x="3344" y="64729"/>
                  </a:cubicBezTo>
                  <a:cubicBezTo>
                    <a:pt x="7655" y="37476"/>
                    <a:pt x="17987" y="14128"/>
                    <a:pt x="44263" y="4203"/>
                  </a:cubicBezTo>
                  <a:cubicBezTo>
                    <a:pt x="72167" y="-6454"/>
                    <a:pt x="97549" y="4284"/>
                    <a:pt x="118782" y="23728"/>
                  </a:cubicBezTo>
                  <a:cubicBezTo>
                    <a:pt x="157587" y="59197"/>
                    <a:pt x="180529" y="105080"/>
                    <a:pt x="200867" y="152427"/>
                  </a:cubicBezTo>
                  <a:cubicBezTo>
                    <a:pt x="257000" y="283079"/>
                    <a:pt x="1250475" y="3603636"/>
                    <a:pt x="1247953" y="3621208"/>
                  </a:cubicBezTo>
                  <a:close/>
                </a:path>
              </a:pathLst>
            </a:custGeom>
            <a:solidFill>
              <a:schemeClr val="accent3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1313ACF-3B0E-4F3D-BBE0-DB582145B18A}"/>
                </a:ext>
              </a:extLst>
            </p:cNvPr>
            <p:cNvSpPr/>
            <p:nvPr/>
          </p:nvSpPr>
          <p:spPr>
            <a:xfrm>
              <a:off x="8202292" y="4800193"/>
              <a:ext cx="211918" cy="339570"/>
            </a:xfrm>
            <a:custGeom>
              <a:avLst/>
              <a:gdLst>
                <a:gd name="connsiteX0" fmla="*/ 0 w 211918"/>
                <a:gd name="connsiteY0" fmla="*/ 57028 h 339570"/>
                <a:gd name="connsiteX1" fmla="*/ 68092 w 211918"/>
                <a:gd name="connsiteY1" fmla="*/ 40514 h 339570"/>
                <a:gd name="connsiteX2" fmla="*/ 161566 w 211918"/>
                <a:gd name="connsiteY2" fmla="*/ 0 h 339570"/>
                <a:gd name="connsiteX3" fmla="*/ 209889 w 211918"/>
                <a:gd name="connsiteY3" fmla="*/ 281723 h 339570"/>
                <a:gd name="connsiteX4" fmla="*/ 189795 w 211918"/>
                <a:gd name="connsiteY4" fmla="*/ 337450 h 339570"/>
                <a:gd name="connsiteX5" fmla="*/ 138137 w 211918"/>
                <a:gd name="connsiteY5" fmla="*/ 303444 h 339570"/>
                <a:gd name="connsiteX6" fmla="*/ 0 w 211918"/>
                <a:gd name="connsiteY6" fmla="*/ 57028 h 33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918" h="339570">
                  <a:moveTo>
                    <a:pt x="0" y="57028"/>
                  </a:moveTo>
                  <a:cubicBezTo>
                    <a:pt x="29369" y="27334"/>
                    <a:pt x="34738" y="32704"/>
                    <a:pt x="68092" y="40514"/>
                  </a:cubicBezTo>
                  <a:cubicBezTo>
                    <a:pt x="144482" y="58492"/>
                    <a:pt x="113975" y="13586"/>
                    <a:pt x="161566" y="0"/>
                  </a:cubicBezTo>
                  <a:cubicBezTo>
                    <a:pt x="177837" y="93881"/>
                    <a:pt x="194677" y="187680"/>
                    <a:pt x="209889" y="281723"/>
                  </a:cubicBezTo>
                  <a:cubicBezTo>
                    <a:pt x="213225" y="302549"/>
                    <a:pt x="215665" y="328826"/>
                    <a:pt x="189795" y="337450"/>
                  </a:cubicBezTo>
                  <a:cubicBezTo>
                    <a:pt x="162136" y="346724"/>
                    <a:pt x="150258" y="323782"/>
                    <a:pt x="138137" y="303444"/>
                  </a:cubicBezTo>
                  <a:cubicBezTo>
                    <a:pt x="89732" y="222661"/>
                    <a:pt x="42548" y="141147"/>
                    <a:pt x="0" y="57028"/>
                  </a:cubicBezTo>
                  <a:close/>
                </a:path>
              </a:pathLst>
            </a:custGeom>
            <a:solidFill>
              <a:srgbClr val="F1E49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8A2D576-41C1-4F54-9985-3414ED24D2CB}"/>
                </a:ext>
              </a:extLst>
            </p:cNvPr>
            <p:cNvSpPr/>
            <p:nvPr/>
          </p:nvSpPr>
          <p:spPr>
            <a:xfrm>
              <a:off x="3074900" y="134416"/>
              <a:ext cx="4966802" cy="625089"/>
            </a:xfrm>
            <a:custGeom>
              <a:avLst/>
              <a:gdLst>
                <a:gd name="connsiteX0" fmla="*/ 0 w 4966802"/>
                <a:gd name="connsiteY0" fmla="*/ 625089 h 625089"/>
                <a:gd name="connsiteX1" fmla="*/ 245684 w 4966802"/>
                <a:gd name="connsiteY1" fmla="*/ 427403 h 625089"/>
                <a:gd name="connsiteX2" fmla="*/ 872259 w 4966802"/>
                <a:gd name="connsiteY2" fmla="*/ 184404 h 625089"/>
                <a:gd name="connsiteX3" fmla="*/ 1671709 w 4966802"/>
                <a:gd name="connsiteY3" fmla="*/ 75798 h 625089"/>
                <a:gd name="connsiteX4" fmla="*/ 3073409 w 4966802"/>
                <a:gd name="connsiteY4" fmla="*/ 59 h 625089"/>
                <a:gd name="connsiteX5" fmla="*/ 3800373 w 4966802"/>
                <a:gd name="connsiteY5" fmla="*/ 14377 h 625089"/>
                <a:gd name="connsiteX6" fmla="*/ 4541005 w 4966802"/>
                <a:gd name="connsiteY6" fmla="*/ 67094 h 625089"/>
                <a:gd name="connsiteX7" fmla="*/ 4966803 w 4966802"/>
                <a:gd name="connsiteY7" fmla="*/ 91011 h 625089"/>
                <a:gd name="connsiteX8" fmla="*/ 0 w 4966802"/>
                <a:gd name="connsiteY8" fmla="*/ 625089 h 62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802" h="625089">
                  <a:moveTo>
                    <a:pt x="0" y="625089"/>
                  </a:moveTo>
                  <a:cubicBezTo>
                    <a:pt x="15457" y="603124"/>
                    <a:pt x="222010" y="438630"/>
                    <a:pt x="245684" y="427403"/>
                  </a:cubicBezTo>
                  <a:cubicBezTo>
                    <a:pt x="372594" y="367040"/>
                    <a:pt x="790419" y="204335"/>
                    <a:pt x="872259" y="184404"/>
                  </a:cubicBezTo>
                  <a:cubicBezTo>
                    <a:pt x="1000227" y="153246"/>
                    <a:pt x="1535118" y="94509"/>
                    <a:pt x="1671709" y="75798"/>
                  </a:cubicBezTo>
                  <a:cubicBezTo>
                    <a:pt x="1805859" y="57331"/>
                    <a:pt x="2924535" y="-2137"/>
                    <a:pt x="3073409" y="59"/>
                  </a:cubicBezTo>
                  <a:cubicBezTo>
                    <a:pt x="3315758" y="3639"/>
                    <a:pt x="3558025" y="11123"/>
                    <a:pt x="3800373" y="14377"/>
                  </a:cubicBezTo>
                  <a:cubicBezTo>
                    <a:pt x="4048336" y="17631"/>
                    <a:pt x="4294508" y="43339"/>
                    <a:pt x="4541005" y="67094"/>
                  </a:cubicBezTo>
                  <a:cubicBezTo>
                    <a:pt x="4662139" y="78727"/>
                    <a:pt x="4946384" y="85967"/>
                    <a:pt x="4966803" y="91011"/>
                  </a:cubicBezTo>
                  <a:cubicBezTo>
                    <a:pt x="3313724" y="268766"/>
                    <a:pt x="1660564" y="446521"/>
                    <a:pt x="0" y="62508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A7CBEFB-6C6C-4F4C-85EE-3BE989871461}"/>
                </a:ext>
              </a:extLst>
            </p:cNvPr>
            <p:cNvSpPr/>
            <p:nvPr/>
          </p:nvSpPr>
          <p:spPr>
            <a:xfrm>
              <a:off x="4922071" y="5820025"/>
              <a:ext cx="5217383" cy="863101"/>
            </a:xfrm>
            <a:custGeom>
              <a:avLst/>
              <a:gdLst>
                <a:gd name="connsiteX0" fmla="*/ 4979590 w 5217383"/>
                <a:gd name="connsiteY0" fmla="*/ 35632 h 863101"/>
                <a:gd name="connsiteX1" fmla="*/ 3469203 w 5217383"/>
                <a:gd name="connsiteY1" fmla="*/ 287499 h 863101"/>
                <a:gd name="connsiteX2" fmla="*/ 2333687 w 5217383"/>
                <a:gd name="connsiteY2" fmla="*/ 476237 h 863101"/>
                <a:gd name="connsiteX3" fmla="*/ 1070041 w 5217383"/>
                <a:gd name="connsiteY3" fmla="*/ 685881 h 863101"/>
                <a:gd name="connsiteX4" fmla="*/ 34508 w 5217383"/>
                <a:gd name="connsiteY4" fmla="*/ 858105 h 863101"/>
                <a:gd name="connsiteX5" fmla="*/ 1723 w 5217383"/>
                <a:gd name="connsiteY5" fmla="*/ 855583 h 863101"/>
                <a:gd name="connsiteX6" fmla="*/ 13031 w 5217383"/>
                <a:gd name="connsiteY6" fmla="*/ 822554 h 863101"/>
                <a:gd name="connsiteX7" fmla="*/ 63062 w 5217383"/>
                <a:gd name="connsiteY7" fmla="*/ 775776 h 863101"/>
                <a:gd name="connsiteX8" fmla="*/ 755126 w 5217383"/>
                <a:gd name="connsiteY8" fmla="*/ 422707 h 863101"/>
                <a:gd name="connsiteX9" fmla="*/ 2774129 w 5217383"/>
                <a:gd name="connsiteY9" fmla="*/ 176291 h 863101"/>
                <a:gd name="connsiteX10" fmla="*/ 3762233 w 5217383"/>
                <a:gd name="connsiteY10" fmla="*/ 77854 h 863101"/>
                <a:gd name="connsiteX11" fmla="*/ 5217383 w 5217383"/>
                <a:gd name="connsiteY11" fmla="*/ 0 h 863101"/>
                <a:gd name="connsiteX12" fmla="*/ 4979590 w 5217383"/>
                <a:gd name="connsiteY12" fmla="*/ 35632 h 86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17383" h="863101">
                  <a:moveTo>
                    <a:pt x="4979590" y="35632"/>
                  </a:moveTo>
                  <a:cubicBezTo>
                    <a:pt x="4898563" y="49219"/>
                    <a:pt x="3891665" y="217211"/>
                    <a:pt x="3469203" y="287499"/>
                  </a:cubicBezTo>
                  <a:cubicBezTo>
                    <a:pt x="3090670" y="350466"/>
                    <a:pt x="2712138" y="413433"/>
                    <a:pt x="2333687" y="476237"/>
                  </a:cubicBezTo>
                  <a:cubicBezTo>
                    <a:pt x="1912526" y="546200"/>
                    <a:pt x="1491284" y="615919"/>
                    <a:pt x="1070041" y="685881"/>
                  </a:cubicBezTo>
                  <a:cubicBezTo>
                    <a:pt x="724863" y="743235"/>
                    <a:pt x="379686" y="800832"/>
                    <a:pt x="34508" y="858105"/>
                  </a:cubicBezTo>
                  <a:cubicBezTo>
                    <a:pt x="23525" y="859894"/>
                    <a:pt x="8882" y="869738"/>
                    <a:pt x="1723" y="855583"/>
                  </a:cubicBezTo>
                  <a:cubicBezTo>
                    <a:pt x="-4135" y="844193"/>
                    <a:pt x="6278" y="832478"/>
                    <a:pt x="13031" y="822554"/>
                  </a:cubicBezTo>
                  <a:cubicBezTo>
                    <a:pt x="26210" y="803354"/>
                    <a:pt x="42399" y="786107"/>
                    <a:pt x="63062" y="775776"/>
                  </a:cubicBezTo>
                  <a:cubicBezTo>
                    <a:pt x="182325" y="716308"/>
                    <a:pt x="631227" y="456224"/>
                    <a:pt x="755126" y="422707"/>
                  </a:cubicBezTo>
                  <a:cubicBezTo>
                    <a:pt x="963551" y="366411"/>
                    <a:pt x="2315139" y="243895"/>
                    <a:pt x="2774129" y="176291"/>
                  </a:cubicBezTo>
                  <a:cubicBezTo>
                    <a:pt x="3101815" y="128049"/>
                    <a:pt x="3430886" y="92986"/>
                    <a:pt x="3762233" y="77854"/>
                  </a:cubicBezTo>
                  <a:cubicBezTo>
                    <a:pt x="4105459" y="62153"/>
                    <a:pt x="5155311" y="2603"/>
                    <a:pt x="5217383" y="0"/>
                  </a:cubicBezTo>
                  <a:cubicBezTo>
                    <a:pt x="5217789" y="2360"/>
                    <a:pt x="4979183" y="33273"/>
                    <a:pt x="4979590" y="3563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0903FD6-FBC5-4D7F-BCE6-F43CF04CB936}"/>
                </a:ext>
              </a:extLst>
            </p:cNvPr>
            <p:cNvSpPr/>
            <p:nvPr/>
          </p:nvSpPr>
          <p:spPr>
            <a:xfrm>
              <a:off x="4785576" y="5541117"/>
              <a:ext cx="4990069" cy="715444"/>
            </a:xfrm>
            <a:custGeom>
              <a:avLst/>
              <a:gdLst>
                <a:gd name="connsiteX0" fmla="*/ 4990070 w 4990069"/>
                <a:gd name="connsiteY0" fmla="*/ 6134 h 715444"/>
                <a:gd name="connsiteX1" fmla="*/ 0 w 4990069"/>
                <a:gd name="connsiteY1" fmla="*/ 715445 h 715444"/>
                <a:gd name="connsiteX2" fmla="*/ 69963 w 4990069"/>
                <a:gd name="connsiteY2" fmla="*/ 655325 h 715444"/>
                <a:gd name="connsiteX3" fmla="*/ 439058 w 4990069"/>
                <a:gd name="connsiteY3" fmla="*/ 411757 h 715444"/>
                <a:gd name="connsiteX4" fmla="*/ 707765 w 4990069"/>
                <a:gd name="connsiteY4" fmla="*/ 341224 h 715444"/>
                <a:gd name="connsiteX5" fmla="*/ 1642666 w 4990069"/>
                <a:gd name="connsiteY5" fmla="*/ 271505 h 715444"/>
                <a:gd name="connsiteX6" fmla="*/ 2222382 w 4990069"/>
                <a:gd name="connsiteY6" fmla="*/ 288508 h 715444"/>
                <a:gd name="connsiteX7" fmla="*/ 2647123 w 4990069"/>
                <a:gd name="connsiteY7" fmla="*/ 251900 h 715444"/>
                <a:gd name="connsiteX8" fmla="*/ 3444051 w 4990069"/>
                <a:gd name="connsiteY8" fmla="*/ 157856 h 715444"/>
                <a:gd name="connsiteX9" fmla="*/ 4717052 w 4990069"/>
                <a:gd name="connsiteY9" fmla="*/ 18662 h 715444"/>
                <a:gd name="connsiteX10" fmla="*/ 4990070 w 4990069"/>
                <a:gd name="connsiteY10" fmla="*/ 6134 h 7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0069" h="715444">
                  <a:moveTo>
                    <a:pt x="4990070" y="6134"/>
                  </a:moveTo>
                  <a:cubicBezTo>
                    <a:pt x="3330971" y="241974"/>
                    <a:pt x="1671871" y="477815"/>
                    <a:pt x="0" y="715445"/>
                  </a:cubicBezTo>
                  <a:cubicBezTo>
                    <a:pt x="28961" y="690470"/>
                    <a:pt x="48730" y="672003"/>
                    <a:pt x="69963" y="655325"/>
                  </a:cubicBezTo>
                  <a:cubicBezTo>
                    <a:pt x="186215" y="563967"/>
                    <a:pt x="311335" y="485706"/>
                    <a:pt x="439058" y="411757"/>
                  </a:cubicBezTo>
                  <a:cubicBezTo>
                    <a:pt x="521794" y="363840"/>
                    <a:pt x="614617" y="350661"/>
                    <a:pt x="707765" y="341224"/>
                  </a:cubicBezTo>
                  <a:cubicBezTo>
                    <a:pt x="1018775" y="309741"/>
                    <a:pt x="1330680" y="288264"/>
                    <a:pt x="1642666" y="271505"/>
                  </a:cubicBezTo>
                  <a:cubicBezTo>
                    <a:pt x="1881354" y="277607"/>
                    <a:pt x="1947412" y="296724"/>
                    <a:pt x="2222382" y="288508"/>
                  </a:cubicBezTo>
                  <a:cubicBezTo>
                    <a:pt x="2398592" y="278908"/>
                    <a:pt x="2510614" y="258489"/>
                    <a:pt x="2647123" y="251900"/>
                  </a:cubicBezTo>
                  <a:cubicBezTo>
                    <a:pt x="2922500" y="238720"/>
                    <a:pt x="3173798" y="204064"/>
                    <a:pt x="3444051" y="157856"/>
                  </a:cubicBezTo>
                  <a:cubicBezTo>
                    <a:pt x="3618877" y="128000"/>
                    <a:pt x="4638954" y="35339"/>
                    <a:pt x="4717052" y="18662"/>
                  </a:cubicBezTo>
                  <a:cubicBezTo>
                    <a:pt x="4807515" y="-618"/>
                    <a:pt x="4898874" y="-5255"/>
                    <a:pt x="4990070" y="613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FC079DC-0D95-4BCC-A31F-5A3ED4327457}"/>
                </a:ext>
              </a:extLst>
            </p:cNvPr>
            <p:cNvSpPr/>
            <p:nvPr/>
          </p:nvSpPr>
          <p:spPr>
            <a:xfrm>
              <a:off x="2527805" y="5232174"/>
              <a:ext cx="1840982" cy="686272"/>
            </a:xfrm>
            <a:custGeom>
              <a:avLst/>
              <a:gdLst>
                <a:gd name="connsiteX0" fmla="*/ 0 w 1840982"/>
                <a:gd name="connsiteY0" fmla="*/ 0 h 686272"/>
                <a:gd name="connsiteX1" fmla="*/ 103073 w 1840982"/>
                <a:gd name="connsiteY1" fmla="*/ 21070 h 686272"/>
                <a:gd name="connsiteX2" fmla="*/ 582239 w 1840982"/>
                <a:gd name="connsiteY2" fmla="*/ 157905 h 686272"/>
                <a:gd name="connsiteX3" fmla="*/ 910414 w 1840982"/>
                <a:gd name="connsiteY3" fmla="*/ 209238 h 686272"/>
                <a:gd name="connsiteX4" fmla="*/ 1045865 w 1840982"/>
                <a:gd name="connsiteY4" fmla="*/ 250972 h 686272"/>
                <a:gd name="connsiteX5" fmla="*/ 1393809 w 1840982"/>
                <a:gd name="connsiteY5" fmla="*/ 360146 h 686272"/>
                <a:gd name="connsiteX6" fmla="*/ 1799188 w 1840982"/>
                <a:gd name="connsiteY6" fmla="*/ 570524 h 686272"/>
                <a:gd name="connsiteX7" fmla="*/ 1828394 w 1840982"/>
                <a:gd name="connsiteY7" fmla="*/ 603634 h 686272"/>
                <a:gd name="connsiteX8" fmla="*/ 1840271 w 1840982"/>
                <a:gd name="connsiteY8" fmla="*/ 641951 h 686272"/>
                <a:gd name="connsiteX9" fmla="*/ 1792842 w 1840982"/>
                <a:gd name="connsiteY9" fmla="*/ 677502 h 686272"/>
                <a:gd name="connsiteX10" fmla="*/ 19687 w 1840982"/>
                <a:gd name="connsiteY10" fmla="*/ 14480 h 686272"/>
                <a:gd name="connsiteX11" fmla="*/ 0 w 1840982"/>
                <a:gd name="connsiteY11" fmla="*/ 0 h 6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0982" h="686272">
                  <a:moveTo>
                    <a:pt x="0" y="0"/>
                  </a:moveTo>
                  <a:cubicBezTo>
                    <a:pt x="36283" y="650"/>
                    <a:pt x="69638" y="11389"/>
                    <a:pt x="103073" y="21070"/>
                  </a:cubicBezTo>
                  <a:cubicBezTo>
                    <a:pt x="262605" y="67278"/>
                    <a:pt x="419534" y="123005"/>
                    <a:pt x="582239" y="157905"/>
                  </a:cubicBezTo>
                  <a:cubicBezTo>
                    <a:pt x="690519" y="181171"/>
                    <a:pt x="802459" y="181822"/>
                    <a:pt x="910414" y="209238"/>
                  </a:cubicBezTo>
                  <a:cubicBezTo>
                    <a:pt x="956378" y="220953"/>
                    <a:pt x="1001122" y="235759"/>
                    <a:pt x="1045865" y="250972"/>
                  </a:cubicBezTo>
                  <a:cubicBezTo>
                    <a:pt x="1160979" y="290184"/>
                    <a:pt x="1276337" y="328256"/>
                    <a:pt x="1393809" y="360146"/>
                  </a:cubicBezTo>
                  <a:cubicBezTo>
                    <a:pt x="1543660" y="400823"/>
                    <a:pt x="1666584" y="495435"/>
                    <a:pt x="1799188" y="570524"/>
                  </a:cubicBezTo>
                  <a:cubicBezTo>
                    <a:pt x="1811309" y="577357"/>
                    <a:pt x="1819770" y="591675"/>
                    <a:pt x="1828394" y="603634"/>
                  </a:cubicBezTo>
                  <a:cubicBezTo>
                    <a:pt x="1836447" y="614698"/>
                    <a:pt x="1839295" y="628039"/>
                    <a:pt x="1840271" y="641951"/>
                  </a:cubicBezTo>
                  <a:cubicBezTo>
                    <a:pt x="1843444" y="689542"/>
                    <a:pt x="1837424" y="694179"/>
                    <a:pt x="1792842" y="677502"/>
                  </a:cubicBezTo>
                  <a:cubicBezTo>
                    <a:pt x="1201736" y="456549"/>
                    <a:pt x="610712" y="235596"/>
                    <a:pt x="19687" y="14480"/>
                  </a:cubicBezTo>
                  <a:cubicBezTo>
                    <a:pt x="12366" y="11877"/>
                    <a:pt x="3661" y="1098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29C38A4-B9AC-4059-9206-FCC85DA7D1BE}"/>
                </a:ext>
              </a:extLst>
            </p:cNvPr>
            <p:cNvSpPr/>
            <p:nvPr/>
          </p:nvSpPr>
          <p:spPr>
            <a:xfrm>
              <a:off x="2486316" y="5742171"/>
              <a:ext cx="1778541" cy="738353"/>
            </a:xfrm>
            <a:custGeom>
              <a:avLst/>
              <a:gdLst>
                <a:gd name="connsiteX0" fmla="*/ 1773562 w 1778541"/>
                <a:gd name="connsiteY0" fmla="*/ 738353 h 738353"/>
                <a:gd name="connsiteX1" fmla="*/ 0 w 1778541"/>
                <a:gd name="connsiteY1" fmla="*/ 0 h 738353"/>
                <a:gd name="connsiteX2" fmla="*/ 287255 w 1778541"/>
                <a:gd name="connsiteY2" fmla="*/ 50601 h 738353"/>
                <a:gd name="connsiteX3" fmla="*/ 801239 w 1778541"/>
                <a:gd name="connsiteY3" fmla="*/ 165470 h 738353"/>
                <a:gd name="connsiteX4" fmla="*/ 1778524 w 1778541"/>
                <a:gd name="connsiteY4" fmla="*/ 592000 h 738353"/>
                <a:gd name="connsiteX5" fmla="*/ 1773562 w 1778541"/>
                <a:gd name="connsiteY5" fmla="*/ 738353 h 73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541" h="738353">
                  <a:moveTo>
                    <a:pt x="1773562" y="738353"/>
                  </a:moveTo>
                  <a:cubicBezTo>
                    <a:pt x="1280648" y="532695"/>
                    <a:pt x="492588" y="205415"/>
                    <a:pt x="0" y="0"/>
                  </a:cubicBezTo>
                  <a:cubicBezTo>
                    <a:pt x="97948" y="8216"/>
                    <a:pt x="192317" y="30751"/>
                    <a:pt x="287255" y="50601"/>
                  </a:cubicBezTo>
                  <a:cubicBezTo>
                    <a:pt x="459071" y="86640"/>
                    <a:pt x="634141" y="108361"/>
                    <a:pt x="801239" y="165470"/>
                  </a:cubicBezTo>
                  <a:cubicBezTo>
                    <a:pt x="916434" y="204845"/>
                    <a:pt x="1778524" y="580611"/>
                    <a:pt x="1778524" y="592000"/>
                  </a:cubicBezTo>
                  <a:cubicBezTo>
                    <a:pt x="1778606" y="644798"/>
                    <a:pt x="1778606" y="689542"/>
                    <a:pt x="1773562" y="73835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DBD9BD6-5B21-473E-B665-DF1EEAE6D101}"/>
                </a:ext>
              </a:extLst>
            </p:cNvPr>
            <p:cNvSpPr/>
            <p:nvPr/>
          </p:nvSpPr>
          <p:spPr>
            <a:xfrm>
              <a:off x="2478181" y="5428153"/>
              <a:ext cx="1848161" cy="737619"/>
            </a:xfrm>
            <a:custGeom>
              <a:avLst/>
              <a:gdLst>
                <a:gd name="connsiteX0" fmla="*/ 1848162 w 1848161"/>
                <a:gd name="connsiteY0" fmla="*/ 737619 h 737619"/>
                <a:gd name="connsiteX1" fmla="*/ 0 w 1848161"/>
                <a:gd name="connsiteY1" fmla="*/ 1137 h 737619"/>
                <a:gd name="connsiteX2" fmla="*/ 168399 w 1848161"/>
                <a:gd name="connsiteY2" fmla="*/ 23427 h 737619"/>
                <a:gd name="connsiteX3" fmla="*/ 1200109 w 1848161"/>
                <a:gd name="connsiteY3" fmla="*/ 335169 h 737619"/>
                <a:gd name="connsiteX4" fmla="*/ 1563510 w 1848161"/>
                <a:gd name="connsiteY4" fmla="*/ 484451 h 737619"/>
                <a:gd name="connsiteX5" fmla="*/ 1826441 w 1848161"/>
                <a:gd name="connsiteY5" fmla="*/ 638044 h 737619"/>
                <a:gd name="connsiteX6" fmla="*/ 1848162 w 1848161"/>
                <a:gd name="connsiteY6" fmla="*/ 737619 h 73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8161" h="737619">
                  <a:moveTo>
                    <a:pt x="1848162" y="737619"/>
                  </a:moveTo>
                  <a:cubicBezTo>
                    <a:pt x="1303427" y="524069"/>
                    <a:pt x="539854" y="212816"/>
                    <a:pt x="0" y="1137"/>
                  </a:cubicBezTo>
                  <a:cubicBezTo>
                    <a:pt x="58899" y="-4070"/>
                    <a:pt x="113893" y="9516"/>
                    <a:pt x="168399" y="23427"/>
                  </a:cubicBezTo>
                  <a:cubicBezTo>
                    <a:pt x="516750" y="112508"/>
                    <a:pt x="861277" y="214850"/>
                    <a:pt x="1200109" y="335169"/>
                  </a:cubicBezTo>
                  <a:cubicBezTo>
                    <a:pt x="1323196" y="378856"/>
                    <a:pt x="1437414" y="446459"/>
                    <a:pt x="1563510" y="484451"/>
                  </a:cubicBezTo>
                  <a:cubicBezTo>
                    <a:pt x="1589787" y="492342"/>
                    <a:pt x="1827336" y="609001"/>
                    <a:pt x="1826441" y="638044"/>
                  </a:cubicBezTo>
                  <a:cubicBezTo>
                    <a:pt x="1825465" y="670585"/>
                    <a:pt x="1839539" y="700604"/>
                    <a:pt x="1848162" y="737619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6DFF46F-59DF-4726-AA8D-FE9662B4CDF7}"/>
                </a:ext>
              </a:extLst>
            </p:cNvPr>
            <p:cNvSpPr/>
            <p:nvPr/>
          </p:nvSpPr>
          <p:spPr>
            <a:xfrm>
              <a:off x="4199850" y="1276581"/>
              <a:ext cx="3036790" cy="3837345"/>
            </a:xfrm>
            <a:custGeom>
              <a:avLst/>
              <a:gdLst>
                <a:gd name="connsiteX0" fmla="*/ 3023693 w 3036790"/>
                <a:gd name="connsiteY0" fmla="*/ 2284373 h 3837345"/>
                <a:gd name="connsiteX1" fmla="*/ 2979681 w 3036790"/>
                <a:gd name="connsiteY1" fmla="*/ 1890871 h 3837345"/>
                <a:gd name="connsiteX2" fmla="*/ 2940794 w 3036790"/>
                <a:gd name="connsiteY2" fmla="*/ 1602640 h 3837345"/>
                <a:gd name="connsiteX3" fmla="*/ 2750512 w 3036790"/>
                <a:gd name="connsiteY3" fmla="*/ 1224189 h 3837345"/>
                <a:gd name="connsiteX4" fmla="*/ 2632551 w 3036790"/>
                <a:gd name="connsiteY4" fmla="*/ 1129414 h 3837345"/>
                <a:gd name="connsiteX5" fmla="*/ 2632551 w 3036790"/>
                <a:gd name="connsiteY5" fmla="*/ 1129414 h 3837345"/>
                <a:gd name="connsiteX6" fmla="*/ 2479202 w 3036790"/>
                <a:gd name="connsiteY6" fmla="*/ 1032279 h 3837345"/>
                <a:gd name="connsiteX7" fmla="*/ 2295915 w 3036790"/>
                <a:gd name="connsiteY7" fmla="*/ 850782 h 3837345"/>
                <a:gd name="connsiteX8" fmla="*/ 2307874 w 3036790"/>
                <a:gd name="connsiteY8" fmla="*/ 821007 h 3837345"/>
                <a:gd name="connsiteX9" fmla="*/ 2367505 w 3036790"/>
                <a:gd name="connsiteY9" fmla="*/ 667577 h 3837345"/>
                <a:gd name="connsiteX10" fmla="*/ 2306409 w 3036790"/>
                <a:gd name="connsiteY10" fmla="*/ 380159 h 3837345"/>
                <a:gd name="connsiteX11" fmla="*/ 2312104 w 3036790"/>
                <a:gd name="connsiteY11" fmla="*/ 344201 h 3837345"/>
                <a:gd name="connsiteX12" fmla="*/ 2362461 w 3036790"/>
                <a:gd name="connsiteY12" fmla="*/ 225752 h 3837345"/>
                <a:gd name="connsiteX13" fmla="*/ 2221315 w 3036790"/>
                <a:gd name="connsiteY13" fmla="*/ 19931 h 3837345"/>
                <a:gd name="connsiteX14" fmla="*/ 1994911 w 3036790"/>
                <a:gd name="connsiteY14" fmla="*/ 163355 h 3837345"/>
                <a:gd name="connsiteX15" fmla="*/ 1979861 w 3036790"/>
                <a:gd name="connsiteY15" fmla="*/ 194757 h 3837345"/>
                <a:gd name="connsiteX16" fmla="*/ 1772494 w 3036790"/>
                <a:gd name="connsiteY16" fmla="*/ 343794 h 3837345"/>
                <a:gd name="connsiteX17" fmla="*/ 1654208 w 3036790"/>
                <a:gd name="connsiteY17" fmla="*/ 534322 h 3837345"/>
                <a:gd name="connsiteX18" fmla="*/ 1654208 w 3036790"/>
                <a:gd name="connsiteY18" fmla="*/ 534322 h 3837345"/>
                <a:gd name="connsiteX19" fmla="*/ 1654208 w 3036790"/>
                <a:gd name="connsiteY19" fmla="*/ 534322 h 3837345"/>
                <a:gd name="connsiteX20" fmla="*/ 1635985 w 3036790"/>
                <a:gd name="connsiteY20" fmla="*/ 690437 h 3837345"/>
                <a:gd name="connsiteX21" fmla="*/ 1705378 w 3036790"/>
                <a:gd name="connsiteY21" fmla="*/ 794242 h 3837345"/>
                <a:gd name="connsiteX22" fmla="*/ 1777294 w 3036790"/>
                <a:gd name="connsiteY22" fmla="*/ 967197 h 3837345"/>
                <a:gd name="connsiteX23" fmla="*/ 1797306 w 3036790"/>
                <a:gd name="connsiteY23" fmla="*/ 1002992 h 3837345"/>
                <a:gd name="connsiteX24" fmla="*/ 1880123 w 3036790"/>
                <a:gd name="connsiteY24" fmla="*/ 1091015 h 3837345"/>
                <a:gd name="connsiteX25" fmla="*/ 1997108 w 3036790"/>
                <a:gd name="connsiteY25" fmla="*/ 1152518 h 3837345"/>
                <a:gd name="connsiteX26" fmla="*/ 2029486 w 3036790"/>
                <a:gd name="connsiteY26" fmla="*/ 1135027 h 3837345"/>
                <a:gd name="connsiteX27" fmla="*/ 1978885 w 3036790"/>
                <a:gd name="connsiteY27" fmla="*/ 1168056 h 3837345"/>
                <a:gd name="connsiteX28" fmla="*/ 1872232 w 3036790"/>
                <a:gd name="connsiteY28" fmla="*/ 1317094 h 3837345"/>
                <a:gd name="connsiteX29" fmla="*/ 1772250 w 3036790"/>
                <a:gd name="connsiteY29" fmla="*/ 1770714 h 3837345"/>
                <a:gd name="connsiteX30" fmla="*/ 1778189 w 3036790"/>
                <a:gd name="connsiteY30" fmla="*/ 1937079 h 3837345"/>
                <a:gd name="connsiteX31" fmla="*/ 1841725 w 3036790"/>
                <a:gd name="connsiteY31" fmla="*/ 2035028 h 3837345"/>
                <a:gd name="connsiteX32" fmla="*/ 1837739 w 3036790"/>
                <a:gd name="connsiteY32" fmla="*/ 2073833 h 3837345"/>
                <a:gd name="connsiteX33" fmla="*/ 1579526 w 3036790"/>
                <a:gd name="connsiteY33" fmla="*/ 2524118 h 3837345"/>
                <a:gd name="connsiteX34" fmla="*/ 1481741 w 3036790"/>
                <a:gd name="connsiteY34" fmla="*/ 2555113 h 3837345"/>
                <a:gd name="connsiteX35" fmla="*/ 1434557 w 3036790"/>
                <a:gd name="connsiteY35" fmla="*/ 2544700 h 3837345"/>
                <a:gd name="connsiteX36" fmla="*/ 1230850 w 3036790"/>
                <a:gd name="connsiteY36" fmla="*/ 2681941 h 3837345"/>
                <a:gd name="connsiteX37" fmla="*/ 1102395 w 3036790"/>
                <a:gd name="connsiteY37" fmla="*/ 2680477 h 3837345"/>
                <a:gd name="connsiteX38" fmla="*/ 1053095 w 3036790"/>
                <a:gd name="connsiteY38" fmla="*/ 2648099 h 3837345"/>
                <a:gd name="connsiteX39" fmla="*/ 983295 w 3036790"/>
                <a:gd name="connsiteY39" fmla="*/ 2471483 h 3837345"/>
                <a:gd name="connsiteX40" fmla="*/ 864277 w 3036790"/>
                <a:gd name="connsiteY40" fmla="*/ 2152745 h 3837345"/>
                <a:gd name="connsiteX41" fmla="*/ 830434 w 3036790"/>
                <a:gd name="connsiteY41" fmla="*/ 2128257 h 3837345"/>
                <a:gd name="connsiteX42" fmla="*/ 231193 w 3036790"/>
                <a:gd name="connsiteY42" fmla="*/ 1973769 h 3837345"/>
                <a:gd name="connsiteX43" fmla="*/ 184822 w 3036790"/>
                <a:gd name="connsiteY43" fmla="*/ 2031774 h 3837345"/>
                <a:gd name="connsiteX44" fmla="*/ 496483 w 3036790"/>
                <a:gd name="connsiteY44" fmla="*/ 2596033 h 3837345"/>
                <a:gd name="connsiteX45" fmla="*/ 468335 w 3036790"/>
                <a:gd name="connsiteY45" fmla="*/ 2598393 h 3837345"/>
                <a:gd name="connsiteX46" fmla="*/ 404718 w 3036790"/>
                <a:gd name="connsiteY46" fmla="*/ 2705777 h 3837345"/>
                <a:gd name="connsiteX47" fmla="*/ 437258 w 3036790"/>
                <a:gd name="connsiteY47" fmla="*/ 2818288 h 3837345"/>
                <a:gd name="connsiteX48" fmla="*/ 528292 w 3036790"/>
                <a:gd name="connsiteY48" fmla="*/ 2994904 h 3837345"/>
                <a:gd name="connsiteX49" fmla="*/ 475087 w 3036790"/>
                <a:gd name="connsiteY49" fmla="*/ 3004829 h 3837345"/>
                <a:gd name="connsiteX50" fmla="*/ 366970 w 3036790"/>
                <a:gd name="connsiteY50" fmla="*/ 3014672 h 3837345"/>
                <a:gd name="connsiteX51" fmla="*/ 226231 w 3036790"/>
                <a:gd name="connsiteY51" fmla="*/ 3048027 h 3837345"/>
                <a:gd name="connsiteX52" fmla="*/ 1861 w 3036790"/>
                <a:gd name="connsiteY52" fmla="*/ 3260275 h 3837345"/>
                <a:gd name="connsiteX53" fmla="*/ 37412 w 3036790"/>
                <a:gd name="connsiteY53" fmla="*/ 3364975 h 3837345"/>
                <a:gd name="connsiteX54" fmla="*/ 157000 w 3036790"/>
                <a:gd name="connsiteY54" fmla="*/ 3410695 h 3837345"/>
                <a:gd name="connsiteX55" fmla="*/ 532766 w 3036790"/>
                <a:gd name="connsiteY55" fmla="*/ 3462354 h 3837345"/>
                <a:gd name="connsiteX56" fmla="*/ 629901 w 3036790"/>
                <a:gd name="connsiteY56" fmla="*/ 3608870 h 3837345"/>
                <a:gd name="connsiteX57" fmla="*/ 913658 w 3036790"/>
                <a:gd name="connsiteY57" fmla="*/ 3681517 h 3837345"/>
                <a:gd name="connsiteX58" fmla="*/ 922769 w 3036790"/>
                <a:gd name="connsiteY58" fmla="*/ 3733339 h 3837345"/>
                <a:gd name="connsiteX59" fmla="*/ 1036988 w 3036790"/>
                <a:gd name="connsiteY59" fmla="*/ 3835599 h 3837345"/>
                <a:gd name="connsiteX60" fmla="*/ 1384688 w 3036790"/>
                <a:gd name="connsiteY60" fmla="*/ 3795654 h 3837345"/>
                <a:gd name="connsiteX61" fmla="*/ 1621911 w 3036790"/>
                <a:gd name="connsiteY61" fmla="*/ 3749203 h 3837345"/>
                <a:gd name="connsiteX62" fmla="*/ 1865480 w 3036790"/>
                <a:gd name="connsiteY62" fmla="*/ 3682900 h 3837345"/>
                <a:gd name="connsiteX63" fmla="*/ 2012565 w 3036790"/>
                <a:gd name="connsiteY63" fmla="*/ 3600572 h 3837345"/>
                <a:gd name="connsiteX64" fmla="*/ 2147284 w 3036790"/>
                <a:gd name="connsiteY64" fmla="*/ 3625465 h 3837345"/>
                <a:gd name="connsiteX65" fmla="*/ 2514590 w 3036790"/>
                <a:gd name="connsiteY65" fmla="*/ 3567380 h 3837345"/>
                <a:gd name="connsiteX66" fmla="*/ 2745224 w 3036790"/>
                <a:gd name="connsiteY66" fmla="*/ 3217483 h 3837345"/>
                <a:gd name="connsiteX67" fmla="*/ 2720167 w 3036790"/>
                <a:gd name="connsiteY67" fmla="*/ 3086994 h 3837345"/>
                <a:gd name="connsiteX68" fmla="*/ 2719028 w 3036790"/>
                <a:gd name="connsiteY68" fmla="*/ 2759145 h 3837345"/>
                <a:gd name="connsiteX69" fmla="*/ 2701700 w 3036790"/>
                <a:gd name="connsiteY69" fmla="*/ 2706103 h 3837345"/>
                <a:gd name="connsiteX70" fmla="*/ 2968211 w 3036790"/>
                <a:gd name="connsiteY70" fmla="*/ 2562760 h 3837345"/>
                <a:gd name="connsiteX71" fmla="*/ 3035489 w 3036790"/>
                <a:gd name="connsiteY71" fmla="*/ 2433085 h 3837345"/>
                <a:gd name="connsiteX72" fmla="*/ 3023693 w 3036790"/>
                <a:gd name="connsiteY72" fmla="*/ 2284373 h 3837345"/>
                <a:gd name="connsiteX73" fmla="*/ 2398093 w 3036790"/>
                <a:gd name="connsiteY73" fmla="*/ 2543317 h 3837345"/>
                <a:gd name="connsiteX74" fmla="*/ 2397361 w 3036790"/>
                <a:gd name="connsiteY74" fmla="*/ 2543561 h 3837345"/>
                <a:gd name="connsiteX75" fmla="*/ 2398093 w 3036790"/>
                <a:gd name="connsiteY75" fmla="*/ 2543317 h 38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036790" h="3837345">
                  <a:moveTo>
                    <a:pt x="3023693" y="2284373"/>
                  </a:moveTo>
                  <a:cubicBezTo>
                    <a:pt x="2997985" y="2154371"/>
                    <a:pt x="2994406" y="2022011"/>
                    <a:pt x="2979681" y="1890871"/>
                  </a:cubicBezTo>
                  <a:cubicBezTo>
                    <a:pt x="2968861" y="1794469"/>
                    <a:pt x="2959180" y="1698066"/>
                    <a:pt x="2940794" y="1602640"/>
                  </a:cubicBezTo>
                  <a:cubicBezTo>
                    <a:pt x="2912972" y="1458321"/>
                    <a:pt x="2852527" y="1330923"/>
                    <a:pt x="2750512" y="1224189"/>
                  </a:cubicBezTo>
                  <a:cubicBezTo>
                    <a:pt x="2737821" y="1191892"/>
                    <a:pt x="2665254" y="1137467"/>
                    <a:pt x="2632551" y="1129414"/>
                  </a:cubicBezTo>
                  <a:cubicBezTo>
                    <a:pt x="2632551" y="1129414"/>
                    <a:pt x="2632551" y="1129414"/>
                    <a:pt x="2632551" y="1129414"/>
                  </a:cubicBezTo>
                  <a:cubicBezTo>
                    <a:pt x="2590736" y="1082636"/>
                    <a:pt x="2532976" y="1060508"/>
                    <a:pt x="2479202" y="1032279"/>
                  </a:cubicBezTo>
                  <a:cubicBezTo>
                    <a:pt x="2399639" y="990464"/>
                    <a:pt x="2336265" y="932216"/>
                    <a:pt x="2295915" y="850782"/>
                  </a:cubicBezTo>
                  <a:cubicBezTo>
                    <a:pt x="2299983" y="840857"/>
                    <a:pt x="2304620" y="831176"/>
                    <a:pt x="2307874" y="821007"/>
                  </a:cubicBezTo>
                  <a:cubicBezTo>
                    <a:pt x="2324551" y="768453"/>
                    <a:pt x="2366529" y="724035"/>
                    <a:pt x="2367505" y="667577"/>
                  </a:cubicBezTo>
                  <a:cubicBezTo>
                    <a:pt x="2369214" y="567839"/>
                    <a:pt x="2367668" y="467124"/>
                    <a:pt x="2306409" y="380159"/>
                  </a:cubicBezTo>
                  <a:cubicBezTo>
                    <a:pt x="2295834" y="365190"/>
                    <a:pt x="2296973" y="356485"/>
                    <a:pt x="2312104" y="344201"/>
                  </a:cubicBezTo>
                  <a:cubicBezTo>
                    <a:pt x="2349119" y="314182"/>
                    <a:pt x="2364739" y="273506"/>
                    <a:pt x="2362461" y="225752"/>
                  </a:cubicBezTo>
                  <a:cubicBezTo>
                    <a:pt x="2357824" y="127885"/>
                    <a:pt x="2306735" y="60688"/>
                    <a:pt x="2221315" y="19931"/>
                  </a:cubicBezTo>
                  <a:cubicBezTo>
                    <a:pt x="2092208" y="-41572"/>
                    <a:pt x="1980512" y="48567"/>
                    <a:pt x="1994911" y="163355"/>
                  </a:cubicBezTo>
                  <a:cubicBezTo>
                    <a:pt x="1996539" y="176127"/>
                    <a:pt x="1999141" y="188167"/>
                    <a:pt x="1979861" y="194757"/>
                  </a:cubicBezTo>
                  <a:cubicBezTo>
                    <a:pt x="1895987" y="223393"/>
                    <a:pt x="1828383" y="277899"/>
                    <a:pt x="1772494" y="343794"/>
                  </a:cubicBezTo>
                  <a:cubicBezTo>
                    <a:pt x="1724171" y="400741"/>
                    <a:pt x="1677800" y="461023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13532" y="582319"/>
                    <a:pt x="1613044" y="636175"/>
                    <a:pt x="1635985" y="690437"/>
                  </a:cubicBezTo>
                  <a:cubicBezTo>
                    <a:pt x="1652255" y="728916"/>
                    <a:pt x="1676986" y="762433"/>
                    <a:pt x="1705378" y="794242"/>
                  </a:cubicBezTo>
                  <a:cubicBezTo>
                    <a:pt x="1748495" y="842565"/>
                    <a:pt x="1816994" y="882428"/>
                    <a:pt x="1777294" y="967197"/>
                  </a:cubicBezTo>
                  <a:cubicBezTo>
                    <a:pt x="1770542" y="981596"/>
                    <a:pt x="1782582" y="998762"/>
                    <a:pt x="1797306" y="1002992"/>
                  </a:cubicBezTo>
                  <a:cubicBezTo>
                    <a:pt x="1843271" y="1016008"/>
                    <a:pt x="1833590" y="1079789"/>
                    <a:pt x="1880123" y="1091015"/>
                  </a:cubicBezTo>
                  <a:cubicBezTo>
                    <a:pt x="1917382" y="1166998"/>
                    <a:pt x="1921938" y="1169439"/>
                    <a:pt x="1997108" y="1152518"/>
                  </a:cubicBezTo>
                  <a:cubicBezTo>
                    <a:pt x="2007928" y="1146742"/>
                    <a:pt x="2018503" y="1140477"/>
                    <a:pt x="2029486" y="1135027"/>
                  </a:cubicBezTo>
                  <a:cubicBezTo>
                    <a:pt x="2006463" y="1147474"/>
                    <a:pt x="1982709" y="1165941"/>
                    <a:pt x="1978885" y="1168056"/>
                  </a:cubicBezTo>
                  <a:cubicBezTo>
                    <a:pt x="1918928" y="1200434"/>
                    <a:pt x="1888502" y="1251280"/>
                    <a:pt x="1872232" y="1317094"/>
                  </a:cubicBezTo>
                  <a:cubicBezTo>
                    <a:pt x="1835135" y="1467514"/>
                    <a:pt x="1818783" y="1622409"/>
                    <a:pt x="1772250" y="1770714"/>
                  </a:cubicBezTo>
                  <a:cubicBezTo>
                    <a:pt x="1754841" y="1826115"/>
                    <a:pt x="1754027" y="1882004"/>
                    <a:pt x="1778189" y="1937079"/>
                  </a:cubicBezTo>
                  <a:cubicBezTo>
                    <a:pt x="1785511" y="1953757"/>
                    <a:pt x="1813658" y="1992887"/>
                    <a:pt x="1841725" y="2035028"/>
                  </a:cubicBezTo>
                  <a:cubicBezTo>
                    <a:pt x="1841155" y="2048207"/>
                    <a:pt x="1842131" y="2062037"/>
                    <a:pt x="1837739" y="2073833"/>
                  </a:cubicBezTo>
                  <a:cubicBezTo>
                    <a:pt x="1776562" y="2238164"/>
                    <a:pt x="1690410" y="2388259"/>
                    <a:pt x="1579526" y="2524118"/>
                  </a:cubicBezTo>
                  <a:cubicBezTo>
                    <a:pt x="1553331" y="2556171"/>
                    <a:pt x="1524695" y="2574882"/>
                    <a:pt x="1481741" y="2555113"/>
                  </a:cubicBezTo>
                  <a:cubicBezTo>
                    <a:pt x="1467423" y="2548524"/>
                    <a:pt x="1450420" y="2547547"/>
                    <a:pt x="1434557" y="2544700"/>
                  </a:cubicBezTo>
                  <a:cubicBezTo>
                    <a:pt x="1326521" y="2525501"/>
                    <a:pt x="1250538" y="2576753"/>
                    <a:pt x="1230850" y="2681941"/>
                  </a:cubicBezTo>
                  <a:cubicBezTo>
                    <a:pt x="1188059" y="2683080"/>
                    <a:pt x="1145918" y="2667379"/>
                    <a:pt x="1102395" y="2680477"/>
                  </a:cubicBezTo>
                  <a:cubicBezTo>
                    <a:pt x="1076362" y="2688368"/>
                    <a:pt x="1062288" y="2668437"/>
                    <a:pt x="1053095" y="2648099"/>
                  </a:cubicBezTo>
                  <a:cubicBezTo>
                    <a:pt x="1027063" y="2590420"/>
                    <a:pt x="997857" y="2534531"/>
                    <a:pt x="983295" y="2471483"/>
                  </a:cubicBezTo>
                  <a:cubicBezTo>
                    <a:pt x="957669" y="2360437"/>
                    <a:pt x="894865" y="2262489"/>
                    <a:pt x="864277" y="2152745"/>
                  </a:cubicBezTo>
                  <a:cubicBezTo>
                    <a:pt x="859965" y="2137206"/>
                    <a:pt x="847111" y="2129641"/>
                    <a:pt x="830434" y="2128257"/>
                  </a:cubicBezTo>
                  <a:cubicBezTo>
                    <a:pt x="759495" y="2122400"/>
                    <a:pt x="265442" y="1975722"/>
                    <a:pt x="231193" y="1973769"/>
                  </a:cubicBezTo>
                  <a:cubicBezTo>
                    <a:pt x="163183" y="1969864"/>
                    <a:pt x="163183" y="1969864"/>
                    <a:pt x="184822" y="2031774"/>
                  </a:cubicBezTo>
                  <a:cubicBezTo>
                    <a:pt x="186287" y="2036004"/>
                    <a:pt x="414805" y="2446264"/>
                    <a:pt x="496483" y="2596033"/>
                  </a:cubicBezTo>
                  <a:cubicBezTo>
                    <a:pt x="488510" y="2593837"/>
                    <a:pt x="479236" y="2594162"/>
                    <a:pt x="468335" y="2598393"/>
                  </a:cubicBezTo>
                  <a:cubicBezTo>
                    <a:pt x="417653" y="2619056"/>
                    <a:pt x="396908" y="2653305"/>
                    <a:pt x="404718" y="2705777"/>
                  </a:cubicBezTo>
                  <a:cubicBezTo>
                    <a:pt x="410494" y="2744664"/>
                    <a:pt x="422371" y="2781923"/>
                    <a:pt x="437258" y="2818288"/>
                  </a:cubicBezTo>
                  <a:cubicBezTo>
                    <a:pt x="462233" y="2879546"/>
                    <a:pt x="495669" y="2936411"/>
                    <a:pt x="528292" y="2994904"/>
                  </a:cubicBezTo>
                  <a:cubicBezTo>
                    <a:pt x="509499" y="3001818"/>
                    <a:pt x="490544" y="2994171"/>
                    <a:pt x="475087" y="3004829"/>
                  </a:cubicBezTo>
                  <a:cubicBezTo>
                    <a:pt x="439211" y="3010035"/>
                    <a:pt x="401626" y="2999378"/>
                    <a:pt x="366970" y="3014672"/>
                  </a:cubicBezTo>
                  <a:cubicBezTo>
                    <a:pt x="321982" y="3034441"/>
                    <a:pt x="274066" y="3039973"/>
                    <a:pt x="226231" y="3048027"/>
                  </a:cubicBezTo>
                  <a:cubicBezTo>
                    <a:pt x="149027" y="3061125"/>
                    <a:pt x="17969" y="3140850"/>
                    <a:pt x="1861" y="3260275"/>
                  </a:cubicBezTo>
                  <a:cubicBezTo>
                    <a:pt x="-3509" y="3300138"/>
                    <a:pt x="1129" y="3340570"/>
                    <a:pt x="37412" y="3364975"/>
                  </a:cubicBezTo>
                  <a:cubicBezTo>
                    <a:pt x="73207" y="3388974"/>
                    <a:pt x="115184" y="3408255"/>
                    <a:pt x="157000" y="3410695"/>
                  </a:cubicBezTo>
                  <a:cubicBezTo>
                    <a:pt x="283828" y="3418098"/>
                    <a:pt x="407321" y="3446572"/>
                    <a:pt x="532766" y="3462354"/>
                  </a:cubicBezTo>
                  <a:cubicBezTo>
                    <a:pt x="521539" y="3515884"/>
                    <a:pt x="573442" y="3598456"/>
                    <a:pt x="629901" y="3608870"/>
                  </a:cubicBezTo>
                  <a:cubicBezTo>
                    <a:pt x="726222" y="3626685"/>
                    <a:pt x="813920" y="3677856"/>
                    <a:pt x="913658" y="3681517"/>
                  </a:cubicBezTo>
                  <a:cubicBezTo>
                    <a:pt x="916668" y="3698764"/>
                    <a:pt x="919596" y="3716092"/>
                    <a:pt x="922769" y="3733339"/>
                  </a:cubicBezTo>
                  <a:cubicBezTo>
                    <a:pt x="935379" y="3801756"/>
                    <a:pt x="967675" y="3832100"/>
                    <a:pt x="1036988" y="3835599"/>
                  </a:cubicBezTo>
                  <a:cubicBezTo>
                    <a:pt x="1154949" y="3841537"/>
                    <a:pt x="1271120" y="3833321"/>
                    <a:pt x="1384688" y="3795654"/>
                  </a:cubicBezTo>
                  <a:cubicBezTo>
                    <a:pt x="1461403" y="3770191"/>
                    <a:pt x="1541697" y="3751317"/>
                    <a:pt x="1621911" y="3749203"/>
                  </a:cubicBezTo>
                  <a:cubicBezTo>
                    <a:pt x="1710260" y="3746843"/>
                    <a:pt x="1788683" y="3718776"/>
                    <a:pt x="1865480" y="3682900"/>
                  </a:cubicBezTo>
                  <a:cubicBezTo>
                    <a:pt x="1916162" y="3659226"/>
                    <a:pt x="1970994" y="3641248"/>
                    <a:pt x="2012565" y="3600572"/>
                  </a:cubicBezTo>
                  <a:cubicBezTo>
                    <a:pt x="2053159" y="3632462"/>
                    <a:pt x="2098636" y="3631974"/>
                    <a:pt x="2147284" y="3625465"/>
                  </a:cubicBezTo>
                  <a:cubicBezTo>
                    <a:pt x="2270207" y="3609114"/>
                    <a:pt x="2394433" y="3600978"/>
                    <a:pt x="2514590" y="3567380"/>
                  </a:cubicBezTo>
                  <a:cubicBezTo>
                    <a:pt x="2700887" y="3515315"/>
                    <a:pt x="2768735" y="3409882"/>
                    <a:pt x="2745224" y="3217483"/>
                  </a:cubicBezTo>
                  <a:cubicBezTo>
                    <a:pt x="2739773" y="3172984"/>
                    <a:pt x="2716832" y="3131575"/>
                    <a:pt x="2720167" y="3086994"/>
                  </a:cubicBezTo>
                  <a:cubicBezTo>
                    <a:pt x="2728465" y="2977576"/>
                    <a:pt x="2715611" y="2868401"/>
                    <a:pt x="2719028" y="2759145"/>
                  </a:cubicBezTo>
                  <a:cubicBezTo>
                    <a:pt x="2719679" y="2739213"/>
                    <a:pt x="2712520" y="2722129"/>
                    <a:pt x="2701700" y="2706103"/>
                  </a:cubicBezTo>
                  <a:cubicBezTo>
                    <a:pt x="2797533" y="2671366"/>
                    <a:pt x="2888729" y="2627191"/>
                    <a:pt x="2968211" y="2562760"/>
                  </a:cubicBezTo>
                  <a:cubicBezTo>
                    <a:pt x="3008398" y="2530219"/>
                    <a:pt x="3031340" y="2485638"/>
                    <a:pt x="3035489" y="2433085"/>
                  </a:cubicBezTo>
                  <a:cubicBezTo>
                    <a:pt x="3039638" y="2383134"/>
                    <a:pt x="3033373" y="2333347"/>
                    <a:pt x="3023693" y="2284373"/>
                  </a:cubicBezTo>
                  <a:close/>
                  <a:moveTo>
                    <a:pt x="2398093" y="2543317"/>
                  </a:moveTo>
                  <a:cubicBezTo>
                    <a:pt x="2397849" y="2543398"/>
                    <a:pt x="2397605" y="2543480"/>
                    <a:pt x="2397361" y="2543561"/>
                  </a:cubicBezTo>
                  <a:cubicBezTo>
                    <a:pt x="2397605" y="2543480"/>
                    <a:pt x="2397849" y="2543398"/>
                    <a:pt x="2398093" y="2543317"/>
                  </a:cubicBezTo>
                  <a:close/>
                </a:path>
              </a:pathLst>
            </a:custGeom>
            <a:solidFill>
              <a:srgbClr val="FEDC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C610D65-B169-43FB-B598-25C975800792}"/>
                </a:ext>
              </a:extLst>
            </p:cNvPr>
            <p:cNvSpPr/>
            <p:nvPr/>
          </p:nvSpPr>
          <p:spPr>
            <a:xfrm>
              <a:off x="4602888" y="3871305"/>
              <a:ext cx="2346749" cy="1151480"/>
            </a:xfrm>
            <a:custGeom>
              <a:avLst/>
              <a:gdLst>
                <a:gd name="connsiteX0" fmla="*/ 510620 w 2346749"/>
                <a:gd name="connsiteY0" fmla="*/ 1086955 h 1151480"/>
                <a:gd name="connsiteX1" fmla="*/ 226863 w 2346749"/>
                <a:gd name="connsiteY1" fmla="*/ 1014307 h 1151480"/>
                <a:gd name="connsiteX2" fmla="*/ 129728 w 2346749"/>
                <a:gd name="connsiteY2" fmla="*/ 867792 h 1151480"/>
                <a:gd name="connsiteX3" fmla="*/ 127125 w 2346749"/>
                <a:gd name="connsiteY3" fmla="*/ 818330 h 1151480"/>
                <a:gd name="connsiteX4" fmla="*/ 242727 w 2346749"/>
                <a:gd name="connsiteY4" fmla="*/ 622759 h 1151480"/>
                <a:gd name="connsiteX5" fmla="*/ 234591 w 2346749"/>
                <a:gd name="connsiteY5" fmla="*/ 540430 h 1151480"/>
                <a:gd name="connsiteX6" fmla="*/ 185536 w 2346749"/>
                <a:gd name="connsiteY6" fmla="*/ 504879 h 1151480"/>
                <a:gd name="connsiteX7" fmla="*/ 71968 w 2346749"/>
                <a:gd name="connsiteY7" fmla="*/ 410185 h 1151480"/>
                <a:gd name="connsiteX8" fmla="*/ 125173 w 2346749"/>
                <a:gd name="connsiteY8" fmla="*/ 400260 h 1151480"/>
                <a:gd name="connsiteX9" fmla="*/ 34139 w 2346749"/>
                <a:gd name="connsiteY9" fmla="*/ 223644 h 1151480"/>
                <a:gd name="connsiteX10" fmla="*/ 1598 w 2346749"/>
                <a:gd name="connsiteY10" fmla="*/ 111134 h 1151480"/>
                <a:gd name="connsiteX11" fmla="*/ 65216 w 2346749"/>
                <a:gd name="connsiteY11" fmla="*/ 3749 h 1151480"/>
                <a:gd name="connsiteX12" fmla="*/ 127369 w 2346749"/>
                <a:gd name="connsiteY12" fmla="*/ 34419 h 1151480"/>
                <a:gd name="connsiteX13" fmla="*/ 201318 w 2346749"/>
                <a:gd name="connsiteY13" fmla="*/ 93318 h 1151480"/>
                <a:gd name="connsiteX14" fmla="*/ 496058 w 2346749"/>
                <a:gd name="connsiteY14" fmla="*/ 227224 h 1151480"/>
                <a:gd name="connsiteX15" fmla="*/ 649814 w 2346749"/>
                <a:gd name="connsiteY15" fmla="*/ 299302 h 1151480"/>
                <a:gd name="connsiteX16" fmla="*/ 689432 w 2346749"/>
                <a:gd name="connsiteY16" fmla="*/ 306380 h 1151480"/>
                <a:gd name="connsiteX17" fmla="*/ 968552 w 2346749"/>
                <a:gd name="connsiteY17" fmla="*/ 297512 h 1151480"/>
                <a:gd name="connsiteX18" fmla="*/ 1106607 w 2346749"/>
                <a:gd name="connsiteY18" fmla="*/ 265785 h 1151480"/>
                <a:gd name="connsiteX19" fmla="*/ 1388167 w 2346749"/>
                <a:gd name="connsiteY19" fmla="*/ 263426 h 1151480"/>
                <a:gd name="connsiteX20" fmla="*/ 1690473 w 2346749"/>
                <a:gd name="connsiteY20" fmla="*/ 249921 h 1151480"/>
                <a:gd name="connsiteX21" fmla="*/ 2141571 w 2346749"/>
                <a:gd name="connsiteY21" fmla="*/ 153193 h 1151480"/>
                <a:gd name="connsiteX22" fmla="*/ 2248224 w 2346749"/>
                <a:gd name="connsiteY22" fmla="*/ 114144 h 1151480"/>
                <a:gd name="connsiteX23" fmla="*/ 2298744 w 2346749"/>
                <a:gd name="connsiteY23" fmla="*/ 111866 h 1151480"/>
                <a:gd name="connsiteX24" fmla="*/ 2316072 w 2346749"/>
                <a:gd name="connsiteY24" fmla="*/ 164908 h 1151480"/>
                <a:gd name="connsiteX25" fmla="*/ 2317211 w 2346749"/>
                <a:gd name="connsiteY25" fmla="*/ 492758 h 1151480"/>
                <a:gd name="connsiteX26" fmla="*/ 2342267 w 2346749"/>
                <a:gd name="connsiteY26" fmla="*/ 623247 h 1151480"/>
                <a:gd name="connsiteX27" fmla="*/ 2111634 w 2346749"/>
                <a:gd name="connsiteY27" fmla="*/ 973143 h 1151480"/>
                <a:gd name="connsiteX28" fmla="*/ 1744328 w 2346749"/>
                <a:gd name="connsiteY28" fmla="*/ 1031229 h 1151480"/>
                <a:gd name="connsiteX29" fmla="*/ 1609608 w 2346749"/>
                <a:gd name="connsiteY29" fmla="*/ 1006335 h 1151480"/>
                <a:gd name="connsiteX30" fmla="*/ 1562668 w 2346749"/>
                <a:gd name="connsiteY30" fmla="*/ 979082 h 1151480"/>
                <a:gd name="connsiteX31" fmla="*/ 1476760 w 2346749"/>
                <a:gd name="connsiteY31" fmla="*/ 899031 h 1151480"/>
                <a:gd name="connsiteX32" fmla="*/ 1413793 w 2346749"/>
                <a:gd name="connsiteY32" fmla="*/ 900089 h 1151480"/>
                <a:gd name="connsiteX33" fmla="*/ 1154768 w 2346749"/>
                <a:gd name="connsiteY33" fmla="*/ 1032856 h 1151480"/>
                <a:gd name="connsiteX34" fmla="*/ 909816 w 2346749"/>
                <a:gd name="connsiteY34" fmla="*/ 1129258 h 1151480"/>
                <a:gd name="connsiteX35" fmla="*/ 803651 w 2346749"/>
                <a:gd name="connsiteY35" fmla="*/ 1151061 h 1151480"/>
                <a:gd name="connsiteX36" fmla="*/ 556015 w 2346749"/>
                <a:gd name="connsiteY36" fmla="*/ 1112500 h 1151480"/>
                <a:gd name="connsiteX37" fmla="*/ 510620 w 2346749"/>
                <a:gd name="connsiteY37" fmla="*/ 1086955 h 11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46749" h="1151480">
                  <a:moveTo>
                    <a:pt x="510620" y="1086955"/>
                  </a:moveTo>
                  <a:cubicBezTo>
                    <a:pt x="410801" y="1083295"/>
                    <a:pt x="323184" y="1032124"/>
                    <a:pt x="226863" y="1014307"/>
                  </a:cubicBezTo>
                  <a:cubicBezTo>
                    <a:pt x="170405" y="1003895"/>
                    <a:pt x="118583" y="921240"/>
                    <a:pt x="129728" y="867792"/>
                  </a:cubicBezTo>
                  <a:cubicBezTo>
                    <a:pt x="114597" y="852091"/>
                    <a:pt x="122407" y="834926"/>
                    <a:pt x="127125" y="818330"/>
                  </a:cubicBezTo>
                  <a:cubicBezTo>
                    <a:pt x="148602" y="743079"/>
                    <a:pt x="181956" y="675963"/>
                    <a:pt x="242727" y="622759"/>
                  </a:cubicBezTo>
                  <a:cubicBezTo>
                    <a:pt x="295199" y="576795"/>
                    <a:pt x="292921" y="574110"/>
                    <a:pt x="234591" y="540430"/>
                  </a:cubicBezTo>
                  <a:cubicBezTo>
                    <a:pt x="217020" y="530261"/>
                    <a:pt x="199203" y="519604"/>
                    <a:pt x="185536" y="504879"/>
                  </a:cubicBezTo>
                  <a:cubicBezTo>
                    <a:pt x="151612" y="468352"/>
                    <a:pt x="124522" y="424097"/>
                    <a:pt x="71968" y="410185"/>
                  </a:cubicBezTo>
                  <a:cubicBezTo>
                    <a:pt x="87425" y="399528"/>
                    <a:pt x="106380" y="407175"/>
                    <a:pt x="125173" y="400260"/>
                  </a:cubicBezTo>
                  <a:cubicBezTo>
                    <a:pt x="92550" y="341849"/>
                    <a:pt x="59115" y="284903"/>
                    <a:pt x="34139" y="223644"/>
                  </a:cubicBezTo>
                  <a:cubicBezTo>
                    <a:pt x="19252" y="187199"/>
                    <a:pt x="7374" y="150021"/>
                    <a:pt x="1598" y="111134"/>
                  </a:cubicBezTo>
                  <a:cubicBezTo>
                    <a:pt x="-6211" y="58662"/>
                    <a:pt x="14533" y="24413"/>
                    <a:pt x="65216" y="3749"/>
                  </a:cubicBezTo>
                  <a:cubicBezTo>
                    <a:pt x="96862" y="-8454"/>
                    <a:pt x="114760" y="11071"/>
                    <a:pt x="127369" y="34419"/>
                  </a:cubicBezTo>
                  <a:cubicBezTo>
                    <a:pt x="144128" y="65252"/>
                    <a:pt x="170811" y="79325"/>
                    <a:pt x="201318" y="93318"/>
                  </a:cubicBezTo>
                  <a:cubicBezTo>
                    <a:pt x="299348" y="138143"/>
                    <a:pt x="403479" y="168162"/>
                    <a:pt x="496058" y="227224"/>
                  </a:cubicBezTo>
                  <a:cubicBezTo>
                    <a:pt x="542754" y="257080"/>
                    <a:pt x="598969" y="274001"/>
                    <a:pt x="649814" y="299302"/>
                  </a:cubicBezTo>
                  <a:cubicBezTo>
                    <a:pt x="662261" y="305485"/>
                    <a:pt x="675765" y="306054"/>
                    <a:pt x="689432" y="306380"/>
                  </a:cubicBezTo>
                  <a:cubicBezTo>
                    <a:pt x="782662" y="308332"/>
                    <a:pt x="875729" y="307763"/>
                    <a:pt x="968552" y="297512"/>
                  </a:cubicBezTo>
                  <a:cubicBezTo>
                    <a:pt x="1015655" y="292306"/>
                    <a:pt x="1059097" y="269934"/>
                    <a:pt x="1106607" y="265785"/>
                  </a:cubicBezTo>
                  <a:cubicBezTo>
                    <a:pt x="1200325" y="239996"/>
                    <a:pt x="1293962" y="250491"/>
                    <a:pt x="1388167" y="263426"/>
                  </a:cubicBezTo>
                  <a:cubicBezTo>
                    <a:pt x="1489451" y="277256"/>
                    <a:pt x="1590247" y="264809"/>
                    <a:pt x="1690473" y="249921"/>
                  </a:cubicBezTo>
                  <a:cubicBezTo>
                    <a:pt x="1842845" y="227224"/>
                    <a:pt x="1995462" y="205503"/>
                    <a:pt x="2141571" y="153193"/>
                  </a:cubicBezTo>
                  <a:cubicBezTo>
                    <a:pt x="2177204" y="140421"/>
                    <a:pt x="2212348" y="126184"/>
                    <a:pt x="2248224" y="114144"/>
                  </a:cubicBezTo>
                  <a:cubicBezTo>
                    <a:pt x="2264738" y="108612"/>
                    <a:pt x="2281335" y="100884"/>
                    <a:pt x="2298744" y="111866"/>
                  </a:cubicBezTo>
                  <a:cubicBezTo>
                    <a:pt x="2309482" y="127893"/>
                    <a:pt x="2316641" y="144977"/>
                    <a:pt x="2316072" y="164908"/>
                  </a:cubicBezTo>
                  <a:cubicBezTo>
                    <a:pt x="2312737" y="274164"/>
                    <a:pt x="2325509" y="383339"/>
                    <a:pt x="2317211" y="492758"/>
                  </a:cubicBezTo>
                  <a:cubicBezTo>
                    <a:pt x="2313794" y="537257"/>
                    <a:pt x="2336817" y="578747"/>
                    <a:pt x="2342267" y="623247"/>
                  </a:cubicBezTo>
                  <a:cubicBezTo>
                    <a:pt x="2365778" y="815645"/>
                    <a:pt x="2297930" y="921078"/>
                    <a:pt x="2111634" y="973143"/>
                  </a:cubicBezTo>
                  <a:cubicBezTo>
                    <a:pt x="1991476" y="1006742"/>
                    <a:pt x="1867251" y="1014796"/>
                    <a:pt x="1744328" y="1031229"/>
                  </a:cubicBezTo>
                  <a:cubicBezTo>
                    <a:pt x="1695679" y="1037737"/>
                    <a:pt x="1650203" y="1038225"/>
                    <a:pt x="1609608" y="1006335"/>
                  </a:cubicBezTo>
                  <a:cubicBezTo>
                    <a:pt x="1587480" y="1008450"/>
                    <a:pt x="1575685" y="992830"/>
                    <a:pt x="1562668" y="979082"/>
                  </a:cubicBezTo>
                  <a:cubicBezTo>
                    <a:pt x="1535659" y="950690"/>
                    <a:pt x="1509789" y="921159"/>
                    <a:pt x="1476760" y="899031"/>
                  </a:cubicBezTo>
                  <a:cubicBezTo>
                    <a:pt x="1455202" y="884632"/>
                    <a:pt x="1436653" y="885039"/>
                    <a:pt x="1413793" y="900089"/>
                  </a:cubicBezTo>
                  <a:cubicBezTo>
                    <a:pt x="1332441" y="953700"/>
                    <a:pt x="1246777" y="998444"/>
                    <a:pt x="1154768" y="1032856"/>
                  </a:cubicBezTo>
                  <a:cubicBezTo>
                    <a:pt x="1072683" y="1063526"/>
                    <a:pt x="991819" y="1097938"/>
                    <a:pt x="909816" y="1129258"/>
                  </a:cubicBezTo>
                  <a:cubicBezTo>
                    <a:pt x="875078" y="1142519"/>
                    <a:pt x="840910" y="1153827"/>
                    <a:pt x="803651" y="1151061"/>
                  </a:cubicBezTo>
                  <a:cubicBezTo>
                    <a:pt x="720102" y="1144878"/>
                    <a:pt x="636472" y="1139346"/>
                    <a:pt x="556015" y="1112500"/>
                  </a:cubicBezTo>
                  <a:cubicBezTo>
                    <a:pt x="538930" y="1106561"/>
                    <a:pt x="523067" y="1100134"/>
                    <a:pt x="510620" y="1086955"/>
                  </a:cubicBezTo>
                  <a:close/>
                </a:path>
              </a:pathLst>
            </a:custGeom>
            <a:solidFill>
              <a:srgbClr val="91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070DDC-D6B9-4DC1-99EF-264AC74233C9}"/>
                </a:ext>
              </a:extLst>
            </p:cNvPr>
            <p:cNvSpPr/>
            <p:nvPr/>
          </p:nvSpPr>
          <p:spPr>
            <a:xfrm>
              <a:off x="5959534" y="2400283"/>
              <a:ext cx="990908" cy="1542375"/>
            </a:xfrm>
            <a:custGeom>
              <a:avLst/>
              <a:gdLst>
                <a:gd name="connsiteX0" fmla="*/ 990909 w 990908"/>
                <a:gd name="connsiteY0" fmla="*/ 100487 h 1542375"/>
                <a:gd name="connsiteX1" fmla="*/ 878236 w 990908"/>
                <a:gd name="connsiteY1" fmla="*/ 93247 h 1542375"/>
                <a:gd name="connsiteX2" fmla="*/ 825926 w 990908"/>
                <a:gd name="connsiteY2" fmla="*/ 110086 h 1542375"/>
                <a:gd name="connsiteX3" fmla="*/ 683234 w 990908"/>
                <a:gd name="connsiteY3" fmla="*/ 348123 h 1542375"/>
                <a:gd name="connsiteX4" fmla="*/ 719273 w 990908"/>
                <a:gd name="connsiteY4" fmla="*/ 512211 h 1542375"/>
                <a:gd name="connsiteX5" fmla="*/ 842929 w 990908"/>
                <a:gd name="connsiteY5" fmla="*/ 783765 h 1542375"/>
                <a:gd name="connsiteX6" fmla="*/ 969757 w 990908"/>
                <a:gd name="connsiteY6" fmla="*/ 1096972 h 1542375"/>
                <a:gd name="connsiteX7" fmla="*/ 977323 w 990908"/>
                <a:gd name="connsiteY7" fmla="*/ 1157660 h 1542375"/>
                <a:gd name="connsiteX8" fmla="*/ 943074 w 990908"/>
                <a:gd name="connsiteY8" fmla="*/ 1265778 h 1542375"/>
                <a:gd name="connsiteX9" fmla="*/ 901584 w 990908"/>
                <a:gd name="connsiteY9" fmla="*/ 1307999 h 1542375"/>
                <a:gd name="connsiteX10" fmla="*/ 89525 w 990908"/>
                <a:gd name="connsiteY10" fmla="*/ 1542376 h 1542375"/>
                <a:gd name="connsiteX11" fmla="*/ 113524 w 990908"/>
                <a:gd name="connsiteY11" fmla="*/ 1491286 h 1542375"/>
                <a:gd name="connsiteX12" fmla="*/ 105226 w 990908"/>
                <a:gd name="connsiteY12" fmla="*/ 1443776 h 1542375"/>
                <a:gd name="connsiteX13" fmla="*/ 116615 w 990908"/>
                <a:gd name="connsiteY13" fmla="*/ 1355916 h 1542375"/>
                <a:gd name="connsiteX14" fmla="*/ 135489 w 990908"/>
                <a:gd name="connsiteY14" fmla="*/ 1249995 h 1542375"/>
                <a:gd name="connsiteX15" fmla="*/ 146553 w 990908"/>
                <a:gd name="connsiteY15" fmla="*/ 1036120 h 1542375"/>
                <a:gd name="connsiteX16" fmla="*/ 18586 w 990908"/>
                <a:gd name="connsiteY16" fmla="*/ 813296 h 1542375"/>
                <a:gd name="connsiteX17" fmla="*/ 12647 w 990908"/>
                <a:gd name="connsiteY17" fmla="*/ 646931 h 1542375"/>
                <a:gd name="connsiteX18" fmla="*/ 112629 w 990908"/>
                <a:gd name="connsiteY18" fmla="*/ 193310 h 1542375"/>
                <a:gd name="connsiteX19" fmla="*/ 219282 w 990908"/>
                <a:gd name="connsiteY19" fmla="*/ 44272 h 1542375"/>
                <a:gd name="connsiteX20" fmla="*/ 313244 w 990908"/>
                <a:gd name="connsiteY20" fmla="*/ 4491 h 1542375"/>
                <a:gd name="connsiteX21" fmla="*/ 244013 w 990908"/>
                <a:gd name="connsiteY21" fmla="*/ 155563 h 1542375"/>
                <a:gd name="connsiteX22" fmla="*/ 146390 w 990908"/>
                <a:gd name="connsiteY22" fmla="*/ 455427 h 1542375"/>
                <a:gd name="connsiteX23" fmla="*/ 249138 w 990908"/>
                <a:gd name="connsiteY23" fmla="*/ 544020 h 1542375"/>
                <a:gd name="connsiteX24" fmla="*/ 514591 w 990908"/>
                <a:gd name="connsiteY24" fmla="*/ 420934 h 1542375"/>
                <a:gd name="connsiteX25" fmla="*/ 673797 w 990908"/>
                <a:gd name="connsiteY25" fmla="*/ 169148 h 1542375"/>
                <a:gd name="connsiteX26" fmla="*/ 873029 w 990908"/>
                <a:gd name="connsiteY26" fmla="*/ 5549 h 1542375"/>
                <a:gd name="connsiteX27" fmla="*/ 990909 w 990908"/>
                <a:gd name="connsiteY27" fmla="*/ 100487 h 1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90908" h="1542375">
                  <a:moveTo>
                    <a:pt x="990909" y="100487"/>
                  </a:moveTo>
                  <a:cubicBezTo>
                    <a:pt x="953324" y="98047"/>
                    <a:pt x="915820" y="95606"/>
                    <a:pt x="878236" y="93247"/>
                  </a:cubicBezTo>
                  <a:cubicBezTo>
                    <a:pt x="858630" y="92026"/>
                    <a:pt x="838780" y="94874"/>
                    <a:pt x="825926" y="110086"/>
                  </a:cubicBezTo>
                  <a:cubicBezTo>
                    <a:pt x="765319" y="181514"/>
                    <a:pt x="711951" y="257660"/>
                    <a:pt x="683234" y="348123"/>
                  </a:cubicBezTo>
                  <a:cubicBezTo>
                    <a:pt x="663872" y="409138"/>
                    <a:pt x="685349" y="464295"/>
                    <a:pt x="719273" y="512211"/>
                  </a:cubicBezTo>
                  <a:cubicBezTo>
                    <a:pt x="778172" y="595272"/>
                    <a:pt x="825113" y="680773"/>
                    <a:pt x="842929" y="783765"/>
                  </a:cubicBezTo>
                  <a:cubicBezTo>
                    <a:pt x="862290" y="896031"/>
                    <a:pt x="903943" y="1002196"/>
                    <a:pt x="969757" y="1096972"/>
                  </a:cubicBezTo>
                  <a:cubicBezTo>
                    <a:pt x="983587" y="1116903"/>
                    <a:pt x="985458" y="1135207"/>
                    <a:pt x="977323" y="1157660"/>
                  </a:cubicBezTo>
                  <a:cubicBezTo>
                    <a:pt x="964469" y="1193211"/>
                    <a:pt x="953080" y="1229332"/>
                    <a:pt x="943074" y="1265778"/>
                  </a:cubicBezTo>
                  <a:cubicBezTo>
                    <a:pt x="936891" y="1288394"/>
                    <a:pt x="917366" y="1297668"/>
                    <a:pt x="901584" y="1307999"/>
                  </a:cubicBezTo>
                  <a:cubicBezTo>
                    <a:pt x="691370" y="1436862"/>
                    <a:pt x="204638" y="1535217"/>
                    <a:pt x="89525" y="1542376"/>
                  </a:cubicBezTo>
                  <a:cubicBezTo>
                    <a:pt x="110026" y="1528464"/>
                    <a:pt x="117591" y="1520410"/>
                    <a:pt x="113524" y="1491286"/>
                  </a:cubicBezTo>
                  <a:cubicBezTo>
                    <a:pt x="110839" y="1475423"/>
                    <a:pt x="109700" y="1459152"/>
                    <a:pt x="105226" y="1443776"/>
                  </a:cubicBezTo>
                  <a:cubicBezTo>
                    <a:pt x="96196" y="1412537"/>
                    <a:pt x="94569" y="1383820"/>
                    <a:pt x="116615" y="1355916"/>
                  </a:cubicBezTo>
                  <a:cubicBezTo>
                    <a:pt x="141021" y="1324921"/>
                    <a:pt x="133455" y="1284895"/>
                    <a:pt x="135489" y="1249995"/>
                  </a:cubicBezTo>
                  <a:cubicBezTo>
                    <a:pt x="139638" y="1178812"/>
                    <a:pt x="151759" y="1107791"/>
                    <a:pt x="146553" y="1036120"/>
                  </a:cubicBezTo>
                  <a:cubicBezTo>
                    <a:pt x="142729" y="984136"/>
                    <a:pt x="34042" y="848603"/>
                    <a:pt x="18586" y="813296"/>
                  </a:cubicBezTo>
                  <a:cubicBezTo>
                    <a:pt x="-5576" y="758139"/>
                    <a:pt x="-4681" y="702332"/>
                    <a:pt x="12647" y="646931"/>
                  </a:cubicBezTo>
                  <a:cubicBezTo>
                    <a:pt x="59180" y="498625"/>
                    <a:pt x="75532" y="343730"/>
                    <a:pt x="112629" y="193310"/>
                  </a:cubicBezTo>
                  <a:cubicBezTo>
                    <a:pt x="128818" y="127496"/>
                    <a:pt x="159325" y="76651"/>
                    <a:pt x="219282" y="44272"/>
                  </a:cubicBezTo>
                  <a:cubicBezTo>
                    <a:pt x="226197" y="40530"/>
                    <a:pt x="296973" y="-16091"/>
                    <a:pt x="313244" y="4491"/>
                  </a:cubicBezTo>
                  <a:cubicBezTo>
                    <a:pt x="323331" y="17264"/>
                    <a:pt x="267849" y="82915"/>
                    <a:pt x="244013" y="155563"/>
                  </a:cubicBezTo>
                  <a:cubicBezTo>
                    <a:pt x="161603" y="301020"/>
                    <a:pt x="146716" y="447373"/>
                    <a:pt x="146390" y="455427"/>
                  </a:cubicBezTo>
                  <a:cubicBezTo>
                    <a:pt x="143868" y="524577"/>
                    <a:pt x="179988" y="545647"/>
                    <a:pt x="249138" y="544020"/>
                  </a:cubicBezTo>
                  <a:cubicBezTo>
                    <a:pt x="356930" y="541498"/>
                    <a:pt x="447231" y="506354"/>
                    <a:pt x="514591" y="420934"/>
                  </a:cubicBezTo>
                  <a:cubicBezTo>
                    <a:pt x="574547" y="344869"/>
                    <a:pt x="628321" y="253836"/>
                    <a:pt x="673797" y="169148"/>
                  </a:cubicBezTo>
                  <a:cubicBezTo>
                    <a:pt x="730174" y="62984"/>
                    <a:pt x="751570" y="2946"/>
                    <a:pt x="873029" y="5549"/>
                  </a:cubicBezTo>
                  <a:cubicBezTo>
                    <a:pt x="905651" y="13765"/>
                    <a:pt x="978136" y="68190"/>
                    <a:pt x="990909" y="10048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12BA46-A670-463A-B1E8-8463029C621D}"/>
                </a:ext>
              </a:extLst>
            </p:cNvPr>
            <p:cNvSpPr/>
            <p:nvPr/>
          </p:nvSpPr>
          <p:spPr>
            <a:xfrm>
              <a:off x="4371959" y="3248989"/>
              <a:ext cx="1335420" cy="945047"/>
            </a:xfrm>
            <a:custGeom>
              <a:avLst/>
              <a:gdLst>
                <a:gd name="connsiteX0" fmla="*/ 1130494 w 1335420"/>
                <a:gd name="connsiteY0" fmla="*/ 889890 h 945047"/>
                <a:gd name="connsiteX1" fmla="*/ 1166451 w 1335420"/>
                <a:gd name="connsiteY1" fmla="*/ 879070 h 945047"/>
                <a:gd name="connsiteX2" fmla="*/ 1261145 w 1335420"/>
                <a:gd name="connsiteY2" fmla="*/ 845635 h 945047"/>
                <a:gd name="connsiteX3" fmla="*/ 1287178 w 1335420"/>
                <a:gd name="connsiteY3" fmla="*/ 877850 h 945047"/>
                <a:gd name="connsiteX4" fmla="*/ 1335420 w 1335420"/>
                <a:gd name="connsiteY4" fmla="*/ 901930 h 945047"/>
                <a:gd name="connsiteX5" fmla="*/ 922394 w 1335420"/>
                <a:gd name="connsiteY5" fmla="*/ 945047 h 945047"/>
                <a:gd name="connsiteX6" fmla="*/ 852513 w 1335420"/>
                <a:gd name="connsiteY6" fmla="*/ 927557 h 945047"/>
                <a:gd name="connsiteX7" fmla="*/ 401902 w 1335420"/>
                <a:gd name="connsiteY7" fmla="*/ 721817 h 945047"/>
                <a:gd name="connsiteX8" fmla="*/ 352847 w 1335420"/>
                <a:gd name="connsiteY8" fmla="*/ 676991 h 945047"/>
                <a:gd name="connsiteX9" fmla="*/ 12794 w 1335420"/>
                <a:gd name="connsiteY9" fmla="*/ 59446 h 945047"/>
                <a:gd name="connsiteX10" fmla="*/ 59165 w 1335420"/>
                <a:gd name="connsiteY10" fmla="*/ 1442 h 945047"/>
                <a:gd name="connsiteX11" fmla="*/ 658406 w 1335420"/>
                <a:gd name="connsiteY11" fmla="*/ 155930 h 945047"/>
                <a:gd name="connsiteX12" fmla="*/ 692249 w 1335420"/>
                <a:gd name="connsiteY12" fmla="*/ 180417 h 945047"/>
                <a:gd name="connsiteX13" fmla="*/ 811267 w 1335420"/>
                <a:gd name="connsiteY13" fmla="*/ 499155 h 945047"/>
                <a:gd name="connsiteX14" fmla="*/ 881067 w 1335420"/>
                <a:gd name="connsiteY14" fmla="*/ 675771 h 945047"/>
                <a:gd name="connsiteX15" fmla="*/ 930367 w 1335420"/>
                <a:gd name="connsiteY15" fmla="*/ 708149 h 945047"/>
                <a:gd name="connsiteX16" fmla="*/ 1058822 w 1335420"/>
                <a:gd name="connsiteY16" fmla="*/ 709614 h 945047"/>
                <a:gd name="connsiteX17" fmla="*/ 1050199 w 1335420"/>
                <a:gd name="connsiteY17" fmla="*/ 750452 h 945047"/>
                <a:gd name="connsiteX18" fmla="*/ 1054429 w 1335420"/>
                <a:gd name="connsiteY18" fmla="*/ 885253 h 945047"/>
                <a:gd name="connsiteX19" fmla="*/ 1086645 w 1335420"/>
                <a:gd name="connsiteY19" fmla="*/ 895016 h 945047"/>
                <a:gd name="connsiteX20" fmla="*/ 1130494 w 1335420"/>
                <a:gd name="connsiteY20" fmla="*/ 889890 h 9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5420" h="945047">
                  <a:moveTo>
                    <a:pt x="1130494" y="889890"/>
                  </a:moveTo>
                  <a:cubicBezTo>
                    <a:pt x="1142452" y="886311"/>
                    <a:pt x="1154411" y="882650"/>
                    <a:pt x="1166451" y="879070"/>
                  </a:cubicBezTo>
                  <a:cubicBezTo>
                    <a:pt x="1195331" y="860278"/>
                    <a:pt x="1218842" y="826354"/>
                    <a:pt x="1261145" y="845635"/>
                  </a:cubicBezTo>
                  <a:cubicBezTo>
                    <a:pt x="1262366" y="862881"/>
                    <a:pt x="1263911" y="887694"/>
                    <a:pt x="1287178" y="877850"/>
                  </a:cubicBezTo>
                  <a:cubicBezTo>
                    <a:pt x="1318092" y="864834"/>
                    <a:pt x="1323787" y="885497"/>
                    <a:pt x="1335420" y="901930"/>
                  </a:cubicBezTo>
                  <a:cubicBezTo>
                    <a:pt x="1201026" y="948301"/>
                    <a:pt x="1061507" y="944559"/>
                    <a:pt x="922394" y="945047"/>
                  </a:cubicBezTo>
                  <a:cubicBezTo>
                    <a:pt x="897256" y="945128"/>
                    <a:pt x="874803" y="938865"/>
                    <a:pt x="852513" y="927557"/>
                  </a:cubicBezTo>
                  <a:cubicBezTo>
                    <a:pt x="705102" y="852956"/>
                    <a:pt x="558831" y="775672"/>
                    <a:pt x="401902" y="721817"/>
                  </a:cubicBezTo>
                  <a:cubicBezTo>
                    <a:pt x="379367" y="714088"/>
                    <a:pt x="362853" y="700339"/>
                    <a:pt x="352847" y="676991"/>
                  </a:cubicBezTo>
                  <a:cubicBezTo>
                    <a:pt x="342271" y="652423"/>
                    <a:pt x="14584" y="64571"/>
                    <a:pt x="12794" y="59446"/>
                  </a:cubicBezTo>
                  <a:cubicBezTo>
                    <a:pt x="-8846" y="-2463"/>
                    <a:pt x="-8846" y="-2545"/>
                    <a:pt x="59165" y="1442"/>
                  </a:cubicBezTo>
                  <a:cubicBezTo>
                    <a:pt x="93333" y="3394"/>
                    <a:pt x="587467" y="150072"/>
                    <a:pt x="658406" y="155930"/>
                  </a:cubicBezTo>
                  <a:cubicBezTo>
                    <a:pt x="675165" y="157313"/>
                    <a:pt x="687937" y="164879"/>
                    <a:pt x="692249" y="180417"/>
                  </a:cubicBezTo>
                  <a:cubicBezTo>
                    <a:pt x="722918" y="290161"/>
                    <a:pt x="785722" y="388109"/>
                    <a:pt x="811267" y="499155"/>
                  </a:cubicBezTo>
                  <a:cubicBezTo>
                    <a:pt x="825829" y="562285"/>
                    <a:pt x="855035" y="618092"/>
                    <a:pt x="881067" y="675771"/>
                  </a:cubicBezTo>
                  <a:cubicBezTo>
                    <a:pt x="890260" y="696109"/>
                    <a:pt x="904334" y="715959"/>
                    <a:pt x="930367" y="708149"/>
                  </a:cubicBezTo>
                  <a:cubicBezTo>
                    <a:pt x="973809" y="694970"/>
                    <a:pt x="1016031" y="710671"/>
                    <a:pt x="1058822" y="709614"/>
                  </a:cubicBezTo>
                  <a:cubicBezTo>
                    <a:pt x="1055975" y="723199"/>
                    <a:pt x="1053046" y="736785"/>
                    <a:pt x="1050199" y="750452"/>
                  </a:cubicBezTo>
                  <a:cubicBezTo>
                    <a:pt x="1021319" y="771035"/>
                    <a:pt x="1021807" y="841567"/>
                    <a:pt x="1054429" y="885253"/>
                  </a:cubicBezTo>
                  <a:cubicBezTo>
                    <a:pt x="1062890" y="896643"/>
                    <a:pt x="1074198" y="899409"/>
                    <a:pt x="1086645" y="895016"/>
                  </a:cubicBezTo>
                  <a:cubicBezTo>
                    <a:pt x="1101044" y="889890"/>
                    <a:pt x="1116176" y="894039"/>
                    <a:pt x="1130494" y="889890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64DC183-8AFB-4410-9E53-F5037204F27F}"/>
                </a:ext>
              </a:extLst>
            </p:cNvPr>
            <p:cNvSpPr/>
            <p:nvPr/>
          </p:nvSpPr>
          <p:spPr>
            <a:xfrm>
              <a:off x="5854058" y="1276581"/>
              <a:ext cx="713674" cy="850700"/>
            </a:xfrm>
            <a:custGeom>
              <a:avLst/>
              <a:gdLst>
                <a:gd name="connsiteX0" fmla="*/ 641707 w 713674"/>
                <a:gd name="connsiteY0" fmla="*/ 850701 h 850700"/>
                <a:gd name="connsiteX1" fmla="*/ 638860 w 713674"/>
                <a:gd name="connsiteY1" fmla="*/ 728265 h 850700"/>
                <a:gd name="connsiteX2" fmla="*/ 587771 w 713674"/>
                <a:gd name="connsiteY2" fmla="*/ 579391 h 850700"/>
                <a:gd name="connsiteX3" fmla="*/ 517482 w 713674"/>
                <a:gd name="connsiteY3" fmla="*/ 560924 h 850700"/>
                <a:gd name="connsiteX4" fmla="*/ 463708 w 713674"/>
                <a:gd name="connsiteY4" fmla="*/ 631131 h 850700"/>
                <a:gd name="connsiteX5" fmla="*/ 463220 w 713674"/>
                <a:gd name="connsiteY5" fmla="*/ 696945 h 850700"/>
                <a:gd name="connsiteX6" fmla="*/ 373326 w 713674"/>
                <a:gd name="connsiteY6" fmla="*/ 644228 h 850700"/>
                <a:gd name="connsiteX7" fmla="*/ 154325 w 713674"/>
                <a:gd name="connsiteY7" fmla="*/ 550022 h 850700"/>
                <a:gd name="connsiteX8" fmla="*/ 57435 w 713674"/>
                <a:gd name="connsiteY8" fmla="*/ 522444 h 850700"/>
                <a:gd name="connsiteX9" fmla="*/ 0 w 713674"/>
                <a:gd name="connsiteY9" fmla="*/ 534322 h 850700"/>
                <a:gd name="connsiteX10" fmla="*/ 118286 w 713674"/>
                <a:gd name="connsiteY10" fmla="*/ 343794 h 850700"/>
                <a:gd name="connsiteX11" fmla="*/ 325653 w 713674"/>
                <a:gd name="connsiteY11" fmla="*/ 194757 h 850700"/>
                <a:gd name="connsiteX12" fmla="*/ 340704 w 713674"/>
                <a:gd name="connsiteY12" fmla="*/ 163355 h 850700"/>
                <a:gd name="connsiteX13" fmla="*/ 567107 w 713674"/>
                <a:gd name="connsiteY13" fmla="*/ 19931 h 850700"/>
                <a:gd name="connsiteX14" fmla="*/ 708253 w 713674"/>
                <a:gd name="connsiteY14" fmla="*/ 225752 h 850700"/>
                <a:gd name="connsiteX15" fmla="*/ 657896 w 713674"/>
                <a:gd name="connsiteY15" fmla="*/ 344201 h 850700"/>
                <a:gd name="connsiteX16" fmla="*/ 652201 w 713674"/>
                <a:gd name="connsiteY16" fmla="*/ 380159 h 850700"/>
                <a:gd name="connsiteX17" fmla="*/ 713297 w 713674"/>
                <a:gd name="connsiteY17" fmla="*/ 667577 h 850700"/>
                <a:gd name="connsiteX18" fmla="*/ 653666 w 713674"/>
                <a:gd name="connsiteY18" fmla="*/ 821007 h 850700"/>
                <a:gd name="connsiteX19" fmla="*/ 641707 w 713674"/>
                <a:gd name="connsiteY19" fmla="*/ 850701 h 85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3674" h="850700">
                  <a:moveTo>
                    <a:pt x="641707" y="850701"/>
                  </a:moveTo>
                  <a:cubicBezTo>
                    <a:pt x="612908" y="810757"/>
                    <a:pt x="636745" y="768779"/>
                    <a:pt x="638860" y="728265"/>
                  </a:cubicBezTo>
                  <a:cubicBezTo>
                    <a:pt x="641870" y="670668"/>
                    <a:pt x="616895" y="623240"/>
                    <a:pt x="587771" y="579391"/>
                  </a:cubicBezTo>
                  <a:cubicBezTo>
                    <a:pt x="576056" y="561656"/>
                    <a:pt x="545061" y="550267"/>
                    <a:pt x="517482" y="560924"/>
                  </a:cubicBezTo>
                  <a:cubicBezTo>
                    <a:pt x="485511" y="573208"/>
                    <a:pt x="468427" y="598590"/>
                    <a:pt x="463708" y="631131"/>
                  </a:cubicBezTo>
                  <a:cubicBezTo>
                    <a:pt x="460861" y="650737"/>
                    <a:pt x="463220" y="671156"/>
                    <a:pt x="463220" y="696945"/>
                  </a:cubicBezTo>
                  <a:cubicBezTo>
                    <a:pt x="430273" y="678071"/>
                    <a:pt x="397569" y="665868"/>
                    <a:pt x="373326" y="644228"/>
                  </a:cubicBezTo>
                  <a:cubicBezTo>
                    <a:pt x="310196" y="587770"/>
                    <a:pt x="231447" y="571744"/>
                    <a:pt x="154325" y="550022"/>
                  </a:cubicBezTo>
                  <a:cubicBezTo>
                    <a:pt x="122028" y="540911"/>
                    <a:pt x="88755" y="534159"/>
                    <a:pt x="57435" y="522444"/>
                  </a:cubicBezTo>
                  <a:cubicBezTo>
                    <a:pt x="33924" y="513658"/>
                    <a:pt x="16352" y="516912"/>
                    <a:pt x="0" y="534322"/>
                  </a:cubicBezTo>
                  <a:cubicBezTo>
                    <a:pt x="23592" y="461023"/>
                    <a:pt x="69963" y="400660"/>
                    <a:pt x="118286" y="343794"/>
                  </a:cubicBezTo>
                  <a:cubicBezTo>
                    <a:pt x="174257" y="277899"/>
                    <a:pt x="241860" y="223393"/>
                    <a:pt x="325653" y="194757"/>
                  </a:cubicBezTo>
                  <a:cubicBezTo>
                    <a:pt x="344934" y="188167"/>
                    <a:pt x="342331" y="176127"/>
                    <a:pt x="340704" y="163355"/>
                  </a:cubicBezTo>
                  <a:cubicBezTo>
                    <a:pt x="326304" y="48567"/>
                    <a:pt x="438001" y="-41572"/>
                    <a:pt x="567107" y="19931"/>
                  </a:cubicBezTo>
                  <a:cubicBezTo>
                    <a:pt x="652527" y="60607"/>
                    <a:pt x="703698" y="127885"/>
                    <a:pt x="708253" y="225752"/>
                  </a:cubicBezTo>
                  <a:cubicBezTo>
                    <a:pt x="710531" y="273425"/>
                    <a:pt x="694911" y="314182"/>
                    <a:pt x="657896" y="344201"/>
                  </a:cubicBezTo>
                  <a:cubicBezTo>
                    <a:pt x="642765" y="356485"/>
                    <a:pt x="641707" y="365190"/>
                    <a:pt x="652201" y="380159"/>
                  </a:cubicBezTo>
                  <a:cubicBezTo>
                    <a:pt x="713460" y="467043"/>
                    <a:pt x="715006" y="567757"/>
                    <a:pt x="713297" y="667577"/>
                  </a:cubicBezTo>
                  <a:cubicBezTo>
                    <a:pt x="712321" y="724116"/>
                    <a:pt x="670343" y="768453"/>
                    <a:pt x="653666" y="821007"/>
                  </a:cubicBezTo>
                  <a:cubicBezTo>
                    <a:pt x="650493" y="831095"/>
                    <a:pt x="645775" y="840776"/>
                    <a:pt x="641707" y="850701"/>
                  </a:cubicBezTo>
                  <a:close/>
                </a:path>
              </a:pathLst>
            </a:custGeom>
            <a:solidFill>
              <a:srgbClr val="080806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C8AF0B2-2A4A-4182-BB4F-5F02BCEBB7E4}"/>
                </a:ext>
              </a:extLst>
            </p:cNvPr>
            <p:cNvSpPr/>
            <p:nvPr/>
          </p:nvSpPr>
          <p:spPr>
            <a:xfrm>
              <a:off x="4199850" y="4280137"/>
              <a:ext cx="732323" cy="458960"/>
            </a:xfrm>
            <a:custGeom>
              <a:avLst/>
              <a:gdLst>
                <a:gd name="connsiteX0" fmla="*/ 475087 w 732323"/>
                <a:gd name="connsiteY0" fmla="*/ 1435 h 458960"/>
                <a:gd name="connsiteX1" fmla="*/ 571083 w 732323"/>
                <a:gd name="connsiteY1" fmla="*/ 53745 h 458960"/>
                <a:gd name="connsiteX2" fmla="*/ 732323 w 732323"/>
                <a:gd name="connsiteY2" fmla="*/ 158852 h 458960"/>
                <a:gd name="connsiteX3" fmla="*/ 532766 w 732323"/>
                <a:gd name="connsiteY3" fmla="*/ 458960 h 458960"/>
                <a:gd name="connsiteX4" fmla="*/ 157000 w 732323"/>
                <a:gd name="connsiteY4" fmla="*/ 407302 h 458960"/>
                <a:gd name="connsiteX5" fmla="*/ 37412 w 732323"/>
                <a:gd name="connsiteY5" fmla="*/ 361582 h 458960"/>
                <a:gd name="connsiteX6" fmla="*/ 1861 w 732323"/>
                <a:gd name="connsiteY6" fmla="*/ 256882 h 458960"/>
                <a:gd name="connsiteX7" fmla="*/ 226231 w 732323"/>
                <a:gd name="connsiteY7" fmla="*/ 44633 h 458960"/>
                <a:gd name="connsiteX8" fmla="*/ 366970 w 732323"/>
                <a:gd name="connsiteY8" fmla="*/ 11279 h 458960"/>
                <a:gd name="connsiteX9" fmla="*/ 475087 w 732323"/>
                <a:gd name="connsiteY9" fmla="*/ 1435 h 4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323" h="458960">
                  <a:moveTo>
                    <a:pt x="475087" y="1435"/>
                  </a:moveTo>
                  <a:cubicBezTo>
                    <a:pt x="520563" y="-5642"/>
                    <a:pt x="547328" y="13719"/>
                    <a:pt x="571083" y="53745"/>
                  </a:cubicBezTo>
                  <a:cubicBezTo>
                    <a:pt x="604112" y="109308"/>
                    <a:pt x="662848" y="135341"/>
                    <a:pt x="732323" y="158852"/>
                  </a:cubicBezTo>
                  <a:cubicBezTo>
                    <a:pt x="624287" y="235730"/>
                    <a:pt x="551640" y="330424"/>
                    <a:pt x="532766" y="458960"/>
                  </a:cubicBezTo>
                  <a:cubicBezTo>
                    <a:pt x="407321" y="443178"/>
                    <a:pt x="283828" y="414705"/>
                    <a:pt x="157000" y="407302"/>
                  </a:cubicBezTo>
                  <a:cubicBezTo>
                    <a:pt x="115184" y="404861"/>
                    <a:pt x="73207" y="385581"/>
                    <a:pt x="37412" y="361582"/>
                  </a:cubicBezTo>
                  <a:cubicBezTo>
                    <a:pt x="1129" y="337176"/>
                    <a:pt x="-3509" y="296744"/>
                    <a:pt x="1861" y="256882"/>
                  </a:cubicBezTo>
                  <a:cubicBezTo>
                    <a:pt x="17887" y="137538"/>
                    <a:pt x="149027" y="57731"/>
                    <a:pt x="226231" y="44633"/>
                  </a:cubicBezTo>
                  <a:cubicBezTo>
                    <a:pt x="274066" y="36498"/>
                    <a:pt x="321982" y="31047"/>
                    <a:pt x="366970" y="11279"/>
                  </a:cubicBezTo>
                  <a:cubicBezTo>
                    <a:pt x="401626" y="-4015"/>
                    <a:pt x="439129" y="6642"/>
                    <a:pt x="475087" y="1435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8E7FB3B-B833-45A4-9604-953985CF9635}"/>
                </a:ext>
              </a:extLst>
            </p:cNvPr>
            <p:cNvSpPr/>
            <p:nvPr/>
          </p:nvSpPr>
          <p:spPr>
            <a:xfrm>
              <a:off x="5113508" y="4737829"/>
              <a:ext cx="1099069" cy="376311"/>
            </a:xfrm>
            <a:custGeom>
              <a:avLst/>
              <a:gdLst>
                <a:gd name="connsiteX0" fmla="*/ 0 w 1099069"/>
                <a:gd name="connsiteY0" fmla="*/ 220431 h 376311"/>
                <a:gd name="connsiteX1" fmla="*/ 157091 w 1099069"/>
                <a:gd name="connsiteY1" fmla="*/ 256390 h 376311"/>
                <a:gd name="connsiteX2" fmla="*/ 217129 w 1099069"/>
                <a:gd name="connsiteY2" fmla="*/ 264281 h 376311"/>
                <a:gd name="connsiteX3" fmla="*/ 482419 w 1099069"/>
                <a:gd name="connsiteY3" fmla="*/ 215469 h 376311"/>
                <a:gd name="connsiteX4" fmla="*/ 850376 w 1099069"/>
                <a:gd name="connsiteY4" fmla="*/ 50243 h 376311"/>
                <a:gd name="connsiteX5" fmla="*/ 890401 w 1099069"/>
                <a:gd name="connsiteY5" fmla="*/ 23234 h 376311"/>
                <a:gd name="connsiteX6" fmla="*/ 974275 w 1099069"/>
                <a:gd name="connsiteY6" fmla="*/ 18678 h 376311"/>
                <a:gd name="connsiteX7" fmla="*/ 1099070 w 1099069"/>
                <a:gd name="connsiteY7" fmla="*/ 139567 h 376311"/>
                <a:gd name="connsiteX8" fmla="*/ 951985 w 1099069"/>
                <a:gd name="connsiteY8" fmla="*/ 221896 h 376311"/>
                <a:gd name="connsiteX9" fmla="*/ 708416 w 1099069"/>
                <a:gd name="connsiteY9" fmla="*/ 288198 h 376311"/>
                <a:gd name="connsiteX10" fmla="*/ 471192 w 1099069"/>
                <a:gd name="connsiteY10" fmla="*/ 334650 h 376311"/>
                <a:gd name="connsiteX11" fmla="*/ 123493 w 1099069"/>
                <a:gd name="connsiteY11" fmla="*/ 374594 h 376311"/>
                <a:gd name="connsiteX12" fmla="*/ 9274 w 1099069"/>
                <a:gd name="connsiteY12" fmla="*/ 272334 h 376311"/>
                <a:gd name="connsiteX13" fmla="*/ 0 w 1099069"/>
                <a:gd name="connsiteY13" fmla="*/ 220431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69" h="376311">
                  <a:moveTo>
                    <a:pt x="0" y="220431"/>
                  </a:moveTo>
                  <a:cubicBezTo>
                    <a:pt x="53611" y="226859"/>
                    <a:pt x="102911" y="252159"/>
                    <a:pt x="157091" y="256390"/>
                  </a:cubicBezTo>
                  <a:cubicBezTo>
                    <a:pt x="177185" y="257935"/>
                    <a:pt x="197523" y="259806"/>
                    <a:pt x="217129" y="264281"/>
                  </a:cubicBezTo>
                  <a:cubicBezTo>
                    <a:pt x="312555" y="285758"/>
                    <a:pt x="398545" y="249800"/>
                    <a:pt x="482419" y="215469"/>
                  </a:cubicBezTo>
                  <a:cubicBezTo>
                    <a:pt x="606726" y="164542"/>
                    <a:pt x="735344" y="122239"/>
                    <a:pt x="850376" y="50243"/>
                  </a:cubicBezTo>
                  <a:cubicBezTo>
                    <a:pt x="864124" y="41619"/>
                    <a:pt x="881127" y="35355"/>
                    <a:pt x="890401" y="23234"/>
                  </a:cubicBezTo>
                  <a:cubicBezTo>
                    <a:pt x="917817" y="-12805"/>
                    <a:pt x="945558" y="-928"/>
                    <a:pt x="974275" y="18678"/>
                  </a:cubicBezTo>
                  <a:cubicBezTo>
                    <a:pt x="1022680" y="51788"/>
                    <a:pt x="1056197" y="100600"/>
                    <a:pt x="1099070" y="139567"/>
                  </a:cubicBezTo>
                  <a:cubicBezTo>
                    <a:pt x="1057499" y="180243"/>
                    <a:pt x="1002667" y="198222"/>
                    <a:pt x="951985" y="221896"/>
                  </a:cubicBezTo>
                  <a:cubicBezTo>
                    <a:pt x="875188" y="257772"/>
                    <a:pt x="796764" y="285839"/>
                    <a:pt x="708416" y="288198"/>
                  </a:cubicBezTo>
                  <a:cubicBezTo>
                    <a:pt x="628203" y="290313"/>
                    <a:pt x="547908" y="309187"/>
                    <a:pt x="471192" y="334650"/>
                  </a:cubicBezTo>
                  <a:cubicBezTo>
                    <a:pt x="357625" y="372317"/>
                    <a:pt x="241454" y="380452"/>
                    <a:pt x="123493" y="374594"/>
                  </a:cubicBezTo>
                  <a:cubicBezTo>
                    <a:pt x="54181" y="371096"/>
                    <a:pt x="21802" y="340752"/>
                    <a:pt x="9274" y="272334"/>
                  </a:cubicBezTo>
                  <a:cubicBezTo>
                    <a:pt x="5939" y="255006"/>
                    <a:pt x="3010" y="237678"/>
                    <a:pt x="0" y="220431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58A3C7F-D4DC-4F7B-BA4C-8EE31A025B46}"/>
                </a:ext>
              </a:extLst>
            </p:cNvPr>
            <p:cNvSpPr/>
            <p:nvPr/>
          </p:nvSpPr>
          <p:spPr>
            <a:xfrm>
              <a:off x="5956480" y="3883111"/>
              <a:ext cx="120676" cy="75248"/>
            </a:xfrm>
            <a:custGeom>
              <a:avLst/>
              <a:gdLst>
                <a:gd name="connsiteX0" fmla="*/ 116578 w 120676"/>
                <a:gd name="connsiteY0" fmla="*/ 8539 h 75248"/>
                <a:gd name="connsiteX1" fmla="*/ 92579 w 120676"/>
                <a:gd name="connsiteY1" fmla="*/ 59629 h 75248"/>
                <a:gd name="connsiteX2" fmla="*/ 0 w 120676"/>
                <a:gd name="connsiteY2" fmla="*/ 75248 h 75248"/>
                <a:gd name="connsiteX3" fmla="*/ 116578 w 120676"/>
                <a:gd name="connsiteY3" fmla="*/ 8539 h 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76" h="75248">
                  <a:moveTo>
                    <a:pt x="116578" y="8539"/>
                  </a:moveTo>
                  <a:cubicBezTo>
                    <a:pt x="127723" y="34572"/>
                    <a:pt x="114951" y="49297"/>
                    <a:pt x="92579" y="59629"/>
                  </a:cubicBezTo>
                  <a:cubicBezTo>
                    <a:pt x="62235" y="64754"/>
                    <a:pt x="31890" y="69879"/>
                    <a:pt x="0" y="75248"/>
                  </a:cubicBezTo>
                  <a:cubicBezTo>
                    <a:pt x="34250" y="-328"/>
                    <a:pt x="53286" y="-10985"/>
                    <a:pt x="116578" y="8539"/>
                  </a:cubicBezTo>
                  <a:close/>
                </a:path>
              </a:pathLst>
            </a:custGeom>
            <a:solidFill>
              <a:srgbClr val="92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16F0E52-19E8-4A4C-9C24-60549D07FD48}"/>
                </a:ext>
              </a:extLst>
            </p:cNvPr>
            <p:cNvSpPr/>
            <p:nvPr/>
          </p:nvSpPr>
          <p:spPr>
            <a:xfrm>
              <a:off x="5538329" y="4062937"/>
              <a:ext cx="106751" cy="65122"/>
            </a:xfrm>
            <a:custGeom>
              <a:avLst/>
              <a:gdLst>
                <a:gd name="connsiteX0" fmla="*/ 94694 w 106751"/>
                <a:gd name="connsiteY0" fmla="*/ 31605 h 65122"/>
                <a:gd name="connsiteX1" fmla="*/ 0 w 106751"/>
                <a:gd name="connsiteY1" fmla="*/ 65123 h 65122"/>
                <a:gd name="connsiteX2" fmla="*/ 34005 w 106751"/>
                <a:gd name="connsiteY2" fmla="*/ 15986 h 65122"/>
                <a:gd name="connsiteX3" fmla="*/ 103480 w 106751"/>
                <a:gd name="connsiteY3" fmla="*/ 9803 h 65122"/>
                <a:gd name="connsiteX4" fmla="*/ 94694 w 106751"/>
                <a:gd name="connsiteY4" fmla="*/ 31605 h 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1" h="65122">
                  <a:moveTo>
                    <a:pt x="94694" y="31605"/>
                  </a:moveTo>
                  <a:cubicBezTo>
                    <a:pt x="63129" y="42751"/>
                    <a:pt x="31564" y="53896"/>
                    <a:pt x="0" y="65123"/>
                  </a:cubicBezTo>
                  <a:cubicBezTo>
                    <a:pt x="11308" y="48689"/>
                    <a:pt x="22128" y="31931"/>
                    <a:pt x="34005" y="15986"/>
                  </a:cubicBezTo>
                  <a:cubicBezTo>
                    <a:pt x="47266" y="-1830"/>
                    <a:pt x="88999" y="-5979"/>
                    <a:pt x="103480" y="9803"/>
                  </a:cubicBezTo>
                  <a:cubicBezTo>
                    <a:pt x="113730" y="20786"/>
                    <a:pt x="96809" y="23877"/>
                    <a:pt x="94694" y="31605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2F8E762-841E-48DB-83D5-EE1B4A589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321916"/>
              </p:ext>
            </p:extLst>
          </p:nvPr>
        </p:nvGraphicFramePr>
        <p:xfrm>
          <a:off x="583801" y="1497874"/>
          <a:ext cx="11024407" cy="4772295"/>
        </p:xfrm>
        <a:graphic>
          <a:graphicData uri="http://schemas.openxmlformats.org/drawingml/2006/table">
            <a:tbl>
              <a:tblPr firstRow="1" lastCol="1" bandRow="1" bandCol="1">
                <a:tableStyleId>{912C8C85-51F0-491E-9774-3900AFEF0FD7}</a:tableStyleId>
              </a:tblPr>
              <a:tblGrid>
                <a:gridCol w="148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</a:tblGrid>
              <a:tr h="530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JANUARY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30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31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algn="ctr"/>
                      <a:r>
                        <a:rPr lang="en-JM" sz="1200" baseline="0" dirty="0"/>
                        <a:t>Type</a:t>
                      </a:r>
                      <a:endParaRPr lang="en-JM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500358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9130830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10E57D8-7E18-4F78-88EB-9C906A0F3267}"/>
              </a:ext>
            </a:extLst>
          </p:cNvPr>
          <p:cNvSpPr/>
          <p:nvPr/>
        </p:nvSpPr>
        <p:spPr>
          <a:xfrm>
            <a:off x="4514872" y="4257509"/>
            <a:ext cx="5530115" cy="31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/>
              <a:t>Text</a:t>
            </a:r>
            <a:endParaRPr lang="ko-KR" alt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167E0E-6F60-46E3-9764-CE1F5D283E2D}"/>
              </a:ext>
            </a:extLst>
          </p:cNvPr>
          <p:cNvSpPr/>
          <p:nvPr/>
        </p:nvSpPr>
        <p:spPr>
          <a:xfrm>
            <a:off x="7474590" y="5846758"/>
            <a:ext cx="4099510" cy="318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9C8A4-D447-4139-BC07-A6B524FDFCFC}"/>
              </a:ext>
            </a:extLst>
          </p:cNvPr>
          <p:cNvSpPr/>
          <p:nvPr/>
        </p:nvSpPr>
        <p:spPr>
          <a:xfrm>
            <a:off x="3605667" y="3727759"/>
            <a:ext cx="2035244" cy="318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8DAFF-7475-4D48-B9EE-E550EAA59534}"/>
              </a:ext>
            </a:extLst>
          </p:cNvPr>
          <p:cNvSpPr/>
          <p:nvPr/>
        </p:nvSpPr>
        <p:spPr>
          <a:xfrm>
            <a:off x="2066601" y="2138507"/>
            <a:ext cx="2153641" cy="31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9F381-BDD0-4DB1-9170-5AAF7B100E9A}"/>
              </a:ext>
            </a:extLst>
          </p:cNvPr>
          <p:cNvSpPr/>
          <p:nvPr/>
        </p:nvSpPr>
        <p:spPr>
          <a:xfrm>
            <a:off x="3001882" y="3198008"/>
            <a:ext cx="3388738" cy="318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B7401-1B9A-4FDE-B35C-F456F00ABB94}"/>
              </a:ext>
            </a:extLst>
          </p:cNvPr>
          <p:cNvSpPr/>
          <p:nvPr/>
        </p:nvSpPr>
        <p:spPr>
          <a:xfrm>
            <a:off x="5463327" y="4787260"/>
            <a:ext cx="2770306" cy="31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3A244-3B9D-4534-B147-D691683C8328}"/>
              </a:ext>
            </a:extLst>
          </p:cNvPr>
          <p:cNvSpPr/>
          <p:nvPr/>
        </p:nvSpPr>
        <p:spPr>
          <a:xfrm>
            <a:off x="6694574" y="5317010"/>
            <a:ext cx="3385929" cy="318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/>
              <a:t>Text</a:t>
            </a:r>
            <a:endParaRPr lang="ko-KR" alt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65033-9343-40D0-A010-5681A6C6A815}"/>
              </a:ext>
            </a:extLst>
          </p:cNvPr>
          <p:cNvSpPr/>
          <p:nvPr/>
        </p:nvSpPr>
        <p:spPr>
          <a:xfrm>
            <a:off x="2682224" y="2668257"/>
            <a:ext cx="3388738" cy="31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E1C0DC-AD1E-4D13-9949-727017EFB722}"/>
              </a:ext>
            </a:extLst>
          </p:cNvPr>
          <p:cNvSpPr/>
          <p:nvPr/>
        </p:nvSpPr>
        <p:spPr>
          <a:xfrm>
            <a:off x="7279929" y="2668257"/>
            <a:ext cx="2800575" cy="31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6A4A41-22EF-461A-972B-339CA65F46BD}"/>
              </a:ext>
            </a:extLst>
          </p:cNvPr>
          <p:cNvSpPr/>
          <p:nvPr/>
        </p:nvSpPr>
        <p:spPr>
          <a:xfrm>
            <a:off x="9453312" y="3198008"/>
            <a:ext cx="2154887" cy="318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9E999A-21C5-4D6B-9ECC-1DF50FBF4111}"/>
              </a:ext>
            </a:extLst>
          </p:cNvPr>
          <p:cNvSpPr/>
          <p:nvPr/>
        </p:nvSpPr>
        <p:spPr>
          <a:xfrm>
            <a:off x="9453311" y="4787260"/>
            <a:ext cx="1572952" cy="31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A86AF38-A1B4-4568-9668-3015D44F843E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7D8D70F-9BD6-47BC-B1D7-FB4FA94199ED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219406" y="2857630"/>
            <a:ext cx="4763586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49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F817A89-9D14-4D00-87C2-0C82CCB894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E474A-D463-42C7-8AC4-AC727FA31D49}"/>
              </a:ext>
            </a:extLst>
          </p:cNvPr>
          <p:cNvSpPr txBox="1"/>
          <p:nvPr/>
        </p:nvSpPr>
        <p:spPr>
          <a:xfrm>
            <a:off x="1155063" y="1096236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49683-3348-4741-845B-753B8051DB82}"/>
              </a:ext>
            </a:extLst>
          </p:cNvPr>
          <p:cNvSpPr txBox="1"/>
          <p:nvPr/>
        </p:nvSpPr>
        <p:spPr>
          <a:xfrm>
            <a:off x="953499" y="5133082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자유형: 도형 13">
            <a:extLst>
              <a:ext uri="{FF2B5EF4-FFF2-40B4-BE49-F238E27FC236}">
                <a16:creationId xmlns:a16="http://schemas.microsoft.com/office/drawing/2014/main" id="{087B1FD7-8025-4155-890F-899A2269ED2B}"/>
              </a:ext>
            </a:extLst>
          </p:cNvPr>
          <p:cNvSpPr/>
          <p:nvPr/>
        </p:nvSpPr>
        <p:spPr>
          <a:xfrm>
            <a:off x="1060674" y="447701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762A2-4CA4-40F7-8F65-743DD49FF158}"/>
              </a:ext>
            </a:extLst>
          </p:cNvPr>
          <p:cNvSpPr txBox="1"/>
          <p:nvPr/>
        </p:nvSpPr>
        <p:spPr>
          <a:xfrm>
            <a:off x="6096000" y="1278505"/>
            <a:ext cx="5269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69350-D320-4BD3-8FAC-BC37011F62B3}"/>
              </a:ext>
            </a:extLst>
          </p:cNvPr>
          <p:cNvSpPr txBox="1"/>
          <p:nvPr/>
        </p:nvSpPr>
        <p:spPr>
          <a:xfrm>
            <a:off x="6145695" y="578993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7A7E46D-47C4-4167-A373-BDB45536E068}"/>
              </a:ext>
            </a:extLst>
          </p:cNvPr>
          <p:cNvGrpSpPr/>
          <p:nvPr/>
        </p:nvGrpSpPr>
        <p:grpSpPr>
          <a:xfrm>
            <a:off x="1377690" y="1887176"/>
            <a:ext cx="2907829" cy="2646352"/>
            <a:chOff x="1832115" y="2011153"/>
            <a:chExt cx="2437375" cy="221820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FC383F1-7A3C-4F24-879E-1D00A24A2DCC}"/>
                </a:ext>
              </a:extLst>
            </p:cNvPr>
            <p:cNvSpPr/>
            <p:nvPr/>
          </p:nvSpPr>
          <p:spPr>
            <a:xfrm flipH="1">
              <a:off x="3729490" y="2112100"/>
              <a:ext cx="540000" cy="1578376"/>
            </a:xfrm>
            <a:custGeom>
              <a:avLst/>
              <a:gdLst/>
              <a:ahLst/>
              <a:cxnLst/>
              <a:rect l="l" t="t" r="r" b="b"/>
              <a:pathLst>
                <a:path w="540000" h="1578376">
                  <a:moveTo>
                    <a:pt x="540000" y="0"/>
                  </a:moveTo>
                  <a:cubicBezTo>
                    <a:pt x="305128" y="102083"/>
                    <a:pt x="143631" y="277954"/>
                    <a:pt x="51986" y="524081"/>
                  </a:cubicBezTo>
                  <a:cubicBezTo>
                    <a:pt x="-3669" y="715945"/>
                    <a:pt x="3187" y="841300"/>
                    <a:pt x="0" y="942016"/>
                  </a:cubicBezTo>
                  <a:cubicBezTo>
                    <a:pt x="85420" y="1205012"/>
                    <a:pt x="295153" y="1414663"/>
                    <a:pt x="540000" y="1578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02BFDE9-EAC9-4C26-A2C4-CABBCD95B415}"/>
                </a:ext>
              </a:extLst>
            </p:cNvPr>
            <p:cNvSpPr/>
            <p:nvPr/>
          </p:nvSpPr>
          <p:spPr>
            <a:xfrm flipH="1">
              <a:off x="3106170" y="2017568"/>
              <a:ext cx="540000" cy="2032721"/>
            </a:xfrm>
            <a:custGeom>
              <a:avLst/>
              <a:gdLst/>
              <a:ahLst/>
              <a:cxnLst/>
              <a:rect l="l" t="t" r="r" b="b"/>
              <a:pathLst>
                <a:path w="540000" h="2032721">
                  <a:moveTo>
                    <a:pt x="540000" y="60"/>
                  </a:moveTo>
                  <a:cubicBezTo>
                    <a:pt x="332971" y="-1431"/>
                    <a:pt x="153076" y="25305"/>
                    <a:pt x="0" y="78580"/>
                  </a:cubicBezTo>
                  <a:lnTo>
                    <a:pt x="0" y="1757310"/>
                  </a:lnTo>
                  <a:cubicBezTo>
                    <a:pt x="178671" y="1871799"/>
                    <a:pt x="370538" y="1961511"/>
                    <a:pt x="540000" y="2032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04065FB-137D-4115-99B6-C75911F4F9AB}"/>
                </a:ext>
              </a:extLst>
            </p:cNvPr>
            <p:cNvSpPr/>
            <p:nvPr/>
          </p:nvSpPr>
          <p:spPr>
            <a:xfrm flipH="1">
              <a:off x="1832115" y="2214874"/>
              <a:ext cx="539941" cy="1957367"/>
            </a:xfrm>
            <a:custGeom>
              <a:avLst/>
              <a:gdLst/>
              <a:ahLst/>
              <a:cxnLst/>
              <a:rect l="l" t="t" r="r" b="b"/>
              <a:pathLst>
                <a:path w="539941" h="1957367">
                  <a:moveTo>
                    <a:pt x="0" y="0"/>
                  </a:moveTo>
                  <a:lnTo>
                    <a:pt x="0" y="1957367"/>
                  </a:lnTo>
                  <a:cubicBezTo>
                    <a:pt x="111013" y="1899390"/>
                    <a:pt x="184183" y="1786677"/>
                    <a:pt x="269263" y="1706980"/>
                  </a:cubicBezTo>
                  <a:cubicBezTo>
                    <a:pt x="760375" y="1082372"/>
                    <a:pt x="530706" y="35583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Rectangle 28">
              <a:extLst>
                <a:ext uri="{FF2B5EF4-FFF2-40B4-BE49-F238E27FC236}">
                  <a16:creationId xmlns:a16="http://schemas.microsoft.com/office/drawing/2014/main" id="{0369B4BD-9867-40BA-AECA-F024C0B91DB4}"/>
                </a:ext>
              </a:extLst>
            </p:cNvPr>
            <p:cNvSpPr/>
            <p:nvPr/>
          </p:nvSpPr>
          <p:spPr>
            <a:xfrm>
              <a:off x="2480186" y="2011153"/>
              <a:ext cx="540000" cy="2218202"/>
            </a:xfrm>
            <a:custGeom>
              <a:avLst/>
              <a:gdLst/>
              <a:ahLst/>
              <a:cxnLst/>
              <a:rect l="l" t="t" r="r" b="b"/>
              <a:pathLst>
                <a:path w="540000" h="2218202">
                  <a:moveTo>
                    <a:pt x="540000" y="0"/>
                  </a:moveTo>
                  <a:lnTo>
                    <a:pt x="540000" y="2068772"/>
                  </a:lnTo>
                  <a:cubicBezTo>
                    <a:pt x="432608" y="2112203"/>
                    <a:pt x="338222" y="2147505"/>
                    <a:pt x="267202" y="2175874"/>
                  </a:cubicBezTo>
                  <a:cubicBezTo>
                    <a:pt x="158061" y="2219471"/>
                    <a:pt x="71408" y="2227008"/>
                    <a:pt x="0" y="2209324"/>
                  </a:cubicBezTo>
                  <a:lnTo>
                    <a:pt x="0" y="161513"/>
                  </a:lnTo>
                  <a:cubicBezTo>
                    <a:pt x="159787" y="69422"/>
                    <a:pt x="343451" y="12025"/>
                    <a:pt x="54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5874740-50CE-4024-97F5-19F8D893BF52}"/>
              </a:ext>
            </a:extLst>
          </p:cNvPr>
          <p:cNvSpPr txBox="1"/>
          <p:nvPr/>
        </p:nvSpPr>
        <p:spPr>
          <a:xfrm>
            <a:off x="5509591" y="2064442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BDC13-D249-458B-A24A-3C50CF654C08}"/>
              </a:ext>
            </a:extLst>
          </p:cNvPr>
          <p:cNvSpPr txBox="1"/>
          <p:nvPr/>
        </p:nvSpPr>
        <p:spPr>
          <a:xfrm>
            <a:off x="5509591" y="1725758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DFAD6-3F97-4035-B05B-EE89DB9741D4}"/>
              </a:ext>
            </a:extLst>
          </p:cNvPr>
          <p:cNvSpPr txBox="1"/>
          <p:nvPr/>
        </p:nvSpPr>
        <p:spPr>
          <a:xfrm>
            <a:off x="5509591" y="258779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ACB9EC74-2CF5-424E-A7B8-378DB29752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71506" y="3449181"/>
            <a:ext cx="560666" cy="560666"/>
          </a:xfrm>
          <a:prstGeom prst="rect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AutoShape 92">
            <a:extLst>
              <a:ext uri="{FF2B5EF4-FFF2-40B4-BE49-F238E27FC236}">
                <a16:creationId xmlns:a16="http://schemas.microsoft.com/office/drawing/2014/main" id="{DEB0D76D-6D9E-46B4-B7A7-0D2D7760CF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83388" y="3449181"/>
            <a:ext cx="560666" cy="560666"/>
          </a:xfrm>
          <a:prstGeom prst="rect">
            <a:avLst/>
          </a:prstGeom>
          <a:solidFill>
            <a:schemeClr val="accent3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id="{F2AB8091-3B8F-42EF-9910-2612FC2916B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89329" y="3449119"/>
            <a:ext cx="560666" cy="560728"/>
          </a:xfrm>
          <a:prstGeom prst="rect">
            <a:avLst/>
          </a:prstGeom>
          <a:solidFill>
            <a:schemeClr val="accent4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B6496748-5398-4662-9ED8-5701A9C2B6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77447" y="3449119"/>
            <a:ext cx="560666" cy="560728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13250-186E-47E2-8C97-45AEF8321BA8}"/>
              </a:ext>
            </a:extLst>
          </p:cNvPr>
          <p:cNvSpPr txBox="1"/>
          <p:nvPr/>
        </p:nvSpPr>
        <p:spPr>
          <a:xfrm>
            <a:off x="5509590" y="4870336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6" name="Trapezoid 10">
            <a:extLst>
              <a:ext uri="{FF2B5EF4-FFF2-40B4-BE49-F238E27FC236}">
                <a16:creationId xmlns:a16="http://schemas.microsoft.com/office/drawing/2014/main" id="{502A3F36-38F1-4170-BD67-D79A37342EC1}"/>
              </a:ext>
            </a:extLst>
          </p:cNvPr>
          <p:cNvSpPr/>
          <p:nvPr/>
        </p:nvSpPr>
        <p:spPr>
          <a:xfrm>
            <a:off x="2274146" y="299689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35A957E6-734E-4C6E-BA9A-8D11C593DBB2}"/>
              </a:ext>
            </a:extLst>
          </p:cNvPr>
          <p:cNvSpPr/>
          <p:nvPr/>
        </p:nvSpPr>
        <p:spPr>
          <a:xfrm>
            <a:off x="3852034" y="2970075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ECD8C819-6597-4C67-9DFA-7566F93111BB}"/>
              </a:ext>
            </a:extLst>
          </p:cNvPr>
          <p:cNvSpPr>
            <a:spLocks noChangeAspect="1"/>
          </p:cNvSpPr>
          <p:nvPr/>
        </p:nvSpPr>
        <p:spPr>
          <a:xfrm>
            <a:off x="1544486" y="302530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493360E4-8C4E-4AC9-8249-63BEB945A9F8}"/>
              </a:ext>
            </a:extLst>
          </p:cNvPr>
          <p:cNvSpPr>
            <a:spLocks/>
          </p:cNvSpPr>
          <p:nvPr/>
        </p:nvSpPr>
        <p:spPr>
          <a:xfrm>
            <a:off x="3074658" y="3008813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Trapezoid 10">
            <a:extLst>
              <a:ext uri="{FF2B5EF4-FFF2-40B4-BE49-F238E27FC236}">
                <a16:creationId xmlns:a16="http://schemas.microsoft.com/office/drawing/2014/main" id="{BFF14E44-020C-400E-BA1C-AEB4FDFC797A}"/>
              </a:ext>
            </a:extLst>
          </p:cNvPr>
          <p:cNvSpPr/>
          <p:nvPr/>
        </p:nvSpPr>
        <p:spPr>
          <a:xfrm>
            <a:off x="7477876" y="354360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1629E2B6-F7A0-4DCB-B4FD-3B6000B36F1C}"/>
              </a:ext>
            </a:extLst>
          </p:cNvPr>
          <p:cNvSpPr/>
          <p:nvPr/>
        </p:nvSpPr>
        <p:spPr>
          <a:xfrm>
            <a:off x="10524112" y="3506163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B8BB063C-A2AF-48E1-B87B-2A733F383CEB}"/>
              </a:ext>
            </a:extLst>
          </p:cNvPr>
          <p:cNvSpPr>
            <a:spLocks noChangeAspect="1"/>
          </p:cNvSpPr>
          <p:nvPr/>
        </p:nvSpPr>
        <p:spPr>
          <a:xfrm>
            <a:off x="5996555" y="352393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ounded Rectangle 1">
            <a:extLst>
              <a:ext uri="{FF2B5EF4-FFF2-40B4-BE49-F238E27FC236}">
                <a16:creationId xmlns:a16="http://schemas.microsoft.com/office/drawing/2014/main" id="{AE673192-2F7A-4971-B719-ECA738CA4F23}"/>
              </a:ext>
            </a:extLst>
          </p:cNvPr>
          <p:cNvSpPr>
            <a:spLocks/>
          </p:cNvSpPr>
          <p:nvPr/>
        </p:nvSpPr>
        <p:spPr>
          <a:xfrm>
            <a:off x="8999456" y="356559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5B16AD-7789-480C-9998-A649003E2A12}"/>
              </a:ext>
            </a:extLst>
          </p:cNvPr>
          <p:cNvSpPr txBox="1"/>
          <p:nvPr/>
        </p:nvSpPr>
        <p:spPr>
          <a:xfrm>
            <a:off x="55095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DF035D-A069-4C41-B35A-15411EA95934}"/>
              </a:ext>
            </a:extLst>
          </p:cNvPr>
          <p:cNvSpPr txBox="1"/>
          <p:nvPr/>
        </p:nvSpPr>
        <p:spPr>
          <a:xfrm>
            <a:off x="7021158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7964E7-2684-4472-A66F-87BC3ADD63AE}"/>
              </a:ext>
            </a:extLst>
          </p:cNvPr>
          <p:cNvSpPr txBox="1"/>
          <p:nvPr/>
        </p:nvSpPr>
        <p:spPr>
          <a:xfrm>
            <a:off x="8532726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6360EF-DB12-4C8B-B0FA-132CD6A0861A}"/>
              </a:ext>
            </a:extLst>
          </p:cNvPr>
          <p:cNvSpPr txBox="1"/>
          <p:nvPr/>
        </p:nvSpPr>
        <p:spPr>
          <a:xfrm>
            <a:off x="100442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54B68944-0CF7-4443-8631-DD4C3356EA6D}"/>
              </a:ext>
            </a:extLst>
          </p:cNvPr>
          <p:cNvSpPr/>
          <p:nvPr/>
        </p:nvSpPr>
        <p:spPr>
          <a:xfrm flipH="1">
            <a:off x="23859" y="1769166"/>
            <a:ext cx="12140243" cy="431439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19D746-EEE1-452C-A201-12397E9AF1D7}"/>
              </a:ext>
            </a:extLst>
          </p:cNvPr>
          <p:cNvGrpSpPr/>
          <p:nvPr/>
        </p:nvGrpSpPr>
        <p:grpSpPr>
          <a:xfrm flipH="1">
            <a:off x="1099270" y="1982623"/>
            <a:ext cx="2046368" cy="2394575"/>
            <a:chOff x="3025302" y="2752841"/>
            <a:chExt cx="1225617" cy="2419117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1A0A4548-27A1-4B34-A224-1F47DDCC524A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1613791-39AF-4B3E-B91F-FCFBF10113E7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7A9E31D-7E3F-4159-ACF3-5EC61A9CA17D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6D1976B-A3C3-472C-89BF-6958B8EAE461}"/>
              </a:ext>
            </a:extLst>
          </p:cNvPr>
          <p:cNvGrpSpPr/>
          <p:nvPr/>
        </p:nvGrpSpPr>
        <p:grpSpPr>
          <a:xfrm flipH="1">
            <a:off x="3748203" y="1982623"/>
            <a:ext cx="2046368" cy="2394575"/>
            <a:chOff x="3025302" y="2752841"/>
            <a:chExt cx="1225617" cy="2419117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7D523481-1663-4E32-BD6E-9BF41AE45A25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3D517DD-2D2A-44E8-86F5-5E6725E5E44F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FBA6769-8B23-4FF4-A667-2F59CC9D3ED6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8FF9A7-6DDB-4A55-9D54-356B1CE71665}"/>
              </a:ext>
            </a:extLst>
          </p:cNvPr>
          <p:cNvGrpSpPr/>
          <p:nvPr/>
        </p:nvGrpSpPr>
        <p:grpSpPr>
          <a:xfrm flipH="1">
            <a:off x="6397136" y="1982623"/>
            <a:ext cx="2046368" cy="2394575"/>
            <a:chOff x="3025302" y="2752841"/>
            <a:chExt cx="1225617" cy="2419117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8A176040-80DD-4EA8-875C-A61B18285788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F34DF3C-7999-49CD-8A17-C31E3659C159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51E67C0-6622-42EB-B2A8-8D2498E41638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7D9226-D597-48A5-BD4A-5AF5457BB23A}"/>
              </a:ext>
            </a:extLst>
          </p:cNvPr>
          <p:cNvGrpSpPr/>
          <p:nvPr/>
        </p:nvGrpSpPr>
        <p:grpSpPr>
          <a:xfrm flipH="1">
            <a:off x="9046070" y="1982623"/>
            <a:ext cx="2046368" cy="2394575"/>
            <a:chOff x="3025302" y="2752841"/>
            <a:chExt cx="1225617" cy="241911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E6A9A0A7-8007-4B1B-A79E-4CB7A24A835D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603DA8C-A196-4591-A322-E86168A99EDA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94685FF-CA0F-4040-8BE0-6492ADDECC4D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Isosceles Triangle 51">
            <a:extLst>
              <a:ext uri="{FF2B5EF4-FFF2-40B4-BE49-F238E27FC236}">
                <a16:creationId xmlns:a16="http://schemas.microsoft.com/office/drawing/2014/main" id="{A5CFD4B0-86C8-4B3C-89C1-BCF53526B082}"/>
              </a:ext>
            </a:extLst>
          </p:cNvPr>
          <p:cNvSpPr/>
          <p:nvPr/>
        </p:nvSpPr>
        <p:spPr>
          <a:xfrm>
            <a:off x="4313744" y="2253187"/>
            <a:ext cx="339255" cy="24877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471E3858-6562-49E6-B0D7-BF9A7F04992A}"/>
              </a:ext>
            </a:extLst>
          </p:cNvPr>
          <p:cNvSpPr/>
          <p:nvPr/>
        </p:nvSpPr>
        <p:spPr>
          <a:xfrm>
            <a:off x="1666224" y="2204395"/>
            <a:ext cx="328654" cy="3286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Frame 17">
            <a:extLst>
              <a:ext uri="{FF2B5EF4-FFF2-40B4-BE49-F238E27FC236}">
                <a16:creationId xmlns:a16="http://schemas.microsoft.com/office/drawing/2014/main" id="{DB126F25-CDB6-467B-A16B-813D6C6AF82E}"/>
              </a:ext>
            </a:extLst>
          </p:cNvPr>
          <p:cNvSpPr/>
          <p:nvPr/>
        </p:nvSpPr>
        <p:spPr>
          <a:xfrm>
            <a:off x="6918616" y="2204395"/>
            <a:ext cx="324375" cy="3243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자유형 151">
            <a:extLst>
              <a:ext uri="{FF2B5EF4-FFF2-40B4-BE49-F238E27FC236}">
                <a16:creationId xmlns:a16="http://schemas.microsoft.com/office/drawing/2014/main" id="{2C082BE8-BEDF-4B6D-9A8E-7DC6A79AC9D4}"/>
              </a:ext>
            </a:extLst>
          </p:cNvPr>
          <p:cNvSpPr/>
          <p:nvPr/>
        </p:nvSpPr>
        <p:spPr>
          <a:xfrm>
            <a:off x="9558622" y="2185203"/>
            <a:ext cx="338992" cy="35579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7B7B64-6C68-4DE4-BDD8-902911D9B187}"/>
              </a:ext>
            </a:extLst>
          </p:cNvPr>
          <p:cNvGrpSpPr/>
          <p:nvPr/>
        </p:nvGrpSpPr>
        <p:grpSpPr>
          <a:xfrm>
            <a:off x="1817909" y="2738780"/>
            <a:ext cx="1288544" cy="863315"/>
            <a:chOff x="3233964" y="1954419"/>
            <a:chExt cx="1410044" cy="8633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5B3187-77C2-423A-A448-DEE7EF7C448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4EBCBA-07D9-4024-8012-5BD02DBBFF1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4E37CB-06B8-460B-99A6-843F7FE69E41}"/>
              </a:ext>
            </a:extLst>
          </p:cNvPr>
          <p:cNvGrpSpPr/>
          <p:nvPr/>
        </p:nvGrpSpPr>
        <p:grpSpPr>
          <a:xfrm>
            <a:off x="4466583" y="2738780"/>
            <a:ext cx="1288544" cy="863315"/>
            <a:chOff x="3233964" y="1954419"/>
            <a:chExt cx="1410044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ADF5AB-62DB-429F-B57C-390B2D58A9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615FB1-5D20-4AE4-A2F6-65503858A19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338A5C-36E3-4CD0-905E-4027F6E78FCB}"/>
              </a:ext>
            </a:extLst>
          </p:cNvPr>
          <p:cNvGrpSpPr/>
          <p:nvPr/>
        </p:nvGrpSpPr>
        <p:grpSpPr>
          <a:xfrm>
            <a:off x="7115257" y="2738780"/>
            <a:ext cx="1288544" cy="863315"/>
            <a:chOff x="3233964" y="1954419"/>
            <a:chExt cx="1410044" cy="86331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40F140-46C6-4D62-B29F-4317755D539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7CAF65-9E1A-4EE9-88F1-B667FBEF882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B40299-9E67-4285-A5EB-DB3050D904A2}"/>
              </a:ext>
            </a:extLst>
          </p:cNvPr>
          <p:cNvGrpSpPr/>
          <p:nvPr/>
        </p:nvGrpSpPr>
        <p:grpSpPr>
          <a:xfrm>
            <a:off x="9763930" y="2738780"/>
            <a:ext cx="1288544" cy="863315"/>
            <a:chOff x="3233964" y="1954419"/>
            <a:chExt cx="1410044" cy="8633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093792-BC15-4218-8686-E702E16017F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3F5D74-A6A5-4E3B-8EEE-4235F6F824D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9CB3005-175A-4AF6-8A0A-997C4B90C4E7}"/>
              </a:ext>
            </a:extLst>
          </p:cNvPr>
          <p:cNvSpPr txBox="1"/>
          <p:nvPr/>
        </p:nvSpPr>
        <p:spPr>
          <a:xfrm>
            <a:off x="1325286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30%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C5770D-AAA4-4920-B185-FFAFA5DE1449}"/>
              </a:ext>
            </a:extLst>
          </p:cNvPr>
          <p:cNvSpPr txBox="1"/>
          <p:nvPr/>
        </p:nvSpPr>
        <p:spPr>
          <a:xfrm>
            <a:off x="3984264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15%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3E954A-170E-4DF3-815C-05742F1CEFAD}"/>
              </a:ext>
            </a:extLst>
          </p:cNvPr>
          <p:cNvSpPr txBox="1"/>
          <p:nvPr/>
        </p:nvSpPr>
        <p:spPr>
          <a:xfrm>
            <a:off x="6643242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20%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1BDC91-D8D2-437C-BFAD-40D5D71B8A1E}"/>
              </a:ext>
            </a:extLst>
          </p:cNvPr>
          <p:cNvSpPr txBox="1"/>
          <p:nvPr/>
        </p:nvSpPr>
        <p:spPr>
          <a:xfrm>
            <a:off x="9302220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25%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827A34-9FD3-4834-9430-24D29CB68796}"/>
              </a:ext>
            </a:extLst>
          </p:cNvPr>
          <p:cNvGrpSpPr/>
          <p:nvPr/>
        </p:nvGrpSpPr>
        <p:grpSpPr>
          <a:xfrm>
            <a:off x="880217" y="4796217"/>
            <a:ext cx="2484476" cy="1292663"/>
            <a:chOff x="6210997" y="1433695"/>
            <a:chExt cx="1457348" cy="9196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FCD9B32-4309-4BFD-9A29-D854A88D8CE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79D7851-916B-4E38-9315-66E7DF0EF03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D26730-E685-40E0-B729-88B5B3A21BD4}"/>
              </a:ext>
            </a:extLst>
          </p:cNvPr>
          <p:cNvGrpSpPr/>
          <p:nvPr/>
        </p:nvGrpSpPr>
        <p:grpSpPr>
          <a:xfrm>
            <a:off x="3529150" y="4796217"/>
            <a:ext cx="2484476" cy="1292663"/>
            <a:chOff x="6210997" y="1433695"/>
            <a:chExt cx="1457348" cy="9196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7A85B3-2D67-4192-911B-5634083171D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C9D9A49-0F84-4412-9FC6-F6652FDE094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C757CF-7E7B-40EF-8F9B-B51720068466}"/>
              </a:ext>
            </a:extLst>
          </p:cNvPr>
          <p:cNvGrpSpPr/>
          <p:nvPr/>
        </p:nvGrpSpPr>
        <p:grpSpPr>
          <a:xfrm>
            <a:off x="6178083" y="4796217"/>
            <a:ext cx="2484476" cy="1292663"/>
            <a:chOff x="6210997" y="1433695"/>
            <a:chExt cx="1457348" cy="9196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4FF77B-F98B-43D3-931A-F4994EA84ED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241EF8-2D4A-4AA8-ABF3-6DEDF2EE580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D3F6FB-5F27-4DA3-B5A7-A53E87999FF9}"/>
              </a:ext>
            </a:extLst>
          </p:cNvPr>
          <p:cNvGrpSpPr/>
          <p:nvPr/>
        </p:nvGrpSpPr>
        <p:grpSpPr>
          <a:xfrm>
            <a:off x="8827017" y="4796217"/>
            <a:ext cx="2484476" cy="1292663"/>
            <a:chOff x="6210997" y="1433695"/>
            <a:chExt cx="1457348" cy="9196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CD3BCA-F650-4903-A086-4F22884A831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48FA854-0627-41AD-AC5E-71B9D320FE9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056822-FD63-4B07-A30E-D392CBCA3AE6}"/>
              </a:ext>
            </a:extLst>
          </p:cNvPr>
          <p:cNvSpPr txBox="1"/>
          <p:nvPr/>
        </p:nvSpPr>
        <p:spPr>
          <a:xfrm>
            <a:off x="5556923" y="411087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89B72-D02B-4DA3-98C0-A6EB067C1E41}"/>
              </a:ext>
            </a:extLst>
          </p:cNvPr>
          <p:cNvSpPr txBox="1"/>
          <p:nvPr/>
        </p:nvSpPr>
        <p:spPr>
          <a:xfrm>
            <a:off x="6234100" y="317796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DE5E6-3EC7-4860-A76F-AE4E1BEB53DB}"/>
              </a:ext>
            </a:extLst>
          </p:cNvPr>
          <p:cNvSpPr txBox="1"/>
          <p:nvPr/>
        </p:nvSpPr>
        <p:spPr>
          <a:xfrm>
            <a:off x="7623409" y="417700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59430-C02C-4CC7-BE31-57D3483029FB}"/>
              </a:ext>
            </a:extLst>
          </p:cNvPr>
          <p:cNvSpPr txBox="1"/>
          <p:nvPr/>
        </p:nvSpPr>
        <p:spPr>
          <a:xfrm>
            <a:off x="7623409" y="1076032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5A57EA-74CF-4432-B1C3-9B15518A2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905222"/>
              </p:ext>
            </p:extLst>
          </p:nvPr>
        </p:nvGraphicFramePr>
        <p:xfrm>
          <a:off x="6473444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BBE9A4-03C5-4AAE-B738-13E308EF3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826006"/>
              </p:ext>
            </p:extLst>
          </p:nvPr>
        </p:nvGraphicFramePr>
        <p:xfrm>
          <a:off x="9193682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DFF62E9-DDAC-454C-8446-84ED1B52943B}"/>
              </a:ext>
            </a:extLst>
          </p:cNvPr>
          <p:cNvGrpSpPr/>
          <p:nvPr/>
        </p:nvGrpSpPr>
        <p:grpSpPr>
          <a:xfrm>
            <a:off x="925074" y="3748647"/>
            <a:ext cx="2160000" cy="2304256"/>
            <a:chOff x="613118" y="3965848"/>
            <a:chExt cx="1779592" cy="2304256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7B35C6-CDBF-4850-8E44-85D17CBB207D}"/>
                </a:ext>
              </a:extLst>
            </p:cNvPr>
            <p:cNvSpPr/>
            <p:nvPr/>
          </p:nvSpPr>
          <p:spPr>
            <a:xfrm>
              <a:off x="613119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0B5CCAC-4A80-4BE3-A483-57AAA8DDEF8C}"/>
                </a:ext>
              </a:extLst>
            </p:cNvPr>
            <p:cNvSpPr/>
            <p:nvPr/>
          </p:nvSpPr>
          <p:spPr>
            <a:xfrm>
              <a:off x="613118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138ADF-21A3-454F-93F1-3D48DF567581}"/>
              </a:ext>
            </a:extLst>
          </p:cNvPr>
          <p:cNvGrpSpPr/>
          <p:nvPr/>
        </p:nvGrpSpPr>
        <p:grpSpPr>
          <a:xfrm>
            <a:off x="1115278" y="4067709"/>
            <a:ext cx="1779592" cy="1644170"/>
            <a:chOff x="613118" y="4284910"/>
            <a:chExt cx="1779592" cy="16441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D7E614-CEA5-4E5F-A165-A31110B6508C}"/>
                </a:ext>
              </a:extLst>
            </p:cNvPr>
            <p:cNvSpPr txBox="1"/>
            <p:nvPr/>
          </p:nvSpPr>
          <p:spPr>
            <a:xfrm>
              <a:off x="613118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EA815C-5510-42E7-B6EA-B4BD12C618FC}"/>
                </a:ext>
              </a:extLst>
            </p:cNvPr>
            <p:cNvSpPr txBox="1"/>
            <p:nvPr/>
          </p:nvSpPr>
          <p:spPr>
            <a:xfrm>
              <a:off x="613119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8726162-30C6-4A42-9704-53AF14273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191123"/>
              </p:ext>
            </p:extLst>
          </p:nvPr>
        </p:nvGraphicFramePr>
        <p:xfrm>
          <a:off x="1032966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9B14F1D-3D83-42F7-9166-F4E7E69F1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331110"/>
              </p:ext>
            </p:extLst>
          </p:nvPr>
        </p:nvGraphicFramePr>
        <p:xfrm>
          <a:off x="3753205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2E62457-93D7-452C-ADB1-5FD0F90DA992}"/>
              </a:ext>
            </a:extLst>
          </p:cNvPr>
          <p:cNvSpPr txBox="1"/>
          <p:nvPr/>
        </p:nvSpPr>
        <p:spPr>
          <a:xfrm>
            <a:off x="1537022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11961-E5D2-4A43-A06B-F36A7ECCAC2F}"/>
              </a:ext>
            </a:extLst>
          </p:cNvPr>
          <p:cNvSpPr txBox="1"/>
          <p:nvPr/>
        </p:nvSpPr>
        <p:spPr>
          <a:xfrm>
            <a:off x="4257261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38C673-02D4-4227-8871-9E833B7D9AB5}"/>
              </a:ext>
            </a:extLst>
          </p:cNvPr>
          <p:cNvGrpSpPr/>
          <p:nvPr/>
        </p:nvGrpSpPr>
        <p:grpSpPr>
          <a:xfrm>
            <a:off x="3645313" y="3748647"/>
            <a:ext cx="2160000" cy="2304256"/>
            <a:chOff x="2701350" y="3965848"/>
            <a:chExt cx="1779592" cy="2304256"/>
          </a:xfrm>
          <a:solidFill>
            <a:schemeClr val="accent3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1DCA96-52EC-4CD2-92AC-5B36F2E56082}"/>
                </a:ext>
              </a:extLst>
            </p:cNvPr>
            <p:cNvSpPr/>
            <p:nvPr/>
          </p:nvSpPr>
          <p:spPr>
            <a:xfrm>
              <a:off x="2701351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26E483C1-5149-4A3E-8954-31598517E6F4}"/>
                </a:ext>
              </a:extLst>
            </p:cNvPr>
            <p:cNvSpPr/>
            <p:nvPr/>
          </p:nvSpPr>
          <p:spPr>
            <a:xfrm>
              <a:off x="2701350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5E6547-1419-4763-A04B-DDD032D5880C}"/>
              </a:ext>
            </a:extLst>
          </p:cNvPr>
          <p:cNvGrpSpPr/>
          <p:nvPr/>
        </p:nvGrpSpPr>
        <p:grpSpPr>
          <a:xfrm>
            <a:off x="3835517" y="4067709"/>
            <a:ext cx="1779592" cy="1644170"/>
            <a:chOff x="2701350" y="4284910"/>
            <a:chExt cx="1779592" cy="16441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EF601D-4BD5-4F08-8C91-3D9AEEE9E7F1}"/>
                </a:ext>
              </a:extLst>
            </p:cNvPr>
            <p:cNvSpPr txBox="1"/>
            <p:nvPr/>
          </p:nvSpPr>
          <p:spPr>
            <a:xfrm>
              <a:off x="2701350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0B716A-4400-4873-927E-ADDDEBB857BE}"/>
                </a:ext>
              </a:extLst>
            </p:cNvPr>
            <p:cNvSpPr txBox="1"/>
            <p:nvPr/>
          </p:nvSpPr>
          <p:spPr>
            <a:xfrm>
              <a:off x="2701351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6ABA7C7-C89B-4E70-8E16-53123D2E4C54}"/>
              </a:ext>
            </a:extLst>
          </p:cNvPr>
          <p:cNvSpPr txBox="1"/>
          <p:nvPr/>
        </p:nvSpPr>
        <p:spPr>
          <a:xfrm>
            <a:off x="6977500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A0A59B-7CE7-4DF9-9C11-E13A77BA6239}"/>
              </a:ext>
            </a:extLst>
          </p:cNvPr>
          <p:cNvGrpSpPr/>
          <p:nvPr/>
        </p:nvGrpSpPr>
        <p:grpSpPr>
          <a:xfrm>
            <a:off x="6365552" y="3748647"/>
            <a:ext cx="2160000" cy="2304256"/>
            <a:chOff x="4789582" y="3965848"/>
            <a:chExt cx="1779592" cy="2304256"/>
          </a:xfrm>
          <a:solidFill>
            <a:schemeClr val="accent2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1622D7-96F2-48A3-83A4-FEEE66ECF6B7}"/>
                </a:ext>
              </a:extLst>
            </p:cNvPr>
            <p:cNvSpPr/>
            <p:nvPr/>
          </p:nvSpPr>
          <p:spPr>
            <a:xfrm>
              <a:off x="478958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107CD876-58C6-428F-8114-2F05D5F52A3A}"/>
                </a:ext>
              </a:extLst>
            </p:cNvPr>
            <p:cNvSpPr/>
            <p:nvPr/>
          </p:nvSpPr>
          <p:spPr>
            <a:xfrm>
              <a:off x="478958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1810E8-4190-4097-B242-B8E77974BF5B}"/>
              </a:ext>
            </a:extLst>
          </p:cNvPr>
          <p:cNvGrpSpPr/>
          <p:nvPr/>
        </p:nvGrpSpPr>
        <p:grpSpPr>
          <a:xfrm>
            <a:off x="6555756" y="4067709"/>
            <a:ext cx="1779592" cy="1644170"/>
            <a:chOff x="4789582" y="4284910"/>
            <a:chExt cx="1779592" cy="16441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92C75A-F5D0-4059-90DD-AFC7686A3619}"/>
                </a:ext>
              </a:extLst>
            </p:cNvPr>
            <p:cNvSpPr txBox="1"/>
            <p:nvPr/>
          </p:nvSpPr>
          <p:spPr>
            <a:xfrm>
              <a:off x="478958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BA2F4F-7F0D-4D2C-9ECB-C5300AC001A5}"/>
                </a:ext>
              </a:extLst>
            </p:cNvPr>
            <p:cNvSpPr txBox="1"/>
            <p:nvPr/>
          </p:nvSpPr>
          <p:spPr>
            <a:xfrm>
              <a:off x="478958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3F55836-F191-41DF-82DD-C56AB81DB894}"/>
              </a:ext>
            </a:extLst>
          </p:cNvPr>
          <p:cNvSpPr txBox="1"/>
          <p:nvPr/>
        </p:nvSpPr>
        <p:spPr>
          <a:xfrm>
            <a:off x="9697738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BA38FB-8143-469F-9910-4FD5F6A76840}"/>
              </a:ext>
            </a:extLst>
          </p:cNvPr>
          <p:cNvGrpSpPr/>
          <p:nvPr/>
        </p:nvGrpSpPr>
        <p:grpSpPr>
          <a:xfrm>
            <a:off x="9085790" y="3748647"/>
            <a:ext cx="2160000" cy="2304256"/>
            <a:chOff x="6795502" y="3965848"/>
            <a:chExt cx="1779592" cy="2304256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BE0DD4-84FA-4A61-8B0B-DDBFCFC91006}"/>
                </a:ext>
              </a:extLst>
            </p:cNvPr>
            <p:cNvSpPr/>
            <p:nvPr/>
          </p:nvSpPr>
          <p:spPr>
            <a:xfrm>
              <a:off x="679550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7B987B36-2CC9-48E9-922A-990FDA6A9360}"/>
                </a:ext>
              </a:extLst>
            </p:cNvPr>
            <p:cNvSpPr/>
            <p:nvPr/>
          </p:nvSpPr>
          <p:spPr>
            <a:xfrm>
              <a:off x="679550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8D4888-4684-418F-AE1A-33E9EE902DD7}"/>
              </a:ext>
            </a:extLst>
          </p:cNvPr>
          <p:cNvGrpSpPr/>
          <p:nvPr/>
        </p:nvGrpSpPr>
        <p:grpSpPr>
          <a:xfrm>
            <a:off x="9275994" y="4067709"/>
            <a:ext cx="1779592" cy="1644170"/>
            <a:chOff x="6795502" y="4284910"/>
            <a:chExt cx="1779592" cy="16441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609FAE-ECA7-431D-A24A-56E782A1FE38}"/>
                </a:ext>
              </a:extLst>
            </p:cNvPr>
            <p:cNvSpPr txBox="1"/>
            <p:nvPr/>
          </p:nvSpPr>
          <p:spPr>
            <a:xfrm>
              <a:off x="679550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7DEA04-D5E6-4A4C-96E7-15165086BB58}"/>
                </a:ext>
              </a:extLst>
            </p:cNvPr>
            <p:cNvSpPr txBox="1"/>
            <p:nvPr/>
          </p:nvSpPr>
          <p:spPr>
            <a:xfrm>
              <a:off x="679550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5618C1-6623-4E13-B00F-D551D3A6642B}"/>
              </a:ext>
            </a:extLst>
          </p:cNvPr>
          <p:cNvGrpSpPr/>
          <p:nvPr/>
        </p:nvGrpSpPr>
        <p:grpSpPr>
          <a:xfrm>
            <a:off x="3771184" y="3047792"/>
            <a:ext cx="8420816" cy="3368971"/>
            <a:chOff x="3927721" y="3552654"/>
            <a:chExt cx="6649598" cy="2660348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66E2AC13-058D-4500-A5B1-0EEA6B5D55F1}"/>
                </a:ext>
              </a:extLst>
            </p:cNvPr>
            <p:cNvSpPr/>
            <p:nvPr/>
          </p:nvSpPr>
          <p:spPr>
            <a:xfrm rot="5400000">
              <a:off x="5317613" y="4824758"/>
              <a:ext cx="714954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62A4F29A-FB8F-467A-98D4-14CA84A0B7BF}"/>
                </a:ext>
              </a:extLst>
            </p:cNvPr>
            <p:cNvSpPr/>
            <p:nvPr/>
          </p:nvSpPr>
          <p:spPr>
            <a:xfrm rot="5400000">
              <a:off x="6483378" y="4314927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823454AD-91A6-4E13-B79C-EEA7C48C7EF0}"/>
                </a:ext>
              </a:extLst>
            </p:cNvPr>
            <p:cNvSpPr/>
            <p:nvPr/>
          </p:nvSpPr>
          <p:spPr>
            <a:xfrm rot="5400000">
              <a:off x="7648283" y="3825836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6C64FDC1-58C0-429F-90E4-5B04CC69A8C3}"/>
                </a:ext>
              </a:extLst>
            </p:cNvPr>
            <p:cNvSpPr/>
            <p:nvPr/>
          </p:nvSpPr>
          <p:spPr>
            <a:xfrm rot="5400000">
              <a:off x="9220789" y="2909356"/>
              <a:ext cx="713232" cy="19998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A4C483C6-A8A4-4C8A-9974-C1930F971256}"/>
                </a:ext>
              </a:extLst>
            </p:cNvPr>
            <p:cNvSpPr/>
            <p:nvPr/>
          </p:nvSpPr>
          <p:spPr>
            <a:xfrm rot="5400000">
              <a:off x="4192979" y="5313333"/>
              <a:ext cx="634411" cy="1164928"/>
            </a:xfrm>
            <a:prstGeom prst="corner">
              <a:avLst>
                <a:gd name="adj1" fmla="val 7692"/>
                <a:gd name="adj2" fmla="val 2968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60162D-342F-4E27-809E-6A24BA9923CA}"/>
              </a:ext>
            </a:extLst>
          </p:cNvPr>
          <p:cNvSpPr txBox="1"/>
          <p:nvPr/>
        </p:nvSpPr>
        <p:spPr>
          <a:xfrm>
            <a:off x="3903795" y="5908565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F6867-7195-42B1-B21E-103EAAE05FFD}"/>
              </a:ext>
            </a:extLst>
          </p:cNvPr>
          <p:cNvSpPr txBox="1"/>
          <p:nvPr/>
        </p:nvSpPr>
        <p:spPr>
          <a:xfrm>
            <a:off x="5377008" y="5275573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52D44-6EF8-4617-8598-7F598F4BE060}"/>
              </a:ext>
            </a:extLst>
          </p:cNvPr>
          <p:cNvSpPr txBox="1"/>
          <p:nvPr/>
        </p:nvSpPr>
        <p:spPr>
          <a:xfrm>
            <a:off x="6850221" y="4642580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4A387-1B60-4AC9-8EFF-AFA179D5F411}"/>
              </a:ext>
            </a:extLst>
          </p:cNvPr>
          <p:cNvSpPr txBox="1"/>
          <p:nvPr/>
        </p:nvSpPr>
        <p:spPr>
          <a:xfrm>
            <a:off x="8323434" y="4009587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E4603-53B5-4D11-AFE7-9C72523C2958}"/>
              </a:ext>
            </a:extLst>
          </p:cNvPr>
          <p:cNvSpPr txBox="1"/>
          <p:nvPr/>
        </p:nvSpPr>
        <p:spPr>
          <a:xfrm>
            <a:off x="9796646" y="3376594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FD2FF7-439F-410A-8445-EF0D0E8E9168}"/>
              </a:ext>
            </a:extLst>
          </p:cNvPr>
          <p:cNvGrpSpPr/>
          <p:nvPr/>
        </p:nvGrpSpPr>
        <p:grpSpPr>
          <a:xfrm>
            <a:off x="10047364" y="1561251"/>
            <a:ext cx="862164" cy="1487220"/>
            <a:chOff x="10432357" y="212669"/>
            <a:chExt cx="612578" cy="105668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5F932A-AFC6-4291-B728-01EC5138A044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61BA192-FCC3-4FF2-92E1-B3DE67F0D2E6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7D9D7C-F297-408B-8C4B-7E4BE12892EB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D6DC29C-49EB-4F3A-8D55-322C589C5F30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390D9D-7A3C-4BC7-A724-0722BBC356DA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13F99E-6516-41AE-8CF0-261549E1C88D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D422E7-4583-491D-AC96-DC8E6FB100F8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97AB7A-BE4B-4303-880B-7192F2A1BB94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F0CBFE-78EA-4F1F-A330-952866E7D903}"/>
              </a:ext>
            </a:extLst>
          </p:cNvPr>
          <p:cNvSpPr/>
          <p:nvPr/>
        </p:nvSpPr>
        <p:spPr>
          <a:xfrm>
            <a:off x="0" y="6172796"/>
            <a:ext cx="3771183" cy="243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B7BFF4-87D0-4314-959B-357CE4E04EF4}"/>
              </a:ext>
            </a:extLst>
          </p:cNvPr>
          <p:cNvSpPr txBox="1"/>
          <p:nvPr/>
        </p:nvSpPr>
        <p:spPr>
          <a:xfrm>
            <a:off x="4639921" y="4220748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A372C5-FAE1-48AB-9CEC-CE1D110C50B0}"/>
              </a:ext>
            </a:extLst>
          </p:cNvPr>
          <p:cNvSpPr txBox="1"/>
          <p:nvPr/>
        </p:nvSpPr>
        <p:spPr>
          <a:xfrm>
            <a:off x="6123058" y="3614495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5DC1BB-868B-4677-8F24-701501359D4B}"/>
              </a:ext>
            </a:extLst>
          </p:cNvPr>
          <p:cNvSpPr txBox="1"/>
          <p:nvPr/>
        </p:nvSpPr>
        <p:spPr>
          <a:xfrm>
            <a:off x="7586263" y="2976527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3C2651-D783-4E9B-AC2A-CB202D185699}"/>
              </a:ext>
            </a:extLst>
          </p:cNvPr>
          <p:cNvSpPr txBox="1"/>
          <p:nvPr/>
        </p:nvSpPr>
        <p:spPr>
          <a:xfrm>
            <a:off x="3189314" y="4906696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62E9E0-E5A9-451E-9D31-EB14FCB0F5E7}"/>
              </a:ext>
            </a:extLst>
          </p:cNvPr>
          <p:cNvSpPr txBox="1"/>
          <p:nvPr/>
        </p:nvSpPr>
        <p:spPr>
          <a:xfrm>
            <a:off x="558375" y="1676864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57328-C57F-4420-AF47-3E1A7F136650}"/>
              </a:ext>
            </a:extLst>
          </p:cNvPr>
          <p:cNvSpPr txBox="1"/>
          <p:nvPr/>
        </p:nvSpPr>
        <p:spPr>
          <a:xfrm>
            <a:off x="558375" y="2325923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704A99-D147-4FA3-8C32-23181569B0DB}"/>
              </a:ext>
            </a:extLst>
          </p:cNvPr>
          <p:cNvSpPr txBox="1"/>
          <p:nvPr/>
        </p:nvSpPr>
        <p:spPr>
          <a:xfrm>
            <a:off x="8273318" y="5096127"/>
            <a:ext cx="34551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Graphic 9">
            <a:extLst>
              <a:ext uri="{FF2B5EF4-FFF2-40B4-BE49-F238E27FC236}">
                <a16:creationId xmlns:a16="http://schemas.microsoft.com/office/drawing/2014/main" id="{7052B6F5-EA15-495D-9437-240309314888}"/>
              </a:ext>
            </a:extLst>
          </p:cNvPr>
          <p:cNvSpPr/>
          <p:nvPr/>
        </p:nvSpPr>
        <p:spPr>
          <a:xfrm>
            <a:off x="1557094" y="3145037"/>
            <a:ext cx="1740543" cy="3081735"/>
          </a:xfrm>
          <a:custGeom>
            <a:avLst/>
            <a:gdLst>
              <a:gd name="connsiteX0" fmla="*/ 3871598 w 3871597"/>
              <a:gd name="connsiteY0" fmla="*/ 165669 h 6854896"/>
              <a:gd name="connsiteX1" fmla="*/ 3855857 w 3871597"/>
              <a:gd name="connsiteY1" fmla="*/ 195713 h 6854896"/>
              <a:gd name="connsiteX2" fmla="*/ 3821501 w 3871597"/>
              <a:gd name="connsiteY2" fmla="*/ 213936 h 6854896"/>
              <a:gd name="connsiteX3" fmla="*/ 3517921 w 3871597"/>
              <a:gd name="connsiteY3" fmla="*/ 221708 h 6854896"/>
              <a:gd name="connsiteX4" fmla="*/ 2975420 w 3871597"/>
              <a:gd name="connsiteY4" fmla="*/ 278140 h 6854896"/>
              <a:gd name="connsiteX5" fmla="*/ 2848188 w 3871597"/>
              <a:gd name="connsiteY5" fmla="*/ 292052 h 6854896"/>
              <a:gd name="connsiteX6" fmla="*/ 2804819 w 3871597"/>
              <a:gd name="connsiteY6" fmla="*/ 343650 h 6854896"/>
              <a:gd name="connsiteX7" fmla="*/ 2738591 w 3871597"/>
              <a:gd name="connsiteY7" fmla="*/ 361154 h 6854896"/>
              <a:gd name="connsiteX8" fmla="*/ 2749237 w 3871597"/>
              <a:gd name="connsiteY8" fmla="*/ 382969 h 6854896"/>
              <a:gd name="connsiteX9" fmla="*/ 2757140 w 3871597"/>
              <a:gd name="connsiteY9" fmla="*/ 446259 h 6854896"/>
              <a:gd name="connsiteX10" fmla="*/ 2746232 w 3871597"/>
              <a:gd name="connsiteY10" fmla="*/ 484011 h 6854896"/>
              <a:gd name="connsiteX11" fmla="*/ 2729773 w 3871597"/>
              <a:gd name="connsiteY11" fmla="*/ 505499 h 6854896"/>
              <a:gd name="connsiteX12" fmla="*/ 2655380 w 3871597"/>
              <a:gd name="connsiteY12" fmla="*/ 523395 h 6854896"/>
              <a:gd name="connsiteX13" fmla="*/ 2583926 w 3871597"/>
              <a:gd name="connsiteY13" fmla="*/ 548998 h 6854896"/>
              <a:gd name="connsiteX14" fmla="*/ 2496863 w 3871597"/>
              <a:gd name="connsiteY14" fmla="*/ 587534 h 6854896"/>
              <a:gd name="connsiteX15" fmla="*/ 2440888 w 3871597"/>
              <a:gd name="connsiteY15" fmla="*/ 702813 h 6854896"/>
              <a:gd name="connsiteX16" fmla="*/ 2411889 w 3871597"/>
              <a:gd name="connsiteY16" fmla="*/ 780538 h 6854896"/>
              <a:gd name="connsiteX17" fmla="*/ 2172250 w 3871597"/>
              <a:gd name="connsiteY17" fmla="*/ 885759 h 6854896"/>
              <a:gd name="connsiteX18" fmla="*/ 2026796 w 3871597"/>
              <a:gd name="connsiteY18" fmla="*/ 968839 h 6854896"/>
              <a:gd name="connsiteX19" fmla="*/ 1980684 w 3871597"/>
              <a:gd name="connsiteY19" fmla="*/ 995030 h 6854896"/>
              <a:gd name="connsiteX20" fmla="*/ 1608131 w 3871597"/>
              <a:gd name="connsiteY20" fmla="*/ 1125724 h 6854896"/>
              <a:gd name="connsiteX21" fmla="*/ 1578805 w 3871597"/>
              <a:gd name="connsiteY21" fmla="*/ 1158446 h 6854896"/>
              <a:gd name="connsiteX22" fmla="*/ 1455230 w 3871597"/>
              <a:gd name="connsiteY22" fmla="*/ 1379470 h 6854896"/>
              <a:gd name="connsiteX23" fmla="*/ 1442037 w 3871597"/>
              <a:gd name="connsiteY23" fmla="*/ 1430611 h 6854896"/>
              <a:gd name="connsiteX24" fmla="*/ 1532562 w 3871597"/>
              <a:gd name="connsiteY24" fmla="*/ 1877948 h 6854896"/>
              <a:gd name="connsiteX25" fmla="*/ 1550981 w 3871597"/>
              <a:gd name="connsiteY25" fmla="*/ 1990681 h 6854896"/>
              <a:gd name="connsiteX26" fmla="*/ 1593892 w 3871597"/>
              <a:gd name="connsiteY26" fmla="*/ 2036074 h 6854896"/>
              <a:gd name="connsiteX27" fmla="*/ 1607935 w 3871597"/>
              <a:gd name="connsiteY27" fmla="*/ 2222873 h 6854896"/>
              <a:gd name="connsiteX28" fmla="*/ 1571620 w 3871597"/>
              <a:gd name="connsiteY28" fmla="*/ 2265915 h 6854896"/>
              <a:gd name="connsiteX29" fmla="*/ 1673576 w 3871597"/>
              <a:gd name="connsiteY29" fmla="*/ 3224990 h 6854896"/>
              <a:gd name="connsiteX30" fmla="*/ 1433285 w 3871597"/>
              <a:gd name="connsiteY30" fmla="*/ 3224990 h 6854896"/>
              <a:gd name="connsiteX31" fmla="*/ 1398668 w 3871597"/>
              <a:gd name="connsiteY31" fmla="*/ 3425962 h 6854896"/>
              <a:gd name="connsiteX32" fmla="*/ 1265427 w 3871597"/>
              <a:gd name="connsiteY32" fmla="*/ 4129854 h 6854896"/>
              <a:gd name="connsiteX33" fmla="*/ 1255695 w 3871597"/>
              <a:gd name="connsiteY33" fmla="*/ 4251339 h 6854896"/>
              <a:gd name="connsiteX34" fmla="*/ 1267844 w 3871597"/>
              <a:gd name="connsiteY34" fmla="*/ 4612592 h 6854896"/>
              <a:gd name="connsiteX35" fmla="*/ 1257067 w 3871597"/>
              <a:gd name="connsiteY35" fmla="*/ 4728917 h 6854896"/>
              <a:gd name="connsiteX36" fmla="*/ 1266799 w 3871597"/>
              <a:gd name="connsiteY36" fmla="*/ 4775551 h 6854896"/>
              <a:gd name="connsiteX37" fmla="*/ 1477502 w 3871597"/>
              <a:gd name="connsiteY37" fmla="*/ 4885475 h 6854896"/>
              <a:gd name="connsiteX38" fmla="*/ 1820011 w 3871597"/>
              <a:gd name="connsiteY38" fmla="*/ 4885541 h 6854896"/>
              <a:gd name="connsiteX39" fmla="*/ 1860897 w 3871597"/>
              <a:gd name="connsiteY39" fmla="*/ 4904351 h 6854896"/>
              <a:gd name="connsiteX40" fmla="*/ 2206998 w 3871597"/>
              <a:gd name="connsiteY40" fmla="*/ 5330070 h 6854896"/>
              <a:gd name="connsiteX41" fmla="*/ 2220126 w 3871597"/>
              <a:gd name="connsiteY41" fmla="*/ 5368278 h 6854896"/>
              <a:gd name="connsiteX42" fmla="*/ 2220714 w 3871597"/>
              <a:gd name="connsiteY42" fmla="*/ 5503610 h 6854896"/>
              <a:gd name="connsiteX43" fmla="*/ 2072058 w 3871597"/>
              <a:gd name="connsiteY43" fmla="*/ 5503610 h 6854896"/>
              <a:gd name="connsiteX44" fmla="*/ 2087146 w 3871597"/>
              <a:gd name="connsiteY44" fmla="*/ 5534503 h 6854896"/>
              <a:gd name="connsiteX45" fmla="*/ 2181786 w 3871597"/>
              <a:gd name="connsiteY45" fmla="*/ 5711309 h 6854896"/>
              <a:gd name="connsiteX46" fmla="*/ 2213268 w 3871597"/>
              <a:gd name="connsiteY46" fmla="*/ 5838868 h 6854896"/>
              <a:gd name="connsiteX47" fmla="*/ 2213137 w 3871597"/>
              <a:gd name="connsiteY47" fmla="*/ 5870806 h 6854896"/>
              <a:gd name="connsiteX48" fmla="*/ 2287008 w 3871597"/>
              <a:gd name="connsiteY48" fmla="*/ 5871525 h 6854896"/>
              <a:gd name="connsiteX49" fmla="*/ 2306210 w 3871597"/>
              <a:gd name="connsiteY49" fmla="*/ 5886156 h 6854896"/>
              <a:gd name="connsiteX50" fmla="*/ 2307124 w 3871597"/>
              <a:gd name="connsiteY50" fmla="*/ 5986413 h 6854896"/>
              <a:gd name="connsiteX51" fmla="*/ 2226331 w 3871597"/>
              <a:gd name="connsiteY51" fmla="*/ 5993205 h 6854896"/>
              <a:gd name="connsiteX52" fmla="*/ 2226331 w 3871597"/>
              <a:gd name="connsiteY52" fmla="*/ 6279478 h 6854896"/>
              <a:gd name="connsiteX53" fmla="*/ 2306406 w 3871597"/>
              <a:gd name="connsiteY53" fmla="*/ 6284311 h 6854896"/>
              <a:gd name="connsiteX54" fmla="*/ 2306406 w 3871597"/>
              <a:gd name="connsiteY54" fmla="*/ 6402073 h 6854896"/>
              <a:gd name="connsiteX55" fmla="*/ 2164086 w 3871597"/>
              <a:gd name="connsiteY55" fmla="*/ 6402073 h 6854896"/>
              <a:gd name="connsiteX56" fmla="*/ 2160167 w 3871597"/>
              <a:gd name="connsiteY56" fmla="*/ 6447336 h 6854896"/>
              <a:gd name="connsiteX57" fmla="*/ 2044953 w 3871597"/>
              <a:gd name="connsiteY57" fmla="*/ 6447336 h 6854896"/>
              <a:gd name="connsiteX58" fmla="*/ 2044953 w 3871597"/>
              <a:gd name="connsiteY58" fmla="*/ 6735110 h 6854896"/>
              <a:gd name="connsiteX59" fmla="*/ 2164348 w 3871597"/>
              <a:gd name="connsiteY59" fmla="*/ 6735110 h 6854896"/>
              <a:gd name="connsiteX60" fmla="*/ 2164348 w 3871597"/>
              <a:gd name="connsiteY60" fmla="*/ 6854897 h 6854896"/>
              <a:gd name="connsiteX61" fmla="*/ 317913 w 3871597"/>
              <a:gd name="connsiteY61" fmla="*/ 6854897 h 6854896"/>
              <a:gd name="connsiteX62" fmla="*/ 235617 w 3871597"/>
              <a:gd name="connsiteY62" fmla="*/ 6848888 h 6854896"/>
              <a:gd name="connsiteX63" fmla="*/ 89378 w 3871597"/>
              <a:gd name="connsiteY63" fmla="*/ 6794351 h 6854896"/>
              <a:gd name="connsiteX64" fmla="*/ 183365 w 3871597"/>
              <a:gd name="connsiteY64" fmla="*/ 6345968 h 6854896"/>
              <a:gd name="connsiteX65" fmla="*/ 226146 w 3871597"/>
              <a:gd name="connsiteY65" fmla="*/ 6329901 h 6854896"/>
              <a:gd name="connsiteX66" fmla="*/ 291199 w 3871597"/>
              <a:gd name="connsiteY66" fmla="*/ 5896932 h 6854896"/>
              <a:gd name="connsiteX67" fmla="*/ 251815 w 3871597"/>
              <a:gd name="connsiteY67" fmla="*/ 5885633 h 6854896"/>
              <a:gd name="connsiteX68" fmla="*/ 118704 w 3871597"/>
              <a:gd name="connsiteY68" fmla="*/ 5455016 h 6854896"/>
              <a:gd name="connsiteX69" fmla="*/ 153712 w 3871597"/>
              <a:gd name="connsiteY69" fmla="*/ 5407793 h 6854896"/>
              <a:gd name="connsiteX70" fmla="*/ 472511 w 3871597"/>
              <a:gd name="connsiteY70" fmla="*/ 4910033 h 6854896"/>
              <a:gd name="connsiteX71" fmla="*/ 521236 w 3871597"/>
              <a:gd name="connsiteY71" fmla="*/ 4883451 h 6854896"/>
              <a:gd name="connsiteX72" fmla="*/ 649774 w 3871597"/>
              <a:gd name="connsiteY72" fmla="*/ 4883973 h 6854896"/>
              <a:gd name="connsiteX73" fmla="*/ 636254 w 3871597"/>
              <a:gd name="connsiteY73" fmla="*/ 4431018 h 6854896"/>
              <a:gd name="connsiteX74" fmla="*/ 635471 w 3871597"/>
              <a:gd name="connsiteY74" fmla="*/ 3987730 h 6854896"/>
              <a:gd name="connsiteX75" fmla="*/ 661923 w 3871597"/>
              <a:gd name="connsiteY75" fmla="*/ 3537192 h 6854896"/>
              <a:gd name="connsiteX76" fmla="*/ 647619 w 3871597"/>
              <a:gd name="connsiteY76" fmla="*/ 3202914 h 6854896"/>
              <a:gd name="connsiteX77" fmla="*/ 622865 w 3871597"/>
              <a:gd name="connsiteY77" fmla="*/ 3172086 h 6854896"/>
              <a:gd name="connsiteX78" fmla="*/ 485770 w 3871597"/>
              <a:gd name="connsiteY78" fmla="*/ 3136816 h 6854896"/>
              <a:gd name="connsiteX79" fmla="*/ 469115 w 3871597"/>
              <a:gd name="connsiteY79" fmla="*/ 3112715 h 6854896"/>
              <a:gd name="connsiteX80" fmla="*/ 501838 w 3871597"/>
              <a:gd name="connsiteY80" fmla="*/ 2868831 h 6854896"/>
              <a:gd name="connsiteX81" fmla="*/ 590730 w 3871597"/>
              <a:gd name="connsiteY81" fmla="*/ 2211508 h 6854896"/>
              <a:gd name="connsiteX82" fmla="*/ 577145 w 3871597"/>
              <a:gd name="connsiteY82" fmla="*/ 2160890 h 6854896"/>
              <a:gd name="connsiteX83" fmla="*/ 571985 w 3871597"/>
              <a:gd name="connsiteY83" fmla="*/ 2144039 h 6854896"/>
              <a:gd name="connsiteX84" fmla="*/ 615550 w 3871597"/>
              <a:gd name="connsiteY84" fmla="*/ 1986958 h 6854896"/>
              <a:gd name="connsiteX85" fmla="*/ 623518 w 3871597"/>
              <a:gd name="connsiteY85" fmla="*/ 1964881 h 6854896"/>
              <a:gd name="connsiteX86" fmla="*/ 605295 w 3871597"/>
              <a:gd name="connsiteY86" fmla="*/ 1849667 h 6854896"/>
              <a:gd name="connsiteX87" fmla="*/ 465131 w 3871597"/>
              <a:gd name="connsiteY87" fmla="*/ 1570122 h 6854896"/>
              <a:gd name="connsiteX88" fmla="*/ 347173 w 3871597"/>
              <a:gd name="connsiteY88" fmla="*/ 1218796 h 6854896"/>
              <a:gd name="connsiteX89" fmla="*/ 338748 w 3871597"/>
              <a:gd name="connsiteY89" fmla="*/ 1068900 h 6854896"/>
              <a:gd name="connsiteX90" fmla="*/ 389824 w 3871597"/>
              <a:gd name="connsiteY90" fmla="*/ 817767 h 6854896"/>
              <a:gd name="connsiteX91" fmla="*/ 408699 w 3871597"/>
              <a:gd name="connsiteY91" fmla="*/ 683023 h 6854896"/>
              <a:gd name="connsiteX92" fmla="*/ 451807 w 3871597"/>
              <a:gd name="connsiteY92" fmla="*/ 647100 h 6854896"/>
              <a:gd name="connsiteX93" fmla="*/ 569242 w 3871597"/>
              <a:gd name="connsiteY93" fmla="*/ 647231 h 6854896"/>
              <a:gd name="connsiteX94" fmla="*/ 640435 w 3871597"/>
              <a:gd name="connsiteY94" fmla="*/ 641549 h 6854896"/>
              <a:gd name="connsiteX95" fmla="*/ 657808 w 3871597"/>
              <a:gd name="connsiteY95" fmla="*/ 617774 h 6854896"/>
              <a:gd name="connsiteX96" fmla="*/ 636973 w 3871597"/>
              <a:gd name="connsiteY96" fmla="*/ 521828 h 6854896"/>
              <a:gd name="connsiteX97" fmla="*/ 598241 w 3871597"/>
              <a:gd name="connsiteY97" fmla="*/ 356844 h 6854896"/>
              <a:gd name="connsiteX98" fmla="*/ 615354 w 3871597"/>
              <a:gd name="connsiteY98" fmla="*/ 204531 h 6854896"/>
              <a:gd name="connsiteX99" fmla="*/ 793270 w 3871597"/>
              <a:gd name="connsiteY99" fmla="*/ 33146 h 6854896"/>
              <a:gd name="connsiteX100" fmla="*/ 821094 w 3871597"/>
              <a:gd name="connsiteY100" fmla="*/ 17340 h 6854896"/>
              <a:gd name="connsiteX101" fmla="*/ 902867 w 3871597"/>
              <a:gd name="connsiteY101" fmla="*/ 3167 h 6854896"/>
              <a:gd name="connsiteX102" fmla="*/ 947738 w 3871597"/>
              <a:gd name="connsiteY102" fmla="*/ 6367 h 6854896"/>
              <a:gd name="connsiteX103" fmla="*/ 1016449 w 3871597"/>
              <a:gd name="connsiteY103" fmla="*/ 10874 h 6854896"/>
              <a:gd name="connsiteX104" fmla="*/ 1076930 w 3871597"/>
              <a:gd name="connsiteY104" fmla="*/ 21063 h 6854896"/>
              <a:gd name="connsiteX105" fmla="*/ 1205534 w 3871597"/>
              <a:gd name="connsiteY105" fmla="*/ 156851 h 6854896"/>
              <a:gd name="connsiteX106" fmla="*/ 1212457 w 3871597"/>
              <a:gd name="connsiteY106" fmla="*/ 203682 h 6854896"/>
              <a:gd name="connsiteX107" fmla="*/ 1248902 w 3871597"/>
              <a:gd name="connsiteY107" fmla="*/ 372846 h 6854896"/>
              <a:gd name="connsiteX108" fmla="*/ 1293251 w 3871597"/>
              <a:gd name="connsiteY108" fmla="*/ 372323 h 6854896"/>
              <a:gd name="connsiteX109" fmla="*/ 1405918 w 3871597"/>
              <a:gd name="connsiteY109" fmla="*/ 341299 h 6854896"/>
              <a:gd name="connsiteX110" fmla="*/ 1414278 w 3871597"/>
              <a:gd name="connsiteY110" fmla="*/ 331110 h 6854896"/>
              <a:gd name="connsiteX111" fmla="*/ 1478417 w 3871597"/>
              <a:gd name="connsiteY111" fmla="*/ 259460 h 6854896"/>
              <a:gd name="connsiteX112" fmla="*/ 1539290 w 3871597"/>
              <a:gd name="connsiteY112" fmla="*/ 250773 h 6854896"/>
              <a:gd name="connsiteX113" fmla="*/ 1571032 w 3871597"/>
              <a:gd name="connsiteY113" fmla="*/ 261093 h 6854896"/>
              <a:gd name="connsiteX114" fmla="*/ 1666130 w 3871597"/>
              <a:gd name="connsiteY114" fmla="*/ 258088 h 6854896"/>
              <a:gd name="connsiteX115" fmla="*/ 1689447 w 3871597"/>
              <a:gd name="connsiteY115" fmla="*/ 267951 h 6854896"/>
              <a:gd name="connsiteX116" fmla="*/ 1745160 w 3871597"/>
              <a:gd name="connsiteY116" fmla="*/ 284084 h 6854896"/>
              <a:gd name="connsiteX117" fmla="*/ 1812108 w 3871597"/>
              <a:gd name="connsiteY117" fmla="*/ 265926 h 6854896"/>
              <a:gd name="connsiteX118" fmla="*/ 1830526 w 3871597"/>
              <a:gd name="connsiteY118" fmla="*/ 252276 h 6854896"/>
              <a:gd name="connsiteX119" fmla="*/ 1875397 w 3871597"/>
              <a:gd name="connsiteY119" fmla="*/ 229873 h 6854896"/>
              <a:gd name="connsiteX120" fmla="*/ 2048611 w 3871597"/>
              <a:gd name="connsiteY120" fmla="*/ 216287 h 6854896"/>
              <a:gd name="connsiteX121" fmla="*/ 2570276 w 3871597"/>
              <a:gd name="connsiteY121" fmla="*/ 166322 h 6854896"/>
              <a:gd name="connsiteX122" fmla="*/ 3049356 w 3871597"/>
              <a:gd name="connsiteY122" fmla="*/ 120406 h 6854896"/>
              <a:gd name="connsiteX123" fmla="*/ 3528436 w 3871597"/>
              <a:gd name="connsiteY123" fmla="*/ 74555 h 6854896"/>
              <a:gd name="connsiteX124" fmla="*/ 3764090 w 3871597"/>
              <a:gd name="connsiteY124" fmla="*/ 44119 h 6854896"/>
              <a:gd name="connsiteX125" fmla="*/ 3869050 w 3871597"/>
              <a:gd name="connsiteY125" fmla="*/ 89447 h 6854896"/>
              <a:gd name="connsiteX126" fmla="*/ 3871402 w 3871597"/>
              <a:gd name="connsiteY126" fmla="*/ 90688 h 6854896"/>
              <a:gd name="connsiteX127" fmla="*/ 3871598 w 3871597"/>
              <a:gd name="connsiteY127" fmla="*/ 165669 h 6854896"/>
              <a:gd name="connsiteX128" fmla="*/ 2098968 w 3871597"/>
              <a:gd name="connsiteY128" fmla="*/ 5990789 h 6854896"/>
              <a:gd name="connsiteX129" fmla="*/ 2075324 w 3871597"/>
              <a:gd name="connsiteY129" fmla="*/ 5989417 h 6854896"/>
              <a:gd name="connsiteX130" fmla="*/ 395767 w 3871597"/>
              <a:gd name="connsiteY130" fmla="*/ 5992291 h 6854896"/>
              <a:gd name="connsiteX131" fmla="*/ 371862 w 3871597"/>
              <a:gd name="connsiteY131" fmla="*/ 5994054 h 6854896"/>
              <a:gd name="connsiteX132" fmla="*/ 263636 w 3871597"/>
              <a:gd name="connsiteY132" fmla="*/ 6155250 h 6854896"/>
              <a:gd name="connsiteX133" fmla="*/ 384860 w 3871597"/>
              <a:gd name="connsiteY133" fmla="*/ 6275820 h 6854896"/>
              <a:gd name="connsiteX134" fmla="*/ 456705 w 3871597"/>
              <a:gd name="connsiteY134" fmla="*/ 6281437 h 6854896"/>
              <a:gd name="connsiteX135" fmla="*/ 761527 w 3871597"/>
              <a:gd name="connsiteY135" fmla="*/ 6285095 h 6854896"/>
              <a:gd name="connsiteX136" fmla="*/ 2074671 w 3871597"/>
              <a:gd name="connsiteY136" fmla="*/ 6282091 h 6854896"/>
              <a:gd name="connsiteX137" fmla="*/ 2098902 w 3871597"/>
              <a:gd name="connsiteY137" fmla="*/ 6280654 h 6854896"/>
              <a:gd name="connsiteX138" fmla="*/ 2098968 w 3871597"/>
              <a:gd name="connsiteY138" fmla="*/ 5990789 h 6854896"/>
              <a:gd name="connsiteX139" fmla="*/ 1923142 w 3871597"/>
              <a:gd name="connsiteY139" fmla="*/ 6448250 h 6854896"/>
              <a:gd name="connsiteX140" fmla="*/ 1882516 w 3871597"/>
              <a:gd name="connsiteY140" fmla="*/ 6448250 h 6854896"/>
              <a:gd name="connsiteX141" fmla="*/ 743239 w 3871597"/>
              <a:gd name="connsiteY141" fmla="*/ 6448054 h 6854896"/>
              <a:gd name="connsiteX142" fmla="*/ 256713 w 3871597"/>
              <a:gd name="connsiteY142" fmla="*/ 6453867 h 6854896"/>
              <a:gd name="connsiteX143" fmla="*/ 119880 w 3871597"/>
              <a:gd name="connsiteY143" fmla="*/ 6626297 h 6854896"/>
              <a:gd name="connsiteX144" fmla="*/ 224840 w 3871597"/>
              <a:gd name="connsiteY144" fmla="*/ 6727730 h 6854896"/>
              <a:gd name="connsiteX145" fmla="*/ 414186 w 3871597"/>
              <a:gd name="connsiteY145" fmla="*/ 6736874 h 6854896"/>
              <a:gd name="connsiteX146" fmla="*/ 1895710 w 3871597"/>
              <a:gd name="connsiteY146" fmla="*/ 6737462 h 6854896"/>
              <a:gd name="connsiteX147" fmla="*/ 1923076 w 3871597"/>
              <a:gd name="connsiteY147" fmla="*/ 6737462 h 6854896"/>
              <a:gd name="connsiteX148" fmla="*/ 1923142 w 3871597"/>
              <a:gd name="connsiteY148" fmla="*/ 6448250 h 6854896"/>
              <a:gd name="connsiteX149" fmla="*/ 1983362 w 3871597"/>
              <a:gd name="connsiteY149" fmla="*/ 5504916 h 6854896"/>
              <a:gd name="connsiteX150" fmla="*/ 1951227 w 3871597"/>
              <a:gd name="connsiteY150" fmla="*/ 5504916 h 6854896"/>
              <a:gd name="connsiteX151" fmla="*/ 1349421 w 3871597"/>
              <a:gd name="connsiteY151" fmla="*/ 5504916 h 6854896"/>
              <a:gd name="connsiteX152" fmla="*/ 263440 w 3871597"/>
              <a:gd name="connsiteY152" fmla="*/ 5504459 h 6854896"/>
              <a:gd name="connsiteX153" fmla="*/ 214455 w 3871597"/>
              <a:gd name="connsiteY153" fmla="*/ 5524706 h 6854896"/>
              <a:gd name="connsiteX154" fmla="*/ 175723 w 3871597"/>
              <a:gd name="connsiteY154" fmla="*/ 5674733 h 6854896"/>
              <a:gd name="connsiteX155" fmla="*/ 313667 w 3871597"/>
              <a:gd name="connsiteY155" fmla="*/ 5771594 h 6854896"/>
              <a:gd name="connsiteX156" fmla="*/ 1931894 w 3871597"/>
              <a:gd name="connsiteY156" fmla="*/ 5773619 h 6854896"/>
              <a:gd name="connsiteX157" fmla="*/ 1983362 w 3871597"/>
              <a:gd name="connsiteY157" fmla="*/ 5773619 h 6854896"/>
              <a:gd name="connsiteX158" fmla="*/ 1983362 w 3871597"/>
              <a:gd name="connsiteY158" fmla="*/ 5504916 h 6854896"/>
              <a:gd name="connsiteX159" fmla="*/ 1692190 w 3871597"/>
              <a:gd name="connsiteY159" fmla="*/ 770871 h 6854896"/>
              <a:gd name="connsiteX160" fmla="*/ 1996424 w 3871597"/>
              <a:gd name="connsiteY160" fmla="*/ 640177 h 6854896"/>
              <a:gd name="connsiteX161" fmla="*/ 2023007 w 3871597"/>
              <a:gd name="connsiteY161" fmla="*/ 627767 h 6854896"/>
              <a:gd name="connsiteX162" fmla="*/ 2037181 w 3871597"/>
              <a:gd name="connsiteY162" fmla="*/ 611308 h 6854896"/>
              <a:gd name="connsiteX163" fmla="*/ 2069838 w 3871597"/>
              <a:gd name="connsiteY163" fmla="*/ 572903 h 6854896"/>
              <a:gd name="connsiteX164" fmla="*/ 2260425 w 3871597"/>
              <a:gd name="connsiteY164" fmla="*/ 476695 h 6854896"/>
              <a:gd name="connsiteX165" fmla="*/ 2290469 w 3871597"/>
              <a:gd name="connsiteY165" fmla="*/ 467094 h 6854896"/>
              <a:gd name="connsiteX166" fmla="*/ 2362119 w 3871597"/>
              <a:gd name="connsiteY166" fmla="*/ 436592 h 6854896"/>
              <a:gd name="connsiteX167" fmla="*/ 2446505 w 3871597"/>
              <a:gd name="connsiteY167" fmla="*/ 362395 h 6854896"/>
              <a:gd name="connsiteX168" fmla="*/ 2472174 w 3871597"/>
              <a:gd name="connsiteY168" fmla="*/ 335029 h 6854896"/>
              <a:gd name="connsiteX169" fmla="*/ 2432005 w 3871597"/>
              <a:gd name="connsiteY169" fmla="*/ 335159 h 6854896"/>
              <a:gd name="connsiteX170" fmla="*/ 2128686 w 3871597"/>
              <a:gd name="connsiteY170" fmla="*/ 364681 h 6854896"/>
              <a:gd name="connsiteX171" fmla="*/ 1893359 w 3871597"/>
              <a:gd name="connsiteY171" fmla="*/ 396555 h 6854896"/>
              <a:gd name="connsiteX172" fmla="*/ 1852537 w 3871597"/>
              <a:gd name="connsiteY172" fmla="*/ 385321 h 6854896"/>
              <a:gd name="connsiteX173" fmla="*/ 1831245 w 3871597"/>
              <a:gd name="connsiteY173" fmla="*/ 378006 h 6854896"/>
              <a:gd name="connsiteX174" fmla="*/ 1740784 w 3871597"/>
              <a:gd name="connsiteY174" fmla="*/ 385647 h 6854896"/>
              <a:gd name="connsiteX175" fmla="*/ 1684745 w 3871597"/>
              <a:gd name="connsiteY175" fmla="*/ 461673 h 6854896"/>
              <a:gd name="connsiteX176" fmla="*/ 1686247 w 3871597"/>
              <a:gd name="connsiteY176" fmla="*/ 471927 h 6854896"/>
              <a:gd name="connsiteX177" fmla="*/ 1663517 w 3871597"/>
              <a:gd name="connsiteY177" fmla="*/ 490020 h 6854896"/>
              <a:gd name="connsiteX178" fmla="*/ 1638110 w 3871597"/>
              <a:gd name="connsiteY178" fmla="*/ 480549 h 6854896"/>
              <a:gd name="connsiteX179" fmla="*/ 1556075 w 3871597"/>
              <a:gd name="connsiteY179" fmla="*/ 602883 h 6854896"/>
              <a:gd name="connsiteX180" fmla="*/ 1664367 w 3871597"/>
              <a:gd name="connsiteY180" fmla="*/ 682762 h 6854896"/>
              <a:gd name="connsiteX181" fmla="*/ 1693366 w 3871597"/>
              <a:gd name="connsiteY181" fmla="*/ 752844 h 6854896"/>
              <a:gd name="connsiteX182" fmla="*/ 1692190 w 3871597"/>
              <a:gd name="connsiteY182" fmla="*/ 770871 h 6854896"/>
              <a:gd name="connsiteX183" fmla="*/ 1157201 w 3871597"/>
              <a:gd name="connsiteY183" fmla="*/ 753497 h 6854896"/>
              <a:gd name="connsiteX184" fmla="*/ 1274636 w 3871597"/>
              <a:gd name="connsiteY184" fmla="*/ 803985 h 6854896"/>
              <a:gd name="connsiteX185" fmla="*/ 1301676 w 3871597"/>
              <a:gd name="connsiteY185" fmla="*/ 781583 h 6854896"/>
              <a:gd name="connsiteX186" fmla="*/ 1308665 w 3871597"/>
              <a:gd name="connsiteY186" fmla="*/ 712545 h 6854896"/>
              <a:gd name="connsiteX187" fmla="*/ 1342367 w 3871597"/>
              <a:gd name="connsiteY187" fmla="*/ 594914 h 6854896"/>
              <a:gd name="connsiteX188" fmla="*/ 1349813 w 3871597"/>
              <a:gd name="connsiteY188" fmla="*/ 569768 h 6854896"/>
              <a:gd name="connsiteX189" fmla="*/ 1366207 w 3871597"/>
              <a:gd name="connsiteY189" fmla="*/ 489236 h 6854896"/>
              <a:gd name="connsiteX190" fmla="*/ 1366076 w 3871597"/>
              <a:gd name="connsiteY190" fmla="*/ 463045 h 6854896"/>
              <a:gd name="connsiteX191" fmla="*/ 1331329 w 3871597"/>
              <a:gd name="connsiteY191" fmla="*/ 456121 h 6854896"/>
              <a:gd name="connsiteX192" fmla="*/ 1300370 w 3871597"/>
              <a:gd name="connsiteY192" fmla="*/ 475324 h 6854896"/>
              <a:gd name="connsiteX193" fmla="*/ 1274179 w 3871597"/>
              <a:gd name="connsiteY193" fmla="*/ 497531 h 6854896"/>
              <a:gd name="connsiteX194" fmla="*/ 1249164 w 3871597"/>
              <a:gd name="connsiteY194" fmla="*/ 543185 h 6854896"/>
              <a:gd name="connsiteX195" fmla="*/ 1230680 w 3871597"/>
              <a:gd name="connsiteY195" fmla="*/ 635409 h 6854896"/>
              <a:gd name="connsiteX196" fmla="*/ 1217225 w 3871597"/>
              <a:gd name="connsiteY196" fmla="*/ 698437 h 6854896"/>
              <a:gd name="connsiteX197" fmla="*/ 1186201 w 3871597"/>
              <a:gd name="connsiteY197" fmla="*/ 743178 h 6854896"/>
              <a:gd name="connsiteX198" fmla="*/ 1157201 w 3871597"/>
              <a:gd name="connsiteY198" fmla="*/ 753497 h 68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871597" h="6854896">
                <a:moveTo>
                  <a:pt x="3871598" y="165669"/>
                </a:moveTo>
                <a:cubicBezTo>
                  <a:pt x="3866503" y="175858"/>
                  <a:pt x="3863629" y="188398"/>
                  <a:pt x="3855857" y="195713"/>
                </a:cubicBezTo>
                <a:cubicBezTo>
                  <a:pt x="3846517" y="204465"/>
                  <a:pt x="3832017" y="215569"/>
                  <a:pt x="3821501" y="213936"/>
                </a:cubicBezTo>
                <a:cubicBezTo>
                  <a:pt x="3719677" y="198326"/>
                  <a:pt x="3618962" y="210866"/>
                  <a:pt x="3517921" y="221708"/>
                </a:cubicBezTo>
                <a:cubicBezTo>
                  <a:pt x="3337131" y="241041"/>
                  <a:pt x="3156210" y="259329"/>
                  <a:pt x="2975420" y="278140"/>
                </a:cubicBezTo>
                <a:cubicBezTo>
                  <a:pt x="2933880" y="282451"/>
                  <a:pt x="2892340" y="287219"/>
                  <a:pt x="2848188" y="292052"/>
                </a:cubicBezTo>
                <a:cubicBezTo>
                  <a:pt x="2858704" y="331632"/>
                  <a:pt x="2832774" y="337903"/>
                  <a:pt x="2804819" y="343650"/>
                </a:cubicBezTo>
                <a:cubicBezTo>
                  <a:pt x="2783396" y="348092"/>
                  <a:pt x="2762430" y="354754"/>
                  <a:pt x="2738591" y="361154"/>
                </a:cubicBezTo>
                <a:cubicBezTo>
                  <a:pt x="2743228" y="371017"/>
                  <a:pt x="2744534" y="378985"/>
                  <a:pt x="2749237" y="382969"/>
                </a:cubicBezTo>
                <a:cubicBezTo>
                  <a:pt x="2771705" y="402041"/>
                  <a:pt x="2764978" y="423660"/>
                  <a:pt x="2757140" y="446259"/>
                </a:cubicBezTo>
                <a:cubicBezTo>
                  <a:pt x="2752829" y="458603"/>
                  <a:pt x="2751262" y="471993"/>
                  <a:pt x="2746232" y="484011"/>
                </a:cubicBezTo>
                <a:cubicBezTo>
                  <a:pt x="2742771" y="492240"/>
                  <a:pt x="2736958" y="503148"/>
                  <a:pt x="2729773" y="505499"/>
                </a:cubicBezTo>
                <a:cubicBezTo>
                  <a:pt x="2705607" y="513467"/>
                  <a:pt x="2680592" y="520717"/>
                  <a:pt x="2655380" y="523395"/>
                </a:cubicBezTo>
                <a:cubicBezTo>
                  <a:pt x="2628863" y="526204"/>
                  <a:pt x="2606721" y="534564"/>
                  <a:pt x="2583926" y="548998"/>
                </a:cubicBezTo>
                <a:cubicBezTo>
                  <a:pt x="2557343" y="565849"/>
                  <a:pt x="2527038" y="578194"/>
                  <a:pt x="2496863" y="587534"/>
                </a:cubicBezTo>
                <a:cubicBezTo>
                  <a:pt x="2402549" y="616729"/>
                  <a:pt x="2410190" y="631686"/>
                  <a:pt x="2440888" y="702813"/>
                </a:cubicBezTo>
                <a:cubicBezTo>
                  <a:pt x="2467928" y="765515"/>
                  <a:pt x="2472566" y="751995"/>
                  <a:pt x="2411889" y="780538"/>
                </a:cubicBezTo>
                <a:cubicBezTo>
                  <a:pt x="2332989" y="817701"/>
                  <a:pt x="2252914" y="852644"/>
                  <a:pt x="2172250" y="885759"/>
                </a:cubicBezTo>
                <a:cubicBezTo>
                  <a:pt x="2119868" y="907247"/>
                  <a:pt x="2070752" y="932916"/>
                  <a:pt x="2026796" y="968839"/>
                </a:cubicBezTo>
                <a:cubicBezTo>
                  <a:pt x="2013275" y="979877"/>
                  <a:pt x="1997143" y="989151"/>
                  <a:pt x="1980684" y="995030"/>
                </a:cubicBezTo>
                <a:cubicBezTo>
                  <a:pt x="1856717" y="1039247"/>
                  <a:pt x="1732489" y="1082616"/>
                  <a:pt x="1608131" y="1125724"/>
                </a:cubicBezTo>
                <a:cubicBezTo>
                  <a:pt x="1591411" y="1131536"/>
                  <a:pt x="1584291" y="1140485"/>
                  <a:pt x="1578805" y="1158446"/>
                </a:cubicBezTo>
                <a:cubicBezTo>
                  <a:pt x="1553594" y="1240742"/>
                  <a:pt x="1521851" y="1320360"/>
                  <a:pt x="1455230" y="1379470"/>
                </a:cubicBezTo>
                <a:cubicBezTo>
                  <a:pt x="1438183" y="1394622"/>
                  <a:pt x="1434395" y="1408730"/>
                  <a:pt x="1442037" y="1430611"/>
                </a:cubicBezTo>
                <a:cubicBezTo>
                  <a:pt x="1492590" y="1575543"/>
                  <a:pt x="1510682" y="1727137"/>
                  <a:pt x="1532562" y="1877948"/>
                </a:cubicBezTo>
                <a:cubicBezTo>
                  <a:pt x="1537918" y="1914916"/>
                  <a:pt x="1544580" y="1951688"/>
                  <a:pt x="1550981" y="1990681"/>
                </a:cubicBezTo>
                <a:cubicBezTo>
                  <a:pt x="1585989" y="1986696"/>
                  <a:pt x="1592325" y="2007532"/>
                  <a:pt x="1593892" y="2036074"/>
                </a:cubicBezTo>
                <a:cubicBezTo>
                  <a:pt x="1597419" y="2098384"/>
                  <a:pt x="1603559" y="2160563"/>
                  <a:pt x="1607935" y="2222873"/>
                </a:cubicBezTo>
                <a:cubicBezTo>
                  <a:pt x="1610286" y="2256641"/>
                  <a:pt x="1606041" y="2261082"/>
                  <a:pt x="1571620" y="2265915"/>
                </a:cubicBezTo>
                <a:cubicBezTo>
                  <a:pt x="1605518" y="2584649"/>
                  <a:pt x="1639416" y="2903448"/>
                  <a:pt x="1673576" y="3224990"/>
                </a:cubicBezTo>
                <a:cubicBezTo>
                  <a:pt x="1591215" y="3224990"/>
                  <a:pt x="1513360" y="3224990"/>
                  <a:pt x="1433285" y="3224990"/>
                </a:cubicBezTo>
                <a:cubicBezTo>
                  <a:pt x="1421593" y="3292982"/>
                  <a:pt x="1411143" y="3359668"/>
                  <a:pt x="1398668" y="3425962"/>
                </a:cubicBezTo>
                <a:cubicBezTo>
                  <a:pt x="1354450" y="3660636"/>
                  <a:pt x="1308926" y="3895049"/>
                  <a:pt x="1265427" y="4129854"/>
                </a:cubicBezTo>
                <a:cubicBezTo>
                  <a:pt x="1258046" y="4169631"/>
                  <a:pt x="1254781" y="4210909"/>
                  <a:pt x="1255695" y="4251339"/>
                </a:cubicBezTo>
                <a:cubicBezTo>
                  <a:pt x="1258373" y="4371778"/>
                  <a:pt x="1265362" y="4492153"/>
                  <a:pt x="1267844" y="4612592"/>
                </a:cubicBezTo>
                <a:cubicBezTo>
                  <a:pt x="1268627" y="4651258"/>
                  <a:pt x="1259091" y="4690055"/>
                  <a:pt x="1257067" y="4728917"/>
                </a:cubicBezTo>
                <a:cubicBezTo>
                  <a:pt x="1256218" y="4744462"/>
                  <a:pt x="1258177" y="4763729"/>
                  <a:pt x="1266799" y="4775551"/>
                </a:cubicBezTo>
                <a:cubicBezTo>
                  <a:pt x="1318462" y="4846548"/>
                  <a:pt x="1386912" y="4886390"/>
                  <a:pt x="1477502" y="4885475"/>
                </a:cubicBezTo>
                <a:cubicBezTo>
                  <a:pt x="1591672" y="4884300"/>
                  <a:pt x="1705841" y="4885998"/>
                  <a:pt x="1820011" y="4885541"/>
                </a:cubicBezTo>
                <a:cubicBezTo>
                  <a:pt x="1837645" y="4885475"/>
                  <a:pt x="1849533" y="4890374"/>
                  <a:pt x="1860897" y="4904351"/>
                </a:cubicBezTo>
                <a:cubicBezTo>
                  <a:pt x="1976046" y="5046410"/>
                  <a:pt x="2092110" y="5187815"/>
                  <a:pt x="2206998" y="5330070"/>
                </a:cubicBezTo>
                <a:cubicBezTo>
                  <a:pt x="2215031" y="5339998"/>
                  <a:pt x="2219669" y="5355281"/>
                  <a:pt x="2220126" y="5368278"/>
                </a:cubicBezTo>
                <a:cubicBezTo>
                  <a:pt x="2221759" y="5411843"/>
                  <a:pt x="2220714" y="5455539"/>
                  <a:pt x="2220714" y="5503610"/>
                </a:cubicBezTo>
                <a:cubicBezTo>
                  <a:pt x="2169834" y="5503610"/>
                  <a:pt x="2123853" y="5503610"/>
                  <a:pt x="2072058" y="5503610"/>
                </a:cubicBezTo>
                <a:cubicBezTo>
                  <a:pt x="2078982" y="5517848"/>
                  <a:pt x="2082770" y="5526339"/>
                  <a:pt x="2087146" y="5534503"/>
                </a:cubicBezTo>
                <a:cubicBezTo>
                  <a:pt x="2118497" y="5593547"/>
                  <a:pt x="2148933" y="5653114"/>
                  <a:pt x="2181786" y="5711309"/>
                </a:cubicBezTo>
                <a:cubicBezTo>
                  <a:pt x="2204385" y="5751347"/>
                  <a:pt x="2217187" y="5792756"/>
                  <a:pt x="2213268" y="5838868"/>
                </a:cubicBezTo>
                <a:cubicBezTo>
                  <a:pt x="2212549" y="5847489"/>
                  <a:pt x="2213137" y="5856242"/>
                  <a:pt x="2213137" y="5870806"/>
                </a:cubicBezTo>
                <a:cubicBezTo>
                  <a:pt x="2239524" y="5870806"/>
                  <a:pt x="2263364" y="5869631"/>
                  <a:pt x="2287008" y="5871525"/>
                </a:cubicBezTo>
                <a:cubicBezTo>
                  <a:pt x="2294062" y="5872047"/>
                  <a:pt x="2305883" y="5880734"/>
                  <a:pt x="2306210" y="5886156"/>
                </a:cubicBezTo>
                <a:cubicBezTo>
                  <a:pt x="2308039" y="5918813"/>
                  <a:pt x="2307124" y="5951666"/>
                  <a:pt x="2307124" y="5986413"/>
                </a:cubicBezTo>
                <a:cubicBezTo>
                  <a:pt x="2281064" y="5988634"/>
                  <a:pt x="2254612" y="5990854"/>
                  <a:pt x="2226331" y="5993205"/>
                </a:cubicBezTo>
                <a:cubicBezTo>
                  <a:pt x="2226331" y="6087781"/>
                  <a:pt x="2226331" y="6181898"/>
                  <a:pt x="2226331" y="6279478"/>
                </a:cubicBezTo>
                <a:cubicBezTo>
                  <a:pt x="2253110" y="6281111"/>
                  <a:pt x="2280150" y="6282744"/>
                  <a:pt x="2306406" y="6284311"/>
                </a:cubicBezTo>
                <a:cubicBezTo>
                  <a:pt x="2306406" y="6323565"/>
                  <a:pt x="2306406" y="6360468"/>
                  <a:pt x="2306406" y="6402073"/>
                </a:cubicBezTo>
                <a:cubicBezTo>
                  <a:pt x="2257159" y="6402073"/>
                  <a:pt x="2211113" y="6402073"/>
                  <a:pt x="2164086" y="6402073"/>
                </a:cubicBezTo>
                <a:cubicBezTo>
                  <a:pt x="2162584" y="6419577"/>
                  <a:pt x="2161408" y="6432509"/>
                  <a:pt x="2160167" y="6447336"/>
                </a:cubicBezTo>
                <a:cubicBezTo>
                  <a:pt x="2121371" y="6447336"/>
                  <a:pt x="2084142" y="6447336"/>
                  <a:pt x="2044953" y="6447336"/>
                </a:cubicBezTo>
                <a:cubicBezTo>
                  <a:pt x="2044953" y="6543478"/>
                  <a:pt x="2044953" y="6637662"/>
                  <a:pt x="2044953" y="6735110"/>
                </a:cubicBezTo>
                <a:cubicBezTo>
                  <a:pt x="2082770" y="6735110"/>
                  <a:pt x="2120522" y="6735110"/>
                  <a:pt x="2164348" y="6735110"/>
                </a:cubicBezTo>
                <a:cubicBezTo>
                  <a:pt x="2164348" y="6777173"/>
                  <a:pt x="2164348" y="6816035"/>
                  <a:pt x="2164348" y="6854897"/>
                </a:cubicBezTo>
                <a:cubicBezTo>
                  <a:pt x="1548891" y="6854897"/>
                  <a:pt x="933369" y="6854897"/>
                  <a:pt x="317913" y="6854897"/>
                </a:cubicBezTo>
                <a:cubicBezTo>
                  <a:pt x="290481" y="6852872"/>
                  <a:pt x="263049" y="6850259"/>
                  <a:pt x="235617" y="6848888"/>
                </a:cubicBezTo>
                <a:cubicBezTo>
                  <a:pt x="181079" y="6846080"/>
                  <a:pt x="132747" y="6833147"/>
                  <a:pt x="89378" y="6794351"/>
                </a:cubicBezTo>
                <a:cubicBezTo>
                  <a:pt x="-54836" y="6665355"/>
                  <a:pt x="-25249" y="6416703"/>
                  <a:pt x="183365" y="6345968"/>
                </a:cubicBezTo>
                <a:cubicBezTo>
                  <a:pt x="197473" y="6341200"/>
                  <a:pt x="211254" y="6335518"/>
                  <a:pt x="226146" y="6329901"/>
                </a:cubicBezTo>
                <a:cubicBezTo>
                  <a:pt x="88529" y="6175106"/>
                  <a:pt x="140454" y="5984649"/>
                  <a:pt x="291199" y="5896932"/>
                </a:cubicBezTo>
                <a:cubicBezTo>
                  <a:pt x="276830" y="5892817"/>
                  <a:pt x="264355" y="5889160"/>
                  <a:pt x="251815" y="5885633"/>
                </a:cubicBezTo>
                <a:cubicBezTo>
                  <a:pt x="54108" y="5830312"/>
                  <a:pt x="-13035" y="5612750"/>
                  <a:pt x="118704" y="5455016"/>
                </a:cubicBezTo>
                <a:cubicBezTo>
                  <a:pt x="131244" y="5439994"/>
                  <a:pt x="143132" y="5424253"/>
                  <a:pt x="153712" y="5407793"/>
                </a:cubicBezTo>
                <a:cubicBezTo>
                  <a:pt x="260371" y="5242156"/>
                  <a:pt x="367160" y="5076585"/>
                  <a:pt x="472511" y="4910033"/>
                </a:cubicBezTo>
                <a:cubicBezTo>
                  <a:pt x="485248" y="4889917"/>
                  <a:pt x="498049" y="4882406"/>
                  <a:pt x="521236" y="4883451"/>
                </a:cubicBezTo>
                <a:cubicBezTo>
                  <a:pt x="563560" y="4885344"/>
                  <a:pt x="606014" y="4883973"/>
                  <a:pt x="649774" y="4883973"/>
                </a:cubicBezTo>
                <a:cubicBezTo>
                  <a:pt x="651865" y="4730093"/>
                  <a:pt x="654542" y="4580131"/>
                  <a:pt x="636254" y="4431018"/>
                </a:cubicBezTo>
                <a:cubicBezTo>
                  <a:pt x="618162" y="4283147"/>
                  <a:pt x="620710" y="4135536"/>
                  <a:pt x="635471" y="3987730"/>
                </a:cubicBezTo>
                <a:cubicBezTo>
                  <a:pt x="650428" y="3837965"/>
                  <a:pt x="674529" y="3689048"/>
                  <a:pt x="661923" y="3537192"/>
                </a:cubicBezTo>
                <a:cubicBezTo>
                  <a:pt x="652714" y="3426158"/>
                  <a:pt x="651603" y="3314340"/>
                  <a:pt x="647619" y="3202914"/>
                </a:cubicBezTo>
                <a:cubicBezTo>
                  <a:pt x="646966" y="3185083"/>
                  <a:pt x="641153" y="3176331"/>
                  <a:pt x="622865" y="3172086"/>
                </a:cubicBezTo>
                <a:cubicBezTo>
                  <a:pt x="576884" y="3161504"/>
                  <a:pt x="531556" y="3148181"/>
                  <a:pt x="485770" y="3136816"/>
                </a:cubicBezTo>
                <a:cubicBezTo>
                  <a:pt x="472054" y="3133419"/>
                  <a:pt x="467025" y="3127606"/>
                  <a:pt x="469115" y="3112715"/>
                </a:cubicBezTo>
                <a:cubicBezTo>
                  <a:pt x="480545" y="3031464"/>
                  <a:pt x="490865" y="2950148"/>
                  <a:pt x="501838" y="2868831"/>
                </a:cubicBezTo>
                <a:cubicBezTo>
                  <a:pt x="531425" y="2649702"/>
                  <a:pt x="561274" y="2430638"/>
                  <a:pt x="590730" y="2211508"/>
                </a:cubicBezTo>
                <a:cubicBezTo>
                  <a:pt x="593212" y="2193220"/>
                  <a:pt x="601507" y="2172973"/>
                  <a:pt x="577145" y="2160890"/>
                </a:cubicBezTo>
                <a:cubicBezTo>
                  <a:pt x="573422" y="2159061"/>
                  <a:pt x="570940" y="2149264"/>
                  <a:pt x="571985" y="2144039"/>
                </a:cubicBezTo>
                <a:cubicBezTo>
                  <a:pt x="582631" y="2090677"/>
                  <a:pt x="577406" y="2032874"/>
                  <a:pt x="615550" y="1986958"/>
                </a:cubicBezTo>
                <a:cubicBezTo>
                  <a:pt x="620252" y="1981275"/>
                  <a:pt x="621167" y="1972393"/>
                  <a:pt x="623518" y="1964881"/>
                </a:cubicBezTo>
                <a:cubicBezTo>
                  <a:pt x="636124" y="1923538"/>
                  <a:pt x="624041" y="1886439"/>
                  <a:pt x="605295" y="1849667"/>
                </a:cubicBezTo>
                <a:cubicBezTo>
                  <a:pt x="558008" y="1756790"/>
                  <a:pt x="510851" y="1663783"/>
                  <a:pt x="465131" y="1570122"/>
                </a:cubicBezTo>
                <a:cubicBezTo>
                  <a:pt x="410594" y="1458239"/>
                  <a:pt x="379047" y="1338387"/>
                  <a:pt x="347173" y="1218796"/>
                </a:cubicBezTo>
                <a:cubicBezTo>
                  <a:pt x="334176" y="1170007"/>
                  <a:pt x="325554" y="1121282"/>
                  <a:pt x="338748" y="1068900"/>
                </a:cubicBezTo>
                <a:cubicBezTo>
                  <a:pt x="359648" y="986147"/>
                  <a:pt x="374344" y="901826"/>
                  <a:pt x="389824" y="817767"/>
                </a:cubicBezTo>
                <a:cubicBezTo>
                  <a:pt x="398053" y="773222"/>
                  <a:pt x="401776" y="727829"/>
                  <a:pt x="408699" y="683023"/>
                </a:cubicBezTo>
                <a:cubicBezTo>
                  <a:pt x="412357" y="659445"/>
                  <a:pt x="428359" y="647362"/>
                  <a:pt x="451807" y="647100"/>
                </a:cubicBezTo>
                <a:cubicBezTo>
                  <a:pt x="490930" y="646643"/>
                  <a:pt x="530119" y="647884"/>
                  <a:pt x="569242" y="647231"/>
                </a:cubicBezTo>
                <a:cubicBezTo>
                  <a:pt x="593082" y="646839"/>
                  <a:pt x="617248" y="646055"/>
                  <a:pt x="640435" y="641549"/>
                </a:cubicBezTo>
                <a:cubicBezTo>
                  <a:pt x="647880" y="640112"/>
                  <a:pt x="658853" y="625155"/>
                  <a:pt x="657808" y="617774"/>
                </a:cubicBezTo>
                <a:cubicBezTo>
                  <a:pt x="653367" y="585313"/>
                  <a:pt x="651146" y="550305"/>
                  <a:pt x="636973" y="521828"/>
                </a:cubicBezTo>
                <a:cubicBezTo>
                  <a:pt x="610651" y="469054"/>
                  <a:pt x="600527" y="414190"/>
                  <a:pt x="598241" y="356844"/>
                </a:cubicBezTo>
                <a:cubicBezTo>
                  <a:pt x="596217" y="305245"/>
                  <a:pt x="589881" y="251818"/>
                  <a:pt x="615354" y="204531"/>
                </a:cubicBezTo>
                <a:cubicBezTo>
                  <a:pt x="655979" y="128962"/>
                  <a:pt x="705879" y="61297"/>
                  <a:pt x="793270" y="33146"/>
                </a:cubicBezTo>
                <a:cubicBezTo>
                  <a:pt x="803198" y="29946"/>
                  <a:pt x="812015" y="23022"/>
                  <a:pt x="821094" y="17340"/>
                </a:cubicBezTo>
                <a:cubicBezTo>
                  <a:pt x="846436" y="1469"/>
                  <a:pt x="873019" y="-4148"/>
                  <a:pt x="902867" y="3167"/>
                </a:cubicBezTo>
                <a:cubicBezTo>
                  <a:pt x="917236" y="6694"/>
                  <a:pt x="932781" y="5453"/>
                  <a:pt x="947738" y="6367"/>
                </a:cubicBezTo>
                <a:cubicBezTo>
                  <a:pt x="970664" y="7804"/>
                  <a:pt x="993654" y="8261"/>
                  <a:pt x="1016449" y="10874"/>
                </a:cubicBezTo>
                <a:cubicBezTo>
                  <a:pt x="1036762" y="13160"/>
                  <a:pt x="1056617" y="19430"/>
                  <a:pt x="1076930" y="21063"/>
                </a:cubicBezTo>
                <a:cubicBezTo>
                  <a:pt x="1155438" y="27464"/>
                  <a:pt x="1202921" y="77429"/>
                  <a:pt x="1205534" y="156851"/>
                </a:cubicBezTo>
                <a:cubicBezTo>
                  <a:pt x="1206056" y="172592"/>
                  <a:pt x="1206709" y="189443"/>
                  <a:pt x="1212457" y="203682"/>
                </a:cubicBezTo>
                <a:cubicBezTo>
                  <a:pt x="1235121" y="260048"/>
                  <a:pt x="1249294" y="317851"/>
                  <a:pt x="1248902" y="372846"/>
                </a:cubicBezTo>
                <a:cubicBezTo>
                  <a:pt x="1264121" y="372846"/>
                  <a:pt x="1279339" y="375589"/>
                  <a:pt x="1293251" y="372323"/>
                </a:cubicBezTo>
                <a:cubicBezTo>
                  <a:pt x="1331133" y="363440"/>
                  <a:pt x="1368558" y="352206"/>
                  <a:pt x="1405918" y="341299"/>
                </a:cubicBezTo>
                <a:cubicBezTo>
                  <a:pt x="1409380" y="340254"/>
                  <a:pt x="1411274" y="334441"/>
                  <a:pt x="1414278" y="331110"/>
                </a:cubicBezTo>
                <a:cubicBezTo>
                  <a:pt x="1435636" y="307205"/>
                  <a:pt x="1457320" y="283561"/>
                  <a:pt x="1478417" y="259460"/>
                </a:cubicBezTo>
                <a:cubicBezTo>
                  <a:pt x="1496444" y="238886"/>
                  <a:pt x="1515450" y="234445"/>
                  <a:pt x="1539290" y="250773"/>
                </a:cubicBezTo>
                <a:cubicBezTo>
                  <a:pt x="1548172" y="256848"/>
                  <a:pt x="1560386" y="261028"/>
                  <a:pt x="1571032" y="261093"/>
                </a:cubicBezTo>
                <a:cubicBezTo>
                  <a:pt x="1602710" y="261289"/>
                  <a:pt x="1634453" y="258219"/>
                  <a:pt x="1666130" y="258088"/>
                </a:cubicBezTo>
                <a:cubicBezTo>
                  <a:pt x="1674164" y="258088"/>
                  <a:pt x="1687161" y="262269"/>
                  <a:pt x="1689447" y="267951"/>
                </a:cubicBezTo>
                <a:cubicBezTo>
                  <a:pt x="1701792" y="298191"/>
                  <a:pt x="1723737" y="289439"/>
                  <a:pt x="1745160" y="284084"/>
                </a:cubicBezTo>
                <a:cubicBezTo>
                  <a:pt x="1767563" y="278467"/>
                  <a:pt x="1790096" y="272850"/>
                  <a:pt x="1812108" y="265926"/>
                </a:cubicBezTo>
                <a:cubicBezTo>
                  <a:pt x="1819096" y="263706"/>
                  <a:pt x="1827260" y="258415"/>
                  <a:pt x="1830526" y="252276"/>
                </a:cubicBezTo>
                <a:cubicBezTo>
                  <a:pt x="1840519" y="233400"/>
                  <a:pt x="1856521" y="231048"/>
                  <a:pt x="1875397" y="229873"/>
                </a:cubicBezTo>
                <a:cubicBezTo>
                  <a:pt x="1933200" y="226215"/>
                  <a:pt x="1990938" y="221708"/>
                  <a:pt x="2048611" y="216287"/>
                </a:cubicBezTo>
                <a:cubicBezTo>
                  <a:pt x="2222543" y="199959"/>
                  <a:pt x="2396409" y="182977"/>
                  <a:pt x="2570276" y="166322"/>
                </a:cubicBezTo>
                <a:cubicBezTo>
                  <a:pt x="2729969" y="150973"/>
                  <a:pt x="2889663" y="135624"/>
                  <a:pt x="3049356" y="120406"/>
                </a:cubicBezTo>
                <a:cubicBezTo>
                  <a:pt x="3209049" y="105188"/>
                  <a:pt x="3368808" y="90753"/>
                  <a:pt x="3528436" y="74555"/>
                </a:cubicBezTo>
                <a:cubicBezTo>
                  <a:pt x="3607205" y="66522"/>
                  <a:pt x="3686431" y="59141"/>
                  <a:pt x="3764090" y="44119"/>
                </a:cubicBezTo>
                <a:cubicBezTo>
                  <a:pt x="3835283" y="30338"/>
                  <a:pt x="3834434" y="26027"/>
                  <a:pt x="3869050" y="89447"/>
                </a:cubicBezTo>
                <a:cubicBezTo>
                  <a:pt x="3869377" y="90100"/>
                  <a:pt x="3870552" y="90296"/>
                  <a:pt x="3871402" y="90688"/>
                </a:cubicBezTo>
                <a:cubicBezTo>
                  <a:pt x="3871598" y="115703"/>
                  <a:pt x="3871598" y="140653"/>
                  <a:pt x="3871598" y="165669"/>
                </a:cubicBezTo>
                <a:close/>
                <a:moveTo>
                  <a:pt x="2098968" y="5990789"/>
                </a:moveTo>
                <a:cubicBezTo>
                  <a:pt x="2089367" y="5990201"/>
                  <a:pt x="2082378" y="5989417"/>
                  <a:pt x="2075324" y="5989417"/>
                </a:cubicBezTo>
                <a:cubicBezTo>
                  <a:pt x="1515450" y="5990332"/>
                  <a:pt x="955641" y="5991311"/>
                  <a:pt x="395767" y="5992291"/>
                </a:cubicBezTo>
                <a:cubicBezTo>
                  <a:pt x="387799" y="5992291"/>
                  <a:pt x="379373" y="5991834"/>
                  <a:pt x="371862" y="5994054"/>
                </a:cubicBezTo>
                <a:cubicBezTo>
                  <a:pt x="312687" y="6011494"/>
                  <a:pt x="256452" y="6068382"/>
                  <a:pt x="263636" y="6155250"/>
                </a:cubicBezTo>
                <a:cubicBezTo>
                  <a:pt x="268012" y="6208612"/>
                  <a:pt x="325816" y="6268048"/>
                  <a:pt x="384860" y="6275820"/>
                </a:cubicBezTo>
                <a:cubicBezTo>
                  <a:pt x="408634" y="6278955"/>
                  <a:pt x="432735" y="6280980"/>
                  <a:pt x="456705" y="6281437"/>
                </a:cubicBezTo>
                <a:cubicBezTo>
                  <a:pt x="558334" y="6283136"/>
                  <a:pt x="659964" y="6285226"/>
                  <a:pt x="761527" y="6285095"/>
                </a:cubicBezTo>
                <a:cubicBezTo>
                  <a:pt x="1199264" y="6284507"/>
                  <a:pt x="1636935" y="6283201"/>
                  <a:pt x="2074671" y="6282091"/>
                </a:cubicBezTo>
                <a:cubicBezTo>
                  <a:pt x="2082378" y="6282091"/>
                  <a:pt x="2090150" y="6281176"/>
                  <a:pt x="2098902" y="6280654"/>
                </a:cubicBezTo>
                <a:cubicBezTo>
                  <a:pt x="2098968" y="6183793"/>
                  <a:pt x="2098968" y="6088630"/>
                  <a:pt x="2098968" y="5990789"/>
                </a:cubicBezTo>
                <a:close/>
                <a:moveTo>
                  <a:pt x="1923142" y="6448250"/>
                </a:moveTo>
                <a:cubicBezTo>
                  <a:pt x="1907140" y="6448250"/>
                  <a:pt x="1894795" y="6448250"/>
                  <a:pt x="1882516" y="6448250"/>
                </a:cubicBezTo>
                <a:cubicBezTo>
                  <a:pt x="1502779" y="6448120"/>
                  <a:pt x="1123042" y="6447401"/>
                  <a:pt x="743239" y="6448054"/>
                </a:cubicBezTo>
                <a:cubicBezTo>
                  <a:pt x="581064" y="6448381"/>
                  <a:pt x="418823" y="6450536"/>
                  <a:pt x="256713" y="6453867"/>
                </a:cubicBezTo>
                <a:cubicBezTo>
                  <a:pt x="164293" y="6455761"/>
                  <a:pt x="100808" y="6537861"/>
                  <a:pt x="119880" y="6626297"/>
                </a:cubicBezTo>
                <a:cubicBezTo>
                  <a:pt x="131506" y="6680181"/>
                  <a:pt x="170564" y="6721983"/>
                  <a:pt x="224840" y="6727730"/>
                </a:cubicBezTo>
                <a:cubicBezTo>
                  <a:pt x="287607" y="6734392"/>
                  <a:pt x="351027" y="6736808"/>
                  <a:pt x="414186" y="6736874"/>
                </a:cubicBezTo>
                <a:cubicBezTo>
                  <a:pt x="908027" y="6737657"/>
                  <a:pt x="1401868" y="6737397"/>
                  <a:pt x="1895710" y="6737462"/>
                </a:cubicBezTo>
                <a:cubicBezTo>
                  <a:pt x="1905115" y="6737462"/>
                  <a:pt x="1914455" y="6737462"/>
                  <a:pt x="1923076" y="6737462"/>
                </a:cubicBezTo>
                <a:cubicBezTo>
                  <a:pt x="1923142" y="6639817"/>
                  <a:pt x="1923142" y="6546287"/>
                  <a:pt x="1923142" y="6448250"/>
                </a:cubicBezTo>
                <a:close/>
                <a:moveTo>
                  <a:pt x="1983362" y="5504916"/>
                </a:moveTo>
                <a:cubicBezTo>
                  <a:pt x="1970691" y="5504916"/>
                  <a:pt x="1960959" y="5504916"/>
                  <a:pt x="1951227" y="5504916"/>
                </a:cubicBezTo>
                <a:cubicBezTo>
                  <a:pt x="1750647" y="5504916"/>
                  <a:pt x="1550001" y="5504916"/>
                  <a:pt x="1349421" y="5504916"/>
                </a:cubicBezTo>
                <a:cubicBezTo>
                  <a:pt x="987449" y="5504916"/>
                  <a:pt x="625412" y="5505112"/>
                  <a:pt x="263440" y="5504459"/>
                </a:cubicBezTo>
                <a:cubicBezTo>
                  <a:pt x="242997" y="5504393"/>
                  <a:pt x="228628" y="5510533"/>
                  <a:pt x="214455" y="5524706"/>
                </a:cubicBezTo>
                <a:cubicBezTo>
                  <a:pt x="171609" y="5567422"/>
                  <a:pt x="161354" y="5618497"/>
                  <a:pt x="175723" y="5674733"/>
                </a:cubicBezTo>
                <a:cubicBezTo>
                  <a:pt x="190746" y="5733581"/>
                  <a:pt x="246720" y="5771529"/>
                  <a:pt x="313667" y="5771594"/>
                </a:cubicBezTo>
                <a:cubicBezTo>
                  <a:pt x="853098" y="5772313"/>
                  <a:pt x="1392463" y="5772966"/>
                  <a:pt x="1931894" y="5773619"/>
                </a:cubicBezTo>
                <a:cubicBezTo>
                  <a:pt x="1948614" y="5773619"/>
                  <a:pt x="1965335" y="5773619"/>
                  <a:pt x="1983362" y="5773619"/>
                </a:cubicBezTo>
                <a:cubicBezTo>
                  <a:pt x="1983362" y="5683485"/>
                  <a:pt x="1983362" y="5595637"/>
                  <a:pt x="1983362" y="5504916"/>
                </a:cubicBezTo>
                <a:close/>
                <a:moveTo>
                  <a:pt x="1692190" y="770871"/>
                </a:moveTo>
                <a:cubicBezTo>
                  <a:pt x="1795910" y="726327"/>
                  <a:pt x="1896167" y="683285"/>
                  <a:pt x="1996424" y="640177"/>
                </a:cubicBezTo>
                <a:cubicBezTo>
                  <a:pt x="2005438" y="636324"/>
                  <a:pt x="2014908" y="633058"/>
                  <a:pt x="2023007" y="627767"/>
                </a:cubicBezTo>
                <a:cubicBezTo>
                  <a:pt x="2028951" y="623848"/>
                  <a:pt x="2036593" y="617317"/>
                  <a:pt x="2037181" y="611308"/>
                </a:cubicBezTo>
                <a:cubicBezTo>
                  <a:pt x="2039205" y="590016"/>
                  <a:pt x="2053248" y="581198"/>
                  <a:pt x="2069838" y="572903"/>
                </a:cubicBezTo>
                <a:cubicBezTo>
                  <a:pt x="2133454" y="541030"/>
                  <a:pt x="2196743" y="508503"/>
                  <a:pt x="2260425" y="476695"/>
                </a:cubicBezTo>
                <a:cubicBezTo>
                  <a:pt x="2269830" y="471993"/>
                  <a:pt x="2280738" y="466376"/>
                  <a:pt x="2290469" y="467094"/>
                </a:cubicBezTo>
                <a:cubicBezTo>
                  <a:pt x="2320253" y="469315"/>
                  <a:pt x="2341610" y="453770"/>
                  <a:pt x="2362119" y="436592"/>
                </a:cubicBezTo>
                <a:cubicBezTo>
                  <a:pt x="2390792" y="412491"/>
                  <a:pt x="2418616" y="387411"/>
                  <a:pt x="2446505" y="362395"/>
                </a:cubicBezTo>
                <a:cubicBezTo>
                  <a:pt x="2454082" y="355603"/>
                  <a:pt x="2460548" y="347504"/>
                  <a:pt x="2472174" y="335029"/>
                </a:cubicBezTo>
                <a:cubicBezTo>
                  <a:pt x="2454212" y="335029"/>
                  <a:pt x="2443043" y="334114"/>
                  <a:pt x="2432005" y="335159"/>
                </a:cubicBezTo>
                <a:cubicBezTo>
                  <a:pt x="2330899" y="344695"/>
                  <a:pt x="2229662" y="353447"/>
                  <a:pt x="2128686" y="364681"/>
                </a:cubicBezTo>
                <a:cubicBezTo>
                  <a:pt x="2050047" y="373434"/>
                  <a:pt x="1971605" y="384798"/>
                  <a:pt x="1893359" y="396555"/>
                </a:cubicBezTo>
                <a:cubicBezTo>
                  <a:pt x="1876638" y="399102"/>
                  <a:pt x="1864555" y="397404"/>
                  <a:pt x="1852537" y="385321"/>
                </a:cubicBezTo>
                <a:cubicBezTo>
                  <a:pt x="1847704" y="380487"/>
                  <a:pt x="1838298" y="377679"/>
                  <a:pt x="1831245" y="378006"/>
                </a:cubicBezTo>
                <a:cubicBezTo>
                  <a:pt x="1801004" y="379573"/>
                  <a:pt x="1770633" y="381010"/>
                  <a:pt x="1740784" y="385647"/>
                </a:cubicBezTo>
                <a:cubicBezTo>
                  <a:pt x="1684941" y="394334"/>
                  <a:pt x="1677691" y="405307"/>
                  <a:pt x="1684745" y="461673"/>
                </a:cubicBezTo>
                <a:cubicBezTo>
                  <a:pt x="1685202" y="465200"/>
                  <a:pt x="1687684" y="470491"/>
                  <a:pt x="1686247" y="471927"/>
                </a:cubicBezTo>
                <a:cubicBezTo>
                  <a:pt x="1679324" y="478851"/>
                  <a:pt x="1672204" y="487276"/>
                  <a:pt x="1663517" y="490020"/>
                </a:cubicBezTo>
                <a:cubicBezTo>
                  <a:pt x="1657770" y="491848"/>
                  <a:pt x="1649214" y="485056"/>
                  <a:pt x="1638110" y="480549"/>
                </a:cubicBezTo>
                <a:cubicBezTo>
                  <a:pt x="1611135" y="520848"/>
                  <a:pt x="1584095" y="561147"/>
                  <a:pt x="1556075" y="602883"/>
                </a:cubicBezTo>
                <a:cubicBezTo>
                  <a:pt x="1592782" y="630053"/>
                  <a:pt x="1628182" y="657028"/>
                  <a:pt x="1664367" y="682762"/>
                </a:cubicBezTo>
                <a:cubicBezTo>
                  <a:pt x="1689121" y="700397"/>
                  <a:pt x="1708911" y="718750"/>
                  <a:pt x="1693366" y="752844"/>
                </a:cubicBezTo>
                <a:cubicBezTo>
                  <a:pt x="1691276" y="757482"/>
                  <a:pt x="1692517" y="763360"/>
                  <a:pt x="1692190" y="770871"/>
                </a:cubicBezTo>
                <a:close/>
                <a:moveTo>
                  <a:pt x="1157201" y="753497"/>
                </a:moveTo>
                <a:cubicBezTo>
                  <a:pt x="1192471" y="785109"/>
                  <a:pt x="1232117" y="797454"/>
                  <a:pt x="1274636" y="803985"/>
                </a:cubicBezTo>
                <a:cubicBezTo>
                  <a:pt x="1293251" y="806859"/>
                  <a:pt x="1300501" y="799413"/>
                  <a:pt x="1301676" y="781583"/>
                </a:cubicBezTo>
                <a:cubicBezTo>
                  <a:pt x="1303244" y="758527"/>
                  <a:pt x="1305073" y="735405"/>
                  <a:pt x="1308665" y="712545"/>
                </a:cubicBezTo>
                <a:cubicBezTo>
                  <a:pt x="1315000" y="672116"/>
                  <a:pt x="1308992" y="628159"/>
                  <a:pt x="1342367" y="594914"/>
                </a:cubicBezTo>
                <a:cubicBezTo>
                  <a:pt x="1347788" y="589493"/>
                  <a:pt x="1347984" y="578390"/>
                  <a:pt x="1349813" y="569768"/>
                </a:cubicBezTo>
                <a:cubicBezTo>
                  <a:pt x="1355561" y="542989"/>
                  <a:pt x="1361308" y="516211"/>
                  <a:pt x="1366207" y="489236"/>
                </a:cubicBezTo>
                <a:cubicBezTo>
                  <a:pt x="1367774" y="480353"/>
                  <a:pt x="1369930" y="465200"/>
                  <a:pt x="1366076" y="463045"/>
                </a:cubicBezTo>
                <a:cubicBezTo>
                  <a:pt x="1356148" y="457428"/>
                  <a:pt x="1342302" y="453901"/>
                  <a:pt x="1331329" y="456121"/>
                </a:cubicBezTo>
                <a:cubicBezTo>
                  <a:pt x="1320160" y="458407"/>
                  <a:pt x="1310167" y="468009"/>
                  <a:pt x="1300370" y="475324"/>
                </a:cubicBezTo>
                <a:cubicBezTo>
                  <a:pt x="1291226" y="482247"/>
                  <a:pt x="1284107" y="492436"/>
                  <a:pt x="1274179" y="497531"/>
                </a:cubicBezTo>
                <a:cubicBezTo>
                  <a:pt x="1254715" y="507589"/>
                  <a:pt x="1251058" y="522807"/>
                  <a:pt x="1249164" y="543185"/>
                </a:cubicBezTo>
                <a:cubicBezTo>
                  <a:pt x="1246290" y="574406"/>
                  <a:pt x="1242306" y="606802"/>
                  <a:pt x="1230680" y="635409"/>
                </a:cubicBezTo>
                <a:cubicBezTo>
                  <a:pt x="1222124" y="656571"/>
                  <a:pt x="1215004" y="675316"/>
                  <a:pt x="1217225" y="698437"/>
                </a:cubicBezTo>
                <a:cubicBezTo>
                  <a:pt x="1219315" y="720448"/>
                  <a:pt x="1206513" y="735209"/>
                  <a:pt x="1186201" y="743178"/>
                </a:cubicBezTo>
                <a:cubicBezTo>
                  <a:pt x="1177579" y="746705"/>
                  <a:pt x="1168631" y="749513"/>
                  <a:pt x="1157201" y="753497"/>
                </a:cubicBezTo>
                <a:close/>
              </a:path>
            </a:pathLst>
          </a:custGeom>
          <a:solidFill>
            <a:schemeClr val="accent6"/>
          </a:solidFill>
          <a:ln w="65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F2EE5-BD58-4EAC-ABBE-729675EACF05}"/>
              </a:ext>
            </a:extLst>
          </p:cNvPr>
          <p:cNvSpPr txBox="1"/>
          <p:nvPr/>
        </p:nvSpPr>
        <p:spPr>
          <a:xfrm>
            <a:off x="830521" y="2340026"/>
            <a:ext cx="3289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AB2FF-46B7-4575-9A4A-5FCC5C485E9A}"/>
              </a:ext>
            </a:extLst>
          </p:cNvPr>
          <p:cNvSpPr/>
          <p:nvPr/>
        </p:nvSpPr>
        <p:spPr>
          <a:xfrm>
            <a:off x="830521" y="2050287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27419-5093-470F-84CD-6C6F9A875D4D}"/>
              </a:ext>
            </a:extLst>
          </p:cNvPr>
          <p:cNvSpPr txBox="1"/>
          <p:nvPr/>
        </p:nvSpPr>
        <p:spPr>
          <a:xfrm>
            <a:off x="830521" y="3958206"/>
            <a:ext cx="128402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8900F-64B0-4AE3-8B8B-D86547F5D717}"/>
              </a:ext>
            </a:extLst>
          </p:cNvPr>
          <p:cNvSpPr txBox="1"/>
          <p:nvPr/>
        </p:nvSpPr>
        <p:spPr>
          <a:xfrm>
            <a:off x="781278" y="4435720"/>
            <a:ext cx="4463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0394E-0578-41B7-BB71-CF084C5F4088}"/>
              </a:ext>
            </a:extLst>
          </p:cNvPr>
          <p:cNvSpPr txBox="1"/>
          <p:nvPr/>
        </p:nvSpPr>
        <p:spPr>
          <a:xfrm>
            <a:off x="830521" y="442811"/>
            <a:ext cx="40103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0ED35D2-D8CB-448A-9DB4-C2BC4868B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04B748-2871-49B6-8C7A-BB54AE9F32CB}"/>
              </a:ext>
            </a:extLst>
          </p:cNvPr>
          <p:cNvGrpSpPr/>
          <p:nvPr/>
        </p:nvGrpSpPr>
        <p:grpSpPr>
          <a:xfrm>
            <a:off x="4252308" y="2115796"/>
            <a:ext cx="3687387" cy="3574990"/>
            <a:chOff x="3288723" y="2581130"/>
            <a:chExt cx="2581734" cy="2503039"/>
          </a:xfrm>
        </p:grpSpPr>
        <p:sp>
          <p:nvSpPr>
            <p:cNvPr id="4" name="Regular Pentagon 15">
              <a:extLst>
                <a:ext uri="{FF2B5EF4-FFF2-40B4-BE49-F238E27FC236}">
                  <a16:creationId xmlns:a16="http://schemas.microsoft.com/office/drawing/2014/main" id="{E3CED534-0B7D-4B85-9ADC-96A5B42452CE}"/>
                </a:ext>
              </a:extLst>
            </p:cNvPr>
            <p:cNvSpPr/>
            <p:nvPr/>
          </p:nvSpPr>
          <p:spPr>
            <a:xfrm rot="2164840">
              <a:off x="4247108" y="2581130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127345" y="238132"/>
                  </a:move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gular Pentagon 35">
              <a:extLst>
                <a:ext uri="{FF2B5EF4-FFF2-40B4-BE49-F238E27FC236}">
                  <a16:creationId xmlns:a16="http://schemas.microsoft.com/office/drawing/2014/main" id="{925BE9A4-0C60-4790-9CAC-C957B78330E7}"/>
                </a:ext>
              </a:extLst>
            </p:cNvPr>
            <p:cNvSpPr/>
            <p:nvPr/>
          </p:nvSpPr>
          <p:spPr>
            <a:xfrm rot="6473068">
              <a:off x="4833395" y="3385789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0" y="632836"/>
                  </a:moveTo>
                  <a:lnTo>
                    <a:pt x="127345" y="238132"/>
                  </a:ln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5" y="8764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gular Pentagon 37">
              <a:extLst>
                <a:ext uri="{FF2B5EF4-FFF2-40B4-BE49-F238E27FC236}">
                  <a16:creationId xmlns:a16="http://schemas.microsoft.com/office/drawing/2014/main" id="{53B96AEC-528E-4BAD-8BFC-6354B64BB9C9}"/>
                </a:ext>
              </a:extLst>
            </p:cNvPr>
            <p:cNvSpPr/>
            <p:nvPr/>
          </p:nvSpPr>
          <p:spPr>
            <a:xfrm rot="8632343">
              <a:off x="4243030" y="4205463"/>
              <a:ext cx="1196928" cy="878706"/>
            </a:xfrm>
            <a:custGeom>
              <a:avLst/>
              <a:gdLst/>
              <a:ahLst/>
              <a:cxnLst/>
              <a:rect l="l" t="t" r="r" b="b"/>
              <a:pathLst>
                <a:path w="1196928" h="878706">
                  <a:moveTo>
                    <a:pt x="128099" y="638797"/>
                  </a:moveTo>
                  <a:lnTo>
                    <a:pt x="0" y="244000"/>
                  </a:lnTo>
                  <a:lnTo>
                    <a:pt x="335369" y="0"/>
                  </a:lnTo>
                  <a:lnTo>
                    <a:pt x="665336" y="240070"/>
                  </a:lnTo>
                  <a:lnTo>
                    <a:pt x="1069585" y="240372"/>
                  </a:lnTo>
                  <a:lnTo>
                    <a:pt x="1196928" y="635075"/>
                  </a:lnTo>
                  <a:lnTo>
                    <a:pt x="860895" y="878706"/>
                  </a:lnTo>
                  <a:lnTo>
                    <a:pt x="531665" y="6387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gular Pentagon 41">
              <a:extLst>
                <a:ext uri="{FF2B5EF4-FFF2-40B4-BE49-F238E27FC236}">
                  <a16:creationId xmlns:a16="http://schemas.microsoft.com/office/drawing/2014/main" id="{CE98156A-3959-476A-A520-6D4BEDFBEDC1}"/>
                </a:ext>
              </a:extLst>
            </p:cNvPr>
            <p:cNvSpPr/>
            <p:nvPr/>
          </p:nvSpPr>
          <p:spPr>
            <a:xfrm rot="15152844">
              <a:off x="3277556" y="3892313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1197658" y="243999"/>
                  </a:move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lnTo>
                    <a:pt x="127344" y="238132"/>
                  </a:lnTo>
                  <a:lnTo>
                    <a:pt x="535402" y="237828"/>
                  </a:lnTo>
                  <a:lnTo>
                    <a:pt x="862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gular Pentagon 44">
              <a:extLst>
                <a:ext uri="{FF2B5EF4-FFF2-40B4-BE49-F238E27FC236}">
                  <a16:creationId xmlns:a16="http://schemas.microsoft.com/office/drawing/2014/main" id="{729B0B9F-7AC5-4FA9-B098-97AD8EBA04AE}"/>
                </a:ext>
              </a:extLst>
            </p:cNvPr>
            <p:cNvSpPr/>
            <p:nvPr/>
          </p:nvSpPr>
          <p:spPr>
            <a:xfrm rot="19485148">
              <a:off x="3288723" y="2884626"/>
              <a:ext cx="1197657" cy="876466"/>
            </a:xfrm>
            <a:custGeom>
              <a:avLst/>
              <a:gdLst/>
              <a:ahLst/>
              <a:cxnLst/>
              <a:rect l="l" t="t" r="r" b="b"/>
              <a:pathLst>
                <a:path w="1197657" h="876466">
                  <a:moveTo>
                    <a:pt x="862289" y="0"/>
                  </a:moveTo>
                  <a:lnTo>
                    <a:pt x="1197657" y="243999"/>
                  </a:lnTo>
                  <a:lnTo>
                    <a:pt x="1069558" y="638797"/>
                  </a:lnTo>
                  <a:lnTo>
                    <a:pt x="662191" y="638797"/>
                  </a:lnTo>
                  <a:lnTo>
                    <a:pt x="336034" y="876466"/>
                  </a:lnTo>
                  <a:lnTo>
                    <a:pt x="0" y="632836"/>
                  </a:lnTo>
                  <a:lnTo>
                    <a:pt x="127344" y="238131"/>
                  </a:lnTo>
                  <a:lnTo>
                    <a:pt x="535402" y="2378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19C3D07-3537-4B12-83A1-1C5B6BF4A362}"/>
              </a:ext>
            </a:extLst>
          </p:cNvPr>
          <p:cNvGrpSpPr/>
          <p:nvPr/>
        </p:nvGrpSpPr>
        <p:grpSpPr>
          <a:xfrm>
            <a:off x="5455658" y="3532533"/>
            <a:ext cx="1280683" cy="733351"/>
            <a:chOff x="3340671" y="1947423"/>
            <a:chExt cx="1429684" cy="7333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EF111B-28FE-441C-9F75-99C4290528DB}"/>
                </a:ext>
              </a:extLst>
            </p:cNvPr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91DB41-6BCE-42EE-8754-E1467303216E}"/>
                </a:ext>
              </a:extLst>
            </p:cNvPr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E59A3A-6E3B-427A-8D2F-0F132EA8E7CA}"/>
              </a:ext>
            </a:extLst>
          </p:cNvPr>
          <p:cNvGrpSpPr/>
          <p:nvPr/>
        </p:nvGrpSpPr>
        <p:grpSpPr>
          <a:xfrm>
            <a:off x="7325758" y="5129144"/>
            <a:ext cx="3384000" cy="923330"/>
            <a:chOff x="2551706" y="4283314"/>
            <a:chExt cx="1682085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A654F9-A717-4EC5-AC4D-7C320EDD444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B5BE01-9108-4515-97D1-6A2EBB2B7F8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2E490A-74E2-4725-A2D3-08E00CFF21F7}"/>
              </a:ext>
            </a:extLst>
          </p:cNvPr>
          <p:cNvGrpSpPr/>
          <p:nvPr/>
        </p:nvGrpSpPr>
        <p:grpSpPr>
          <a:xfrm>
            <a:off x="7969189" y="3437792"/>
            <a:ext cx="3384000" cy="923330"/>
            <a:chOff x="2551706" y="4283314"/>
            <a:chExt cx="1682085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3AEFE0-3D22-44A1-8652-308A1C15D2D1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DA15D9-6185-48A6-9D47-637EF85E6F94}"/>
                </a:ext>
              </a:extLst>
            </p:cNvPr>
            <p:cNvSpPr txBox="1"/>
            <p:nvPr/>
          </p:nvSpPr>
          <p:spPr>
            <a:xfrm>
              <a:off x="2551706" y="4283314"/>
              <a:ext cx="1682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C1AF26-DF7B-4E31-9786-738B432EE14F}"/>
              </a:ext>
            </a:extLst>
          </p:cNvPr>
          <p:cNvGrpSpPr/>
          <p:nvPr/>
        </p:nvGrpSpPr>
        <p:grpSpPr>
          <a:xfrm>
            <a:off x="7325758" y="1746440"/>
            <a:ext cx="3384000" cy="923330"/>
            <a:chOff x="2551706" y="4283314"/>
            <a:chExt cx="1682085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B23F83-EEDD-4FFD-8FF3-3673B4DC79A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7116CA-6FCA-4B14-AC96-990B6D4E85D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6A314D-407F-4F2F-8759-3A75FE77E55A}"/>
              </a:ext>
            </a:extLst>
          </p:cNvPr>
          <p:cNvGrpSpPr/>
          <p:nvPr/>
        </p:nvGrpSpPr>
        <p:grpSpPr>
          <a:xfrm>
            <a:off x="883164" y="4265884"/>
            <a:ext cx="3384000" cy="923330"/>
            <a:chOff x="2551706" y="4283314"/>
            <a:chExt cx="1682085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1EA408-D538-467B-A16E-0C261081A2C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E3A83A-F748-4ECB-BDD4-B9C52704572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A9B0A6-65D8-45E5-885D-D643FD5B2AB2}"/>
              </a:ext>
            </a:extLst>
          </p:cNvPr>
          <p:cNvGrpSpPr/>
          <p:nvPr/>
        </p:nvGrpSpPr>
        <p:grpSpPr>
          <a:xfrm>
            <a:off x="883164" y="2609700"/>
            <a:ext cx="3384000" cy="923330"/>
            <a:chOff x="2551706" y="4283314"/>
            <a:chExt cx="1682085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4CC551-8F9F-499E-AB01-EB22022ED69A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E1A152-E486-46E4-B571-20A9283A589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0DE1FB7B-C4F8-462C-B361-53B19B2C5B41}"/>
              </a:ext>
            </a:extLst>
          </p:cNvPr>
          <p:cNvSpPr/>
          <p:nvPr/>
        </p:nvSpPr>
        <p:spPr>
          <a:xfrm rot="2700000">
            <a:off x="4985401" y="43908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7884DCAD-DD51-47D2-B39E-6D6A3C6B6CEA}"/>
              </a:ext>
            </a:extLst>
          </p:cNvPr>
          <p:cNvSpPr/>
          <p:nvPr/>
        </p:nvSpPr>
        <p:spPr>
          <a:xfrm>
            <a:off x="4976378" y="300006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3E509201-4EC6-4CB0-84DA-EF4ED86C7301}"/>
              </a:ext>
            </a:extLst>
          </p:cNvPr>
          <p:cNvSpPr/>
          <p:nvPr/>
        </p:nvSpPr>
        <p:spPr>
          <a:xfrm>
            <a:off x="6302620" y="488510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3702A635-8E05-4C52-91FA-E93BC26D7BB8}"/>
              </a:ext>
            </a:extLst>
          </p:cNvPr>
          <p:cNvSpPr>
            <a:spLocks noChangeAspect="1"/>
          </p:cNvSpPr>
          <p:nvPr/>
        </p:nvSpPr>
        <p:spPr>
          <a:xfrm>
            <a:off x="6304013" y="256437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AD7E35ED-2991-4294-85AA-4DF27877A25B}"/>
              </a:ext>
            </a:extLst>
          </p:cNvPr>
          <p:cNvSpPr>
            <a:spLocks noChangeAspect="1"/>
          </p:cNvSpPr>
          <p:nvPr/>
        </p:nvSpPr>
        <p:spPr>
          <a:xfrm>
            <a:off x="7134806" y="369935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A43AA9-811A-4DF3-A5E6-7E651E4BE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68833"/>
              </p:ext>
            </p:extLst>
          </p:nvPr>
        </p:nvGraphicFramePr>
        <p:xfrm>
          <a:off x="879566" y="1820092"/>
          <a:ext cx="10398036" cy="424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4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b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71D79-B2C1-4E1F-91ED-B1E3599F8C41}"/>
              </a:ext>
            </a:extLst>
          </p:cNvPr>
          <p:cNvSpPr txBox="1"/>
          <p:nvPr/>
        </p:nvSpPr>
        <p:spPr>
          <a:xfrm>
            <a:off x="7839075" y="4995232"/>
            <a:ext cx="381809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B55BE-5A41-49E4-9E17-A8D06BF9DE6C}"/>
              </a:ext>
            </a:extLst>
          </p:cNvPr>
          <p:cNvSpPr txBox="1"/>
          <p:nvPr/>
        </p:nvSpPr>
        <p:spPr>
          <a:xfrm>
            <a:off x="7539881" y="493094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210B3-F1B1-46C9-A41F-536C1985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BE5C2E8-24C8-4A4D-86A8-1650D10703F6}"/>
              </a:ext>
            </a:extLst>
          </p:cNvPr>
          <p:cNvSpPr/>
          <p:nvPr/>
        </p:nvSpPr>
        <p:spPr>
          <a:xfrm>
            <a:off x="0" y="684532"/>
            <a:ext cx="4139921" cy="1897894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22663" y="756316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61CFEA6-2769-41F9-AC8E-35E4F0132842}"/>
              </a:ext>
            </a:extLst>
          </p:cNvPr>
          <p:cNvSpPr/>
          <p:nvPr/>
        </p:nvSpPr>
        <p:spPr>
          <a:xfrm>
            <a:off x="5259977" y="544741"/>
            <a:ext cx="6392092" cy="576851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70A8003-0F2A-458E-A775-F0BD447C6FE9}"/>
              </a:ext>
            </a:extLst>
          </p:cNvPr>
          <p:cNvGrpSpPr/>
          <p:nvPr/>
        </p:nvGrpSpPr>
        <p:grpSpPr>
          <a:xfrm>
            <a:off x="5683407" y="1268928"/>
            <a:ext cx="5661649" cy="4320144"/>
            <a:chOff x="5683407" y="1217980"/>
            <a:chExt cx="5661649" cy="4320144"/>
          </a:xfrm>
        </p:grpSpPr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3171F8B8-1F6C-4875-A0EB-ED00D3AA2B7F}"/>
                </a:ext>
              </a:extLst>
            </p:cNvPr>
            <p:cNvGrpSpPr/>
            <p:nvPr/>
          </p:nvGrpSpPr>
          <p:grpSpPr>
            <a:xfrm>
              <a:off x="6837364" y="1233369"/>
              <a:ext cx="4507692" cy="800219"/>
              <a:chOff x="6557475" y="1411926"/>
              <a:chExt cx="4507692" cy="80021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7A15B5-7643-4488-9ABD-73B1AA2DC44C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5A7A45-49E3-44AA-BD80-98F62415259C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5FB45C-6C14-41F0-8403-C547C079FB77}"/>
                </a:ext>
              </a:extLst>
            </p:cNvPr>
            <p:cNvSpPr txBox="1"/>
            <p:nvPr/>
          </p:nvSpPr>
          <p:spPr>
            <a:xfrm>
              <a:off x="5683407" y="1217980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2804E321-9911-4D96-B288-454C30A5C503}"/>
                </a:ext>
              </a:extLst>
            </p:cNvPr>
            <p:cNvGrpSpPr/>
            <p:nvPr/>
          </p:nvGrpSpPr>
          <p:grpSpPr>
            <a:xfrm>
              <a:off x="6837364" y="2396418"/>
              <a:ext cx="4507692" cy="800219"/>
              <a:chOff x="6557475" y="1411926"/>
              <a:chExt cx="4507692" cy="80021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59EA31-5EF0-4DAA-B94B-4A7EFA490A6D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2A71EC-A3D8-41C5-8A27-619B897C390E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D73F42-C71E-431E-8EB7-AE62DE12CE25}"/>
                </a:ext>
              </a:extLst>
            </p:cNvPr>
            <p:cNvSpPr txBox="1"/>
            <p:nvPr/>
          </p:nvSpPr>
          <p:spPr>
            <a:xfrm>
              <a:off x="5683407" y="2381029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58751568-F7FE-44C3-9552-C72EFFECD602}"/>
                </a:ext>
              </a:extLst>
            </p:cNvPr>
            <p:cNvGrpSpPr/>
            <p:nvPr/>
          </p:nvGrpSpPr>
          <p:grpSpPr>
            <a:xfrm>
              <a:off x="6837364" y="3559467"/>
              <a:ext cx="4507692" cy="800219"/>
              <a:chOff x="6557475" y="1411926"/>
              <a:chExt cx="4507692" cy="80021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B286B5-4526-4949-94E9-D691C366A851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85EEE4-F6C3-4AD3-96DF-87B24E9ABB7A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182600-7E71-446C-998D-C8B2CC81BD1D}"/>
                </a:ext>
              </a:extLst>
            </p:cNvPr>
            <p:cNvSpPr txBox="1"/>
            <p:nvPr/>
          </p:nvSpPr>
          <p:spPr>
            <a:xfrm>
              <a:off x="5683407" y="354407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9" name="Group 13">
              <a:extLst>
                <a:ext uri="{FF2B5EF4-FFF2-40B4-BE49-F238E27FC236}">
                  <a16:creationId xmlns:a16="http://schemas.microsoft.com/office/drawing/2014/main" id="{4533ECF3-8DB2-4E72-BF7C-DAF2D0DF38D7}"/>
                </a:ext>
              </a:extLst>
            </p:cNvPr>
            <p:cNvGrpSpPr/>
            <p:nvPr/>
          </p:nvGrpSpPr>
          <p:grpSpPr>
            <a:xfrm>
              <a:off x="6837364" y="4722516"/>
              <a:ext cx="4507692" cy="800219"/>
              <a:chOff x="6557475" y="1411926"/>
              <a:chExt cx="4507692" cy="80021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24E8BC-3DCB-48A7-9F74-A655A0AEBDCF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5EC25C-F754-4369-901D-A503C718B578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65C345-4A39-494D-971A-6C9F8E06DA1F}"/>
                </a:ext>
              </a:extLst>
            </p:cNvPr>
            <p:cNvSpPr txBox="1"/>
            <p:nvPr/>
          </p:nvSpPr>
          <p:spPr>
            <a:xfrm>
              <a:off x="5683407" y="470712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8569CA-C05D-4B9C-992E-3B90238FDAE0}"/>
              </a:ext>
            </a:extLst>
          </p:cNvPr>
          <p:cNvGrpSpPr/>
          <p:nvPr/>
        </p:nvGrpSpPr>
        <p:grpSpPr>
          <a:xfrm flipH="1">
            <a:off x="9830090" y="3350720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0401611A-C7E3-4DCE-90D0-8319E5E32494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3A447FCE-96B6-49C0-B614-0C8EBA4AECF5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B96B5142-E42F-4E9D-B08B-D72855C6A27B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22045FE8-FF9E-413C-9911-677CB70402E1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3">
            <a:extLst>
              <a:ext uri="{FF2B5EF4-FFF2-40B4-BE49-F238E27FC236}">
                <a16:creationId xmlns:a16="http://schemas.microsoft.com/office/drawing/2014/main" id="{FC358509-71C2-4218-A6DE-D2FC7012D4B6}"/>
              </a:ext>
            </a:extLst>
          </p:cNvPr>
          <p:cNvSpPr/>
          <p:nvPr/>
        </p:nvSpPr>
        <p:spPr>
          <a:xfrm>
            <a:off x="9473531" y="1947069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3E4009-317C-413D-95B3-63F1C5E70109}"/>
              </a:ext>
            </a:extLst>
          </p:cNvPr>
          <p:cNvGrpSpPr/>
          <p:nvPr/>
        </p:nvGrpSpPr>
        <p:grpSpPr>
          <a:xfrm flipH="1">
            <a:off x="4516298" y="3350720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CB018B5B-CF7D-4F89-A4B5-B50417F21837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0953E317-A491-440B-B94D-002DB5F30D7A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91D42D58-8CD5-4425-8058-D0D44B286666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0B53C61F-2762-4B2B-BD74-A2B542294E58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508585-64D8-424F-9C76-08D5A1277288}"/>
              </a:ext>
            </a:extLst>
          </p:cNvPr>
          <p:cNvGrpSpPr/>
          <p:nvPr/>
        </p:nvGrpSpPr>
        <p:grpSpPr>
          <a:xfrm>
            <a:off x="4375773" y="1852811"/>
            <a:ext cx="792715" cy="1360145"/>
            <a:chOff x="4874689" y="2348880"/>
            <a:chExt cx="914401" cy="1354872"/>
          </a:xfrm>
          <a:solidFill>
            <a:srgbClr val="90C221"/>
          </a:solidFill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C06514F5-C0D1-4DF8-A172-2EDE4BEE1A12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 Same Side Corner Rectangle 30">
              <a:extLst>
                <a:ext uri="{FF2B5EF4-FFF2-40B4-BE49-F238E27FC236}">
                  <a16:creationId xmlns:a16="http://schemas.microsoft.com/office/drawing/2014/main" id="{3FC1EE94-AEA0-4D0D-A2D5-8FF3FE884F5F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33">
              <a:extLst>
                <a:ext uri="{FF2B5EF4-FFF2-40B4-BE49-F238E27FC236}">
                  <a16:creationId xmlns:a16="http://schemas.microsoft.com/office/drawing/2014/main" id="{C3DB2CED-9CDE-4FFB-929E-036A870CCC9A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14">
            <a:extLst>
              <a:ext uri="{FF2B5EF4-FFF2-40B4-BE49-F238E27FC236}">
                <a16:creationId xmlns:a16="http://schemas.microsoft.com/office/drawing/2014/main" id="{C10B1092-62CB-4E7D-85FA-8DAA8E5BAB73}"/>
              </a:ext>
            </a:extLst>
          </p:cNvPr>
          <p:cNvGrpSpPr/>
          <p:nvPr/>
        </p:nvGrpSpPr>
        <p:grpSpPr>
          <a:xfrm>
            <a:off x="1869148" y="3350722"/>
            <a:ext cx="511666" cy="490542"/>
            <a:chOff x="1869148" y="3350721"/>
            <a:chExt cx="511666" cy="490542"/>
          </a:xfrm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FC2C67A7-D1EC-4694-9E06-473AF5060C05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55637FBB-F4DA-4259-A1AE-8C296E677237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">
              <a:extLst>
                <a:ext uri="{FF2B5EF4-FFF2-40B4-BE49-F238E27FC236}">
                  <a16:creationId xmlns:a16="http://schemas.microsoft.com/office/drawing/2014/main" id="{E5841E61-3FED-47DE-8AF7-F76DFDD2A4AB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">
              <a:extLst>
                <a:ext uri="{FF2B5EF4-FFF2-40B4-BE49-F238E27FC236}">
                  <a16:creationId xmlns:a16="http://schemas.microsoft.com/office/drawing/2014/main" id="{671477DE-C2EE-49F8-AC56-A8BACF3AEE47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Block Arc 37">
            <a:extLst>
              <a:ext uri="{FF2B5EF4-FFF2-40B4-BE49-F238E27FC236}">
                <a16:creationId xmlns:a16="http://schemas.microsoft.com/office/drawing/2014/main" id="{23632398-EE4D-40C2-9260-294198FD03A0}"/>
              </a:ext>
            </a:extLst>
          </p:cNvPr>
          <p:cNvSpPr/>
          <p:nvPr/>
        </p:nvSpPr>
        <p:spPr>
          <a:xfrm>
            <a:off x="1644864" y="1904425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135425-E68E-4DD3-9311-109651377F58}"/>
              </a:ext>
            </a:extLst>
          </p:cNvPr>
          <p:cNvGrpSpPr/>
          <p:nvPr/>
        </p:nvGrpSpPr>
        <p:grpSpPr>
          <a:xfrm flipH="1">
            <a:off x="7044810" y="3350722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D70F5459-833E-4BFC-8656-580E7DC9B67E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628C22DC-5CB8-4832-9266-BDD8764CBCA4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EC74638B-99FB-4567-B698-8B0F686549D2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5C8116B0-3493-45CD-B461-F65C98D8528F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id="{2D06CECE-BD32-4826-809C-86178F54415C}"/>
              </a:ext>
            </a:extLst>
          </p:cNvPr>
          <p:cNvSpPr/>
          <p:nvPr/>
        </p:nvSpPr>
        <p:spPr>
          <a:xfrm rot="5400000">
            <a:off x="6735110" y="1854087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0842E0-21CE-4575-BE98-A9AC8ECD070A}"/>
              </a:ext>
            </a:extLst>
          </p:cNvPr>
          <p:cNvGrpSpPr/>
          <p:nvPr/>
        </p:nvGrpSpPr>
        <p:grpSpPr>
          <a:xfrm>
            <a:off x="879230" y="4618434"/>
            <a:ext cx="2472004" cy="1474862"/>
            <a:chOff x="803640" y="3362835"/>
            <a:chExt cx="2059657" cy="14748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B40C3F-F397-4D90-9C7E-CCE42D34E21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2926B7-D81E-47FC-9BD5-FFF2365D5A6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10DA39-393A-4BB7-AB20-ADF5C14B9B82}"/>
              </a:ext>
            </a:extLst>
          </p:cNvPr>
          <p:cNvGrpSpPr/>
          <p:nvPr/>
        </p:nvGrpSpPr>
        <p:grpSpPr>
          <a:xfrm>
            <a:off x="3536127" y="4618434"/>
            <a:ext cx="2472004" cy="1474862"/>
            <a:chOff x="803640" y="3362835"/>
            <a:chExt cx="2059657" cy="14748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49DC11-9B11-4159-BA3C-0363B6B580C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FFA6B8-B5EE-44D2-8069-A62FC458F5C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7F8032-9BFF-4719-BEDE-A51C252DD4EB}"/>
              </a:ext>
            </a:extLst>
          </p:cNvPr>
          <p:cNvGrpSpPr/>
          <p:nvPr/>
        </p:nvGrpSpPr>
        <p:grpSpPr>
          <a:xfrm>
            <a:off x="6193024" y="4618434"/>
            <a:ext cx="2472004" cy="1474862"/>
            <a:chOff x="803640" y="3362835"/>
            <a:chExt cx="2059657" cy="14748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1D83C8-D1C1-4605-B003-E4D70AD724B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255C79-51CF-4B68-957E-AF448EC8BAD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36C9AF-7ACD-4CD3-B839-0FD88C2F1C39}"/>
              </a:ext>
            </a:extLst>
          </p:cNvPr>
          <p:cNvGrpSpPr/>
          <p:nvPr/>
        </p:nvGrpSpPr>
        <p:grpSpPr>
          <a:xfrm>
            <a:off x="8849921" y="4618434"/>
            <a:ext cx="2472004" cy="1474862"/>
            <a:chOff x="803640" y="3362835"/>
            <a:chExt cx="2059657" cy="14748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E77405A-2845-4298-B42C-C6C71A04D14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FBED82-BE3F-4E17-9D00-52E92AE6AAD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13E40900-DBFC-44B8-8712-10323A5E34C4}"/>
              </a:ext>
            </a:extLst>
          </p:cNvPr>
          <p:cNvSpPr/>
          <p:nvPr/>
        </p:nvSpPr>
        <p:spPr>
          <a:xfrm flipH="1">
            <a:off x="4573872" y="409950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B022CF7F-5762-4E65-A6C8-38A28DC4D65D}"/>
              </a:ext>
            </a:extLst>
          </p:cNvPr>
          <p:cNvSpPr/>
          <p:nvPr/>
        </p:nvSpPr>
        <p:spPr>
          <a:xfrm>
            <a:off x="1942122" y="41157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hord 15">
            <a:extLst>
              <a:ext uri="{FF2B5EF4-FFF2-40B4-BE49-F238E27FC236}">
                <a16:creationId xmlns:a16="http://schemas.microsoft.com/office/drawing/2014/main" id="{5F0CC030-2F5D-4BD4-91DA-C3204ED47F85}"/>
              </a:ext>
            </a:extLst>
          </p:cNvPr>
          <p:cNvSpPr/>
          <p:nvPr/>
        </p:nvSpPr>
        <p:spPr>
          <a:xfrm>
            <a:off x="7283880" y="408287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B6CA6550-8195-4D4D-897C-B535D1021F4F}"/>
              </a:ext>
            </a:extLst>
          </p:cNvPr>
          <p:cNvSpPr/>
          <p:nvPr/>
        </p:nvSpPr>
        <p:spPr>
          <a:xfrm>
            <a:off x="9913526" y="417044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9355" y="339509"/>
            <a:ext cx="7787371" cy="724247"/>
          </a:xfrm>
        </p:spPr>
        <p:txBody>
          <a:bodyPr/>
          <a:lstStyle/>
          <a:p>
            <a:pPr algn="l"/>
            <a:r>
              <a:rPr lang="en-US" dirty="0"/>
              <a:t>Infographic Style</a:t>
            </a:r>
          </a:p>
        </p:txBody>
      </p:sp>
      <p:sp>
        <p:nvSpPr>
          <p:cNvPr id="35" name="Right Arrow 30">
            <a:extLst>
              <a:ext uri="{FF2B5EF4-FFF2-40B4-BE49-F238E27FC236}">
                <a16:creationId xmlns:a16="http://schemas.microsoft.com/office/drawing/2014/main" id="{C040A09E-9417-4EB7-892A-D188F8C43740}"/>
              </a:ext>
            </a:extLst>
          </p:cNvPr>
          <p:cNvSpPr/>
          <p:nvPr/>
        </p:nvSpPr>
        <p:spPr>
          <a:xfrm>
            <a:off x="3493447" y="2482814"/>
            <a:ext cx="6434324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ight Arrow 31">
            <a:extLst>
              <a:ext uri="{FF2B5EF4-FFF2-40B4-BE49-F238E27FC236}">
                <a16:creationId xmlns:a16="http://schemas.microsoft.com/office/drawing/2014/main" id="{45ECD5E4-4C27-43F0-A8F9-3DF4234204CA}"/>
              </a:ext>
            </a:extLst>
          </p:cNvPr>
          <p:cNvSpPr/>
          <p:nvPr/>
        </p:nvSpPr>
        <p:spPr>
          <a:xfrm>
            <a:off x="3493447" y="3449554"/>
            <a:ext cx="690057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37" name="Right Arrow 32">
            <a:extLst>
              <a:ext uri="{FF2B5EF4-FFF2-40B4-BE49-F238E27FC236}">
                <a16:creationId xmlns:a16="http://schemas.microsoft.com/office/drawing/2014/main" id="{DC225F65-759C-48DA-AC3F-8872384B0D5A}"/>
              </a:ext>
            </a:extLst>
          </p:cNvPr>
          <p:cNvSpPr/>
          <p:nvPr/>
        </p:nvSpPr>
        <p:spPr>
          <a:xfrm>
            <a:off x="3493447" y="4416294"/>
            <a:ext cx="7366835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Right Arrow 33">
            <a:extLst>
              <a:ext uri="{FF2B5EF4-FFF2-40B4-BE49-F238E27FC236}">
                <a16:creationId xmlns:a16="http://schemas.microsoft.com/office/drawing/2014/main" id="{4BE9CF5C-D4C6-42F3-8270-4CA82373F0B5}"/>
              </a:ext>
            </a:extLst>
          </p:cNvPr>
          <p:cNvSpPr/>
          <p:nvPr/>
        </p:nvSpPr>
        <p:spPr>
          <a:xfrm>
            <a:off x="3493448" y="5383035"/>
            <a:ext cx="7833090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ight Arrow 50">
            <a:extLst>
              <a:ext uri="{FF2B5EF4-FFF2-40B4-BE49-F238E27FC236}">
                <a16:creationId xmlns:a16="http://schemas.microsoft.com/office/drawing/2014/main" id="{DFF1F61F-39FD-4952-BF09-A65F2BE33B0C}"/>
              </a:ext>
            </a:extLst>
          </p:cNvPr>
          <p:cNvSpPr/>
          <p:nvPr/>
        </p:nvSpPr>
        <p:spPr>
          <a:xfrm>
            <a:off x="3493447" y="1516074"/>
            <a:ext cx="596806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EAF538-354F-4629-8AFC-519FC40076FF}"/>
              </a:ext>
            </a:extLst>
          </p:cNvPr>
          <p:cNvSpPr/>
          <p:nvPr/>
        </p:nvSpPr>
        <p:spPr>
          <a:xfrm>
            <a:off x="1" y="0"/>
            <a:ext cx="33847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0AA691-46EF-4756-910E-D1F7AB325C49}"/>
              </a:ext>
            </a:extLst>
          </p:cNvPr>
          <p:cNvSpPr/>
          <p:nvPr/>
        </p:nvSpPr>
        <p:spPr>
          <a:xfrm>
            <a:off x="3456781" y="0"/>
            <a:ext cx="45719" cy="68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851A9E-F796-4CEA-9443-BC6DDE870A03}"/>
              </a:ext>
            </a:extLst>
          </p:cNvPr>
          <p:cNvSpPr txBox="1"/>
          <p:nvPr/>
        </p:nvSpPr>
        <p:spPr>
          <a:xfrm>
            <a:off x="1880987" y="172503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A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DF07CF-1443-4E74-870E-6F895A1DC5BB}"/>
              </a:ext>
            </a:extLst>
          </p:cNvPr>
          <p:cNvSpPr txBox="1"/>
          <p:nvPr/>
        </p:nvSpPr>
        <p:spPr>
          <a:xfrm>
            <a:off x="1880987" y="269177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B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4ECA6F-90E8-4409-9293-D5445FFDEB2A}"/>
              </a:ext>
            </a:extLst>
          </p:cNvPr>
          <p:cNvSpPr txBox="1"/>
          <p:nvPr/>
        </p:nvSpPr>
        <p:spPr>
          <a:xfrm>
            <a:off x="1880987" y="365851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C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AE1478-0D2B-4AAE-8F78-56170BE99FDC}"/>
              </a:ext>
            </a:extLst>
          </p:cNvPr>
          <p:cNvSpPr txBox="1"/>
          <p:nvPr/>
        </p:nvSpPr>
        <p:spPr>
          <a:xfrm>
            <a:off x="1880987" y="462525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4AC9D0-710F-48A9-94E8-66CB58D0290F}"/>
              </a:ext>
            </a:extLst>
          </p:cNvPr>
          <p:cNvSpPr txBox="1"/>
          <p:nvPr/>
        </p:nvSpPr>
        <p:spPr>
          <a:xfrm>
            <a:off x="1880987" y="5591997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E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AF2C540-84EA-485D-8256-FA111D0D40C7}"/>
              </a:ext>
            </a:extLst>
          </p:cNvPr>
          <p:cNvGrpSpPr/>
          <p:nvPr/>
        </p:nvGrpSpPr>
        <p:grpSpPr>
          <a:xfrm>
            <a:off x="3769202" y="1729554"/>
            <a:ext cx="5143687" cy="530163"/>
            <a:chOff x="1985511" y="4307149"/>
            <a:chExt cx="7456448" cy="53016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F43EC6-040A-4783-B2C0-536FA6984DC6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90CD033-39FE-4B72-8031-074E255E153E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ACA9DC1-DC23-47EB-A484-5AEF29E5E52D}"/>
              </a:ext>
            </a:extLst>
          </p:cNvPr>
          <p:cNvGrpSpPr/>
          <p:nvPr/>
        </p:nvGrpSpPr>
        <p:grpSpPr>
          <a:xfrm>
            <a:off x="3769202" y="2696856"/>
            <a:ext cx="5143687" cy="530163"/>
            <a:chOff x="1985511" y="4307149"/>
            <a:chExt cx="7456448" cy="53016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D17E4BD-FB1A-4ABC-9D65-9ECF6678EC1A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8574861-AE8A-4599-AAF4-BDAB5C5EDEC5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217A73-E1EA-47A4-B02C-44C85A4E2B44}"/>
              </a:ext>
            </a:extLst>
          </p:cNvPr>
          <p:cNvGrpSpPr/>
          <p:nvPr/>
        </p:nvGrpSpPr>
        <p:grpSpPr>
          <a:xfrm>
            <a:off x="3769202" y="3664160"/>
            <a:ext cx="5143687" cy="530163"/>
            <a:chOff x="1985511" y="4307149"/>
            <a:chExt cx="7456448" cy="53016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0C66A63-9478-4B71-9B5E-1CDCA79CD351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747FD7F-F249-4666-A205-A1B1C70C497E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B61C07-B739-4283-B14D-3B75213A8C61}"/>
              </a:ext>
            </a:extLst>
          </p:cNvPr>
          <p:cNvGrpSpPr/>
          <p:nvPr/>
        </p:nvGrpSpPr>
        <p:grpSpPr>
          <a:xfrm>
            <a:off x="3769202" y="4631462"/>
            <a:ext cx="5143687" cy="530163"/>
            <a:chOff x="1985511" y="4307149"/>
            <a:chExt cx="7456448" cy="53016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D666500-8BAC-40E1-96CC-5D51F5C8008B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C85A1D6-B2C7-4996-AADB-3AD3ACE087A6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D9D3AC6-D098-4529-8958-D1549BF4B350}"/>
              </a:ext>
            </a:extLst>
          </p:cNvPr>
          <p:cNvGrpSpPr/>
          <p:nvPr/>
        </p:nvGrpSpPr>
        <p:grpSpPr>
          <a:xfrm>
            <a:off x="3769202" y="5598766"/>
            <a:ext cx="5143687" cy="530163"/>
            <a:chOff x="1985511" y="4307149"/>
            <a:chExt cx="7456448" cy="53016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9F6C9C5-5D7F-4C49-BFEF-5C56BD22A4F2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5107CC-2AA4-47AB-8C1F-48E8D1CEB47D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0399FB09-5A94-477E-88F1-68FFB1F613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74BCC53E-C3FC-4855-8E4F-46BE5A8C3D4D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06727-78C9-43FC-AFBC-47AA98A5492E}"/>
              </a:ext>
            </a:extLst>
          </p:cNvPr>
          <p:cNvSpPr txBox="1"/>
          <p:nvPr/>
        </p:nvSpPr>
        <p:spPr>
          <a:xfrm>
            <a:off x="780139" y="4718943"/>
            <a:ext cx="47729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05792-813D-4983-B804-72B341E9FC8B}"/>
              </a:ext>
            </a:extLst>
          </p:cNvPr>
          <p:cNvSpPr txBox="1"/>
          <p:nvPr/>
        </p:nvSpPr>
        <p:spPr>
          <a:xfrm>
            <a:off x="551542" y="949343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C6476-BA89-4D59-AEF9-1EE167DCDF64}"/>
              </a:ext>
            </a:extLst>
          </p:cNvPr>
          <p:cNvSpPr txBox="1"/>
          <p:nvPr/>
        </p:nvSpPr>
        <p:spPr>
          <a:xfrm>
            <a:off x="551542" y="61066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BD2FC-B5EC-40EA-A5DD-01E971C761EC}"/>
              </a:ext>
            </a:extLst>
          </p:cNvPr>
          <p:cNvSpPr txBox="1"/>
          <p:nvPr/>
        </p:nvSpPr>
        <p:spPr>
          <a:xfrm>
            <a:off x="551542" y="147269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9110C2-9E9A-438C-A3F9-8A88F45841FA}"/>
              </a:ext>
            </a:extLst>
          </p:cNvPr>
          <p:cNvGrpSpPr/>
          <p:nvPr/>
        </p:nvGrpSpPr>
        <p:grpSpPr>
          <a:xfrm>
            <a:off x="626011" y="2313681"/>
            <a:ext cx="5870709" cy="301848"/>
            <a:chOff x="608426" y="2823854"/>
            <a:chExt cx="5870709" cy="301848"/>
          </a:xfrm>
        </p:grpSpPr>
        <p:sp>
          <p:nvSpPr>
            <p:cNvPr id="9" name="Text Placeholder 27">
              <a:extLst>
                <a:ext uri="{FF2B5EF4-FFF2-40B4-BE49-F238E27FC236}">
                  <a16:creationId xmlns:a16="http://schemas.microsoft.com/office/drawing/2014/main" id="{DC7E13B7-FB30-4BA8-9D20-99CE5B4A2748}"/>
                </a:ext>
              </a:extLst>
            </p:cNvPr>
            <p:cNvSpPr txBox="1">
              <a:spLocks/>
            </p:cNvSpPr>
            <p:nvPr/>
          </p:nvSpPr>
          <p:spPr>
            <a:xfrm>
              <a:off x="608426" y="2823854"/>
              <a:ext cx="992586" cy="301848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MODERN</a:t>
              </a:r>
              <a:endParaRPr lang="en-US" altLang="ko-KR" sz="1400" b="0" dirty="0"/>
            </a:p>
          </p:txBody>
        </p:sp>
        <p:sp>
          <p:nvSpPr>
            <p:cNvPr id="10" name="Text Placeholder 27">
              <a:extLst>
                <a:ext uri="{FF2B5EF4-FFF2-40B4-BE49-F238E27FC236}">
                  <a16:creationId xmlns:a16="http://schemas.microsoft.com/office/drawing/2014/main" id="{85B749CD-8027-4111-BC18-8584ED14EFCC}"/>
                </a:ext>
              </a:extLst>
            </p:cNvPr>
            <p:cNvSpPr txBox="1">
              <a:spLocks/>
            </p:cNvSpPr>
            <p:nvPr/>
          </p:nvSpPr>
          <p:spPr>
            <a:xfrm>
              <a:off x="1717360" y="2823854"/>
              <a:ext cx="1411686" cy="301848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POWERPOINT</a:t>
              </a:r>
              <a:endParaRPr lang="en-US" altLang="ko-KR" sz="1400" b="0" dirty="0"/>
            </a:p>
          </p:txBody>
        </p:sp>
        <p:sp>
          <p:nvSpPr>
            <p:cNvPr id="11" name="Text Placeholder 27">
              <a:extLst>
                <a:ext uri="{FF2B5EF4-FFF2-40B4-BE49-F238E27FC236}">
                  <a16:creationId xmlns:a16="http://schemas.microsoft.com/office/drawing/2014/main" id="{8212156C-23A9-4B08-BE33-F7D67B351A39}"/>
                </a:ext>
              </a:extLst>
            </p:cNvPr>
            <p:cNvSpPr txBox="1">
              <a:spLocks/>
            </p:cNvSpPr>
            <p:nvPr/>
          </p:nvSpPr>
          <p:spPr>
            <a:xfrm>
              <a:off x="3245394" y="2823854"/>
              <a:ext cx="1597269" cy="301848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PRESENTATION</a:t>
              </a:r>
              <a:endParaRPr lang="en-US" altLang="ko-KR" sz="1400" b="0" dirty="0"/>
            </a:p>
          </p:txBody>
        </p:sp>
        <p:sp>
          <p:nvSpPr>
            <p:cNvPr id="12" name="Text Placeholder 27">
              <a:extLst>
                <a:ext uri="{FF2B5EF4-FFF2-40B4-BE49-F238E27FC236}">
                  <a16:creationId xmlns:a16="http://schemas.microsoft.com/office/drawing/2014/main" id="{76AC1A4F-253E-410D-BD43-B7B9BE9EE769}"/>
                </a:ext>
              </a:extLst>
            </p:cNvPr>
            <p:cNvSpPr txBox="1">
              <a:spLocks/>
            </p:cNvSpPr>
            <p:nvPr/>
          </p:nvSpPr>
          <p:spPr>
            <a:xfrm>
              <a:off x="4959011" y="2823854"/>
              <a:ext cx="1520124" cy="301848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0" dirty="0"/>
                <a:t>INFOGRAPHIC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7D21B0-6B8C-400F-A096-338DF1A1ACE0}"/>
              </a:ext>
            </a:extLst>
          </p:cNvPr>
          <p:cNvSpPr txBox="1"/>
          <p:nvPr/>
        </p:nvSpPr>
        <p:spPr>
          <a:xfrm>
            <a:off x="517265" y="281018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0C6EF7-D351-4BE7-8EDC-F1F0C0F64F5F}"/>
              </a:ext>
            </a:extLst>
          </p:cNvPr>
          <p:cNvSpPr txBox="1"/>
          <p:nvPr/>
        </p:nvSpPr>
        <p:spPr>
          <a:xfrm>
            <a:off x="8984111" y="5560724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0">
            <a:extLst>
              <a:ext uri="{FF2B5EF4-FFF2-40B4-BE49-F238E27FC236}">
                <a16:creationId xmlns:a16="http://schemas.microsoft.com/office/drawing/2014/main" id="{D0650D2D-5A27-4EA3-B438-6EBCE84949E4}"/>
              </a:ext>
            </a:extLst>
          </p:cNvPr>
          <p:cNvSpPr/>
          <p:nvPr/>
        </p:nvSpPr>
        <p:spPr>
          <a:xfrm>
            <a:off x="6515266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자유형: 도형 39">
            <a:extLst>
              <a:ext uri="{FF2B5EF4-FFF2-40B4-BE49-F238E27FC236}">
                <a16:creationId xmlns:a16="http://schemas.microsoft.com/office/drawing/2014/main" id="{3EA86CC6-74AF-4586-BAAB-AB2D65B9B23E}"/>
              </a:ext>
            </a:extLst>
          </p:cNvPr>
          <p:cNvSpPr/>
          <p:nvPr/>
        </p:nvSpPr>
        <p:spPr>
          <a:xfrm>
            <a:off x="7786848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: 도형 38">
            <a:extLst>
              <a:ext uri="{FF2B5EF4-FFF2-40B4-BE49-F238E27FC236}">
                <a16:creationId xmlns:a16="http://schemas.microsoft.com/office/drawing/2014/main" id="{E0538B52-1FA7-4ACC-BB7E-7661722A38B0}"/>
              </a:ext>
            </a:extLst>
          </p:cNvPr>
          <p:cNvSpPr/>
          <p:nvPr/>
        </p:nvSpPr>
        <p:spPr>
          <a:xfrm>
            <a:off x="9058430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5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1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5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0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1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37">
            <a:extLst>
              <a:ext uri="{FF2B5EF4-FFF2-40B4-BE49-F238E27FC236}">
                <a16:creationId xmlns:a16="http://schemas.microsoft.com/office/drawing/2014/main" id="{5C05C5C8-CE93-416D-884C-5934A16AC69B}"/>
              </a:ext>
            </a:extLst>
          </p:cNvPr>
          <p:cNvSpPr/>
          <p:nvPr/>
        </p:nvSpPr>
        <p:spPr>
          <a:xfrm>
            <a:off x="10330012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0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534478-F2B0-4E27-8675-9A3178BBC947}"/>
              </a:ext>
            </a:extLst>
          </p:cNvPr>
          <p:cNvSpPr/>
          <p:nvPr/>
        </p:nvSpPr>
        <p:spPr>
          <a:xfrm>
            <a:off x="6630019" y="512715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DDE975-AC15-4C3C-846D-F1EC05073519}"/>
              </a:ext>
            </a:extLst>
          </p:cNvPr>
          <p:cNvSpPr/>
          <p:nvPr/>
        </p:nvSpPr>
        <p:spPr>
          <a:xfrm>
            <a:off x="7900759" y="512715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96E4B1-CD12-40A1-A604-67D1AFCC4068}"/>
              </a:ext>
            </a:extLst>
          </p:cNvPr>
          <p:cNvSpPr/>
          <p:nvPr/>
        </p:nvSpPr>
        <p:spPr>
          <a:xfrm>
            <a:off x="9171499" y="5127154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18B0E7-71BA-498A-B2EA-C571970F6B36}"/>
              </a:ext>
            </a:extLst>
          </p:cNvPr>
          <p:cNvSpPr/>
          <p:nvPr/>
        </p:nvSpPr>
        <p:spPr>
          <a:xfrm>
            <a:off x="10442240" y="512715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D0BCA309-E35D-4155-BBA7-11D958C2F721}"/>
              </a:ext>
            </a:extLst>
          </p:cNvPr>
          <p:cNvGrpSpPr/>
          <p:nvPr/>
        </p:nvGrpSpPr>
        <p:grpSpPr>
          <a:xfrm>
            <a:off x="867596" y="1763139"/>
            <a:ext cx="5228406" cy="901016"/>
            <a:chOff x="867594" y="1763138"/>
            <a:chExt cx="4305889" cy="9010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380A33-AF2B-429F-B466-AE7F88BF66A9}"/>
                </a:ext>
              </a:extLst>
            </p:cNvPr>
            <p:cNvSpPr/>
            <p:nvPr/>
          </p:nvSpPr>
          <p:spPr>
            <a:xfrm>
              <a:off x="1201821" y="2140934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3D171-27BF-46B6-AC39-29B37391F1D2}"/>
                </a:ext>
              </a:extLst>
            </p:cNvPr>
            <p:cNvSpPr/>
            <p:nvPr/>
          </p:nvSpPr>
          <p:spPr>
            <a:xfrm>
              <a:off x="867594" y="1763138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60%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4">
            <a:extLst>
              <a:ext uri="{FF2B5EF4-FFF2-40B4-BE49-F238E27FC236}">
                <a16:creationId xmlns:a16="http://schemas.microsoft.com/office/drawing/2014/main" id="{8358583A-4DFC-4DBE-9CC3-9E5732847C61}"/>
              </a:ext>
            </a:extLst>
          </p:cNvPr>
          <p:cNvGrpSpPr/>
          <p:nvPr/>
        </p:nvGrpSpPr>
        <p:grpSpPr>
          <a:xfrm>
            <a:off x="867596" y="2892218"/>
            <a:ext cx="5228406" cy="901016"/>
            <a:chOff x="867594" y="2644566"/>
            <a:chExt cx="4305889" cy="90101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D9DDDC-4046-4299-B8F8-993CCB170049}"/>
                </a:ext>
              </a:extLst>
            </p:cNvPr>
            <p:cNvSpPr/>
            <p:nvPr/>
          </p:nvSpPr>
          <p:spPr>
            <a:xfrm>
              <a:off x="1201821" y="3022362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FBBA73-88CB-496B-992E-0CC8CB0F9680}"/>
                </a:ext>
              </a:extLst>
            </p:cNvPr>
            <p:cNvSpPr/>
            <p:nvPr/>
          </p:nvSpPr>
          <p:spPr>
            <a:xfrm>
              <a:off x="867594" y="2644566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75%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966FC8AA-0AD3-4CAC-B65E-75CC990BCE09}"/>
              </a:ext>
            </a:extLst>
          </p:cNvPr>
          <p:cNvGrpSpPr/>
          <p:nvPr/>
        </p:nvGrpSpPr>
        <p:grpSpPr>
          <a:xfrm>
            <a:off x="867596" y="4021296"/>
            <a:ext cx="5228406" cy="901016"/>
            <a:chOff x="867594" y="3525994"/>
            <a:chExt cx="4305889" cy="9010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7F6DC4-1BE6-4BE4-8EDD-F121EB882B63}"/>
                </a:ext>
              </a:extLst>
            </p:cNvPr>
            <p:cNvSpPr/>
            <p:nvPr/>
          </p:nvSpPr>
          <p:spPr>
            <a:xfrm>
              <a:off x="1201821" y="3903790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FC8130-E008-46E8-9435-4EDD04235340}"/>
                </a:ext>
              </a:extLst>
            </p:cNvPr>
            <p:cNvSpPr/>
            <p:nvPr/>
          </p:nvSpPr>
          <p:spPr>
            <a:xfrm>
              <a:off x="867594" y="3525994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50%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BAD4CFB8-07A2-4E6C-89BF-6822FB25A91B}"/>
              </a:ext>
            </a:extLst>
          </p:cNvPr>
          <p:cNvGrpSpPr/>
          <p:nvPr/>
        </p:nvGrpSpPr>
        <p:grpSpPr>
          <a:xfrm>
            <a:off x="867596" y="5150374"/>
            <a:ext cx="5228406" cy="901016"/>
            <a:chOff x="867594" y="4407422"/>
            <a:chExt cx="4305889" cy="9010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09197F-7A8E-4B70-B57C-C93E75EC77F5}"/>
                </a:ext>
              </a:extLst>
            </p:cNvPr>
            <p:cNvSpPr/>
            <p:nvPr/>
          </p:nvSpPr>
          <p:spPr>
            <a:xfrm>
              <a:off x="1201821" y="4785218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79D2D5-C39C-4AB2-B079-A0FAAE9955FA}"/>
                </a:ext>
              </a:extLst>
            </p:cNvPr>
            <p:cNvSpPr/>
            <p:nvPr/>
          </p:nvSpPr>
          <p:spPr>
            <a:xfrm>
              <a:off x="867594" y="4407422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95%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EB21775-61C1-47AF-B88E-AFFD6D72A436}"/>
              </a:ext>
            </a:extLst>
          </p:cNvPr>
          <p:cNvSpPr/>
          <p:nvPr/>
        </p:nvSpPr>
        <p:spPr>
          <a:xfrm>
            <a:off x="6557359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977B80-5C6E-4639-909C-0B6E16445EA2}"/>
              </a:ext>
            </a:extLst>
          </p:cNvPr>
          <p:cNvSpPr/>
          <p:nvPr/>
        </p:nvSpPr>
        <p:spPr>
          <a:xfrm>
            <a:off x="7841641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36283F-4E28-4FEE-8CEF-D7F55D1DC44B}"/>
              </a:ext>
            </a:extLst>
          </p:cNvPr>
          <p:cNvSpPr/>
          <p:nvPr/>
        </p:nvSpPr>
        <p:spPr>
          <a:xfrm>
            <a:off x="9106873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AABA4D-2017-473C-916E-F495A0506367}"/>
              </a:ext>
            </a:extLst>
          </p:cNvPr>
          <p:cNvSpPr/>
          <p:nvPr/>
        </p:nvSpPr>
        <p:spPr>
          <a:xfrm>
            <a:off x="10372104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7" name="차트 32">
            <a:extLst>
              <a:ext uri="{FF2B5EF4-FFF2-40B4-BE49-F238E27FC236}">
                <a16:creationId xmlns:a16="http://schemas.microsoft.com/office/drawing/2014/main" id="{89CD0FFF-6915-43B3-944D-0A0181E25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110232"/>
              </p:ext>
            </p:extLst>
          </p:nvPr>
        </p:nvGraphicFramePr>
        <p:xfrm>
          <a:off x="6096000" y="2435217"/>
          <a:ext cx="5372100" cy="294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6D134-7790-4FFC-81AB-07ACAFFA9F15}"/>
              </a:ext>
            </a:extLst>
          </p:cNvPr>
          <p:cNvSpPr/>
          <p:nvPr/>
        </p:nvSpPr>
        <p:spPr>
          <a:xfrm>
            <a:off x="5063712" y="5177043"/>
            <a:ext cx="2060129" cy="88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A11E41-A0B1-4386-88D5-604B2FD95B00}"/>
              </a:ext>
            </a:extLst>
          </p:cNvPr>
          <p:cNvSpPr/>
          <p:nvPr/>
        </p:nvSpPr>
        <p:spPr>
          <a:xfrm>
            <a:off x="2626444" y="4053978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DA343A-0675-4FC5-A235-99CE9C58B90E}"/>
              </a:ext>
            </a:extLst>
          </p:cNvPr>
          <p:cNvSpPr/>
          <p:nvPr/>
        </p:nvSpPr>
        <p:spPr>
          <a:xfrm>
            <a:off x="1775040" y="2930912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CF005-4CC4-45E7-9B52-D2309E29D8BD}"/>
              </a:ext>
            </a:extLst>
          </p:cNvPr>
          <p:cNvSpPr/>
          <p:nvPr/>
        </p:nvSpPr>
        <p:spPr>
          <a:xfrm>
            <a:off x="923638" y="1807847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C6B9A5-60A5-4C43-8085-4717032B4403}"/>
              </a:ext>
            </a:extLst>
          </p:cNvPr>
          <p:cNvSpPr/>
          <p:nvPr/>
        </p:nvSpPr>
        <p:spPr>
          <a:xfrm flipH="1">
            <a:off x="6379386" y="4057067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61B34B-766F-476F-9699-014CF835F288}"/>
              </a:ext>
            </a:extLst>
          </p:cNvPr>
          <p:cNvSpPr/>
          <p:nvPr/>
        </p:nvSpPr>
        <p:spPr>
          <a:xfrm flipH="1">
            <a:off x="7230788" y="2934001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FDEE1D-9F1E-4CC4-A5EB-62AD611FC3C8}"/>
              </a:ext>
            </a:extLst>
          </p:cNvPr>
          <p:cNvSpPr/>
          <p:nvPr/>
        </p:nvSpPr>
        <p:spPr>
          <a:xfrm flipH="1">
            <a:off x="8082192" y="1810936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985B7A-E72D-41B7-BE5F-6FCF0A78BBA3}"/>
              </a:ext>
            </a:extLst>
          </p:cNvPr>
          <p:cNvGrpSpPr/>
          <p:nvPr/>
        </p:nvGrpSpPr>
        <p:grpSpPr>
          <a:xfrm>
            <a:off x="5069393" y="5241053"/>
            <a:ext cx="2054449" cy="704694"/>
            <a:chOff x="3233964" y="1954419"/>
            <a:chExt cx="2049169" cy="629174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55B58F-368E-4AD9-84C9-66BCE6E5F87A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E0E2E2-CB86-4973-9040-1D4FBCDF0662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CDB5F9-8C6A-4784-B783-733F86DFB3BC}"/>
              </a:ext>
            </a:extLst>
          </p:cNvPr>
          <p:cNvGrpSpPr/>
          <p:nvPr/>
        </p:nvGrpSpPr>
        <p:grpSpPr>
          <a:xfrm>
            <a:off x="6468940" y="4115150"/>
            <a:ext cx="3109563" cy="724280"/>
            <a:chOff x="2079598" y="4324401"/>
            <a:chExt cx="3846581" cy="6466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A842C3-F2CB-4B39-9584-EB04A18C189C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465043-E3B9-4B7B-8CC0-073FB2E22EB6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047B1E-672B-427D-9AB1-74F68F6DCFB5}"/>
              </a:ext>
            </a:extLst>
          </p:cNvPr>
          <p:cNvGrpSpPr/>
          <p:nvPr/>
        </p:nvGrpSpPr>
        <p:grpSpPr>
          <a:xfrm>
            <a:off x="7278331" y="2989248"/>
            <a:ext cx="3109563" cy="724280"/>
            <a:chOff x="2079598" y="4324401"/>
            <a:chExt cx="3846581" cy="6466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46FBD9-1F53-438B-8ED4-9CA9020F0193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534546-126F-472E-AF96-84FD33991A4D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4D386C-C129-4B3A-A501-E50C73880D6E}"/>
              </a:ext>
            </a:extLst>
          </p:cNvPr>
          <p:cNvGrpSpPr/>
          <p:nvPr/>
        </p:nvGrpSpPr>
        <p:grpSpPr>
          <a:xfrm>
            <a:off x="8087722" y="1863346"/>
            <a:ext cx="3109563" cy="724280"/>
            <a:chOff x="2079598" y="4324401"/>
            <a:chExt cx="3846581" cy="6466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24028B-534C-4E31-AAF5-81A00F2F05C7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040A40-37E9-4CFF-BE2F-E37EBD2959D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675EEA-7CAE-4D84-801B-F9FC8FC9023D}"/>
              </a:ext>
            </a:extLst>
          </p:cNvPr>
          <p:cNvGrpSpPr/>
          <p:nvPr/>
        </p:nvGrpSpPr>
        <p:grpSpPr>
          <a:xfrm>
            <a:off x="971180" y="1863346"/>
            <a:ext cx="3109563" cy="724280"/>
            <a:chOff x="2079598" y="4324401"/>
            <a:chExt cx="3846581" cy="6466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0ACB17-DC52-4A21-9D04-51E201B524F7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8D8B4F-216B-44F2-BAA1-4E1DB1BDC146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BCAF44-F6D7-4E0F-88EA-ADAC2A1BE5A6}"/>
              </a:ext>
            </a:extLst>
          </p:cNvPr>
          <p:cNvGrpSpPr/>
          <p:nvPr/>
        </p:nvGrpSpPr>
        <p:grpSpPr>
          <a:xfrm>
            <a:off x="1822583" y="2989248"/>
            <a:ext cx="3109563" cy="724280"/>
            <a:chOff x="2079598" y="4324401"/>
            <a:chExt cx="3846581" cy="6466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5C9D91-B065-4CB8-A5A6-31981920DD08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CD3369-44F9-47A1-8959-749BD2B4FA8F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9B184C-4C59-4BF0-B36B-CFBFC2529CDA}"/>
              </a:ext>
            </a:extLst>
          </p:cNvPr>
          <p:cNvGrpSpPr/>
          <p:nvPr/>
        </p:nvGrpSpPr>
        <p:grpSpPr>
          <a:xfrm>
            <a:off x="2673986" y="4115150"/>
            <a:ext cx="3109563" cy="724280"/>
            <a:chOff x="2079598" y="4324401"/>
            <a:chExt cx="3846581" cy="6466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34705F-91A1-44B7-B6E5-623991C32C1B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B879D8-F65F-4077-9AC3-30DFF849E3A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Bent-Up Arrow 29">
            <a:extLst>
              <a:ext uri="{FF2B5EF4-FFF2-40B4-BE49-F238E27FC236}">
                <a16:creationId xmlns:a16="http://schemas.microsoft.com/office/drawing/2014/main" id="{57DB95A7-75E3-4732-9EED-5EA14175EC2B}"/>
              </a:ext>
            </a:extLst>
          </p:cNvPr>
          <p:cNvSpPr/>
          <p:nvPr/>
        </p:nvSpPr>
        <p:spPr>
          <a:xfrm>
            <a:off x="7123842" y="4941040"/>
            <a:ext cx="1081431" cy="74781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Bent-Up Arrow 30">
            <a:extLst>
              <a:ext uri="{FF2B5EF4-FFF2-40B4-BE49-F238E27FC236}">
                <a16:creationId xmlns:a16="http://schemas.microsoft.com/office/drawing/2014/main" id="{8A9B80A2-7546-4C7E-8D4B-7BE53244A425}"/>
              </a:ext>
            </a:extLst>
          </p:cNvPr>
          <p:cNvSpPr/>
          <p:nvPr/>
        </p:nvSpPr>
        <p:spPr>
          <a:xfrm flipH="1">
            <a:off x="3987961" y="4941040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Bent-Up Arrow 31">
            <a:extLst>
              <a:ext uri="{FF2B5EF4-FFF2-40B4-BE49-F238E27FC236}">
                <a16:creationId xmlns:a16="http://schemas.microsoft.com/office/drawing/2014/main" id="{D950C87A-023C-40BE-B848-D8252D69A44D}"/>
              </a:ext>
            </a:extLst>
          </p:cNvPr>
          <p:cNvSpPr/>
          <p:nvPr/>
        </p:nvSpPr>
        <p:spPr>
          <a:xfrm flipH="1">
            <a:off x="1822582" y="3845110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Bent-Up Arrow 32">
            <a:extLst>
              <a:ext uri="{FF2B5EF4-FFF2-40B4-BE49-F238E27FC236}">
                <a16:creationId xmlns:a16="http://schemas.microsoft.com/office/drawing/2014/main" id="{72BA08DD-F732-40EE-8008-DEBBD5DB14CC}"/>
              </a:ext>
            </a:extLst>
          </p:cNvPr>
          <p:cNvSpPr/>
          <p:nvPr/>
        </p:nvSpPr>
        <p:spPr>
          <a:xfrm flipH="1">
            <a:off x="986405" y="2714465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Bent-Up Arrow 33">
            <a:extLst>
              <a:ext uri="{FF2B5EF4-FFF2-40B4-BE49-F238E27FC236}">
                <a16:creationId xmlns:a16="http://schemas.microsoft.com/office/drawing/2014/main" id="{CB4EE4C8-D6B7-46F0-864F-98ED025ABB16}"/>
              </a:ext>
            </a:extLst>
          </p:cNvPr>
          <p:cNvSpPr/>
          <p:nvPr/>
        </p:nvSpPr>
        <p:spPr>
          <a:xfrm>
            <a:off x="9354004" y="3845110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Bent-Up Arrow 34">
            <a:extLst>
              <a:ext uri="{FF2B5EF4-FFF2-40B4-BE49-F238E27FC236}">
                <a16:creationId xmlns:a16="http://schemas.microsoft.com/office/drawing/2014/main" id="{AE4D52FA-D80C-49A5-A933-4A58CEC90DF5}"/>
              </a:ext>
            </a:extLst>
          </p:cNvPr>
          <p:cNvSpPr/>
          <p:nvPr/>
        </p:nvSpPr>
        <p:spPr>
          <a:xfrm>
            <a:off x="10205407" y="2714465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6DAA24-E29F-4799-B52B-6AD8597B9746}"/>
              </a:ext>
            </a:extLst>
          </p:cNvPr>
          <p:cNvSpPr/>
          <p:nvPr/>
        </p:nvSpPr>
        <p:spPr>
          <a:xfrm>
            <a:off x="5063712" y="1755977"/>
            <a:ext cx="2060129" cy="88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2A925F-4198-41E3-8BDE-386AD36A14A3}"/>
              </a:ext>
            </a:extLst>
          </p:cNvPr>
          <p:cNvGrpSpPr/>
          <p:nvPr/>
        </p:nvGrpSpPr>
        <p:grpSpPr>
          <a:xfrm>
            <a:off x="5069393" y="1819987"/>
            <a:ext cx="2054449" cy="704694"/>
            <a:chOff x="3233964" y="1954419"/>
            <a:chExt cx="2049169" cy="629174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E9B0B9-54EF-47E1-9ECD-33947C3A3A2C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8AFF71-4242-43AB-B7A3-A345CCD8489B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FEC2E5-5C85-41AC-B13C-2B8FA9B1C426}"/>
              </a:ext>
            </a:extLst>
          </p:cNvPr>
          <p:cNvSpPr txBox="1"/>
          <p:nvPr/>
        </p:nvSpPr>
        <p:spPr>
          <a:xfrm>
            <a:off x="776996" y="32064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9EE19-E1C9-4BB6-8D39-ED42EC23D56E}"/>
              </a:ext>
            </a:extLst>
          </p:cNvPr>
          <p:cNvSpPr txBox="1"/>
          <p:nvPr/>
        </p:nvSpPr>
        <p:spPr>
          <a:xfrm>
            <a:off x="248904" y="182797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6BD3D-C1CD-44A6-B057-5ECFF836B9FE}"/>
              </a:ext>
            </a:extLst>
          </p:cNvPr>
          <p:cNvSpPr txBox="1"/>
          <p:nvPr/>
        </p:nvSpPr>
        <p:spPr>
          <a:xfrm>
            <a:off x="2906980" y="1827973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729BE-C162-4D72-801B-130CEE18C0E3}"/>
              </a:ext>
            </a:extLst>
          </p:cNvPr>
          <p:cNvSpPr txBox="1"/>
          <p:nvPr/>
        </p:nvSpPr>
        <p:spPr>
          <a:xfrm>
            <a:off x="8940976" y="1704863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gular Pentagon 7">
            <a:extLst>
              <a:ext uri="{FF2B5EF4-FFF2-40B4-BE49-F238E27FC236}">
                <a16:creationId xmlns:a16="http://schemas.microsoft.com/office/drawing/2014/main" id="{1537075F-D175-4B0D-AEA3-BFAAA93DD61B}"/>
              </a:ext>
            </a:extLst>
          </p:cNvPr>
          <p:cNvSpPr/>
          <p:nvPr/>
        </p:nvSpPr>
        <p:spPr>
          <a:xfrm>
            <a:off x="5375984" y="2478548"/>
            <a:ext cx="1440030" cy="1371457"/>
          </a:xfrm>
          <a:prstGeom prst="pentagon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38237CA5-EEF6-4A2D-9954-0B3F99E5D737}"/>
              </a:ext>
            </a:extLst>
          </p:cNvPr>
          <p:cNvSpPr/>
          <p:nvPr/>
        </p:nvSpPr>
        <p:spPr>
          <a:xfrm rot="10800000">
            <a:off x="4471176" y="4069419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2B09495B-5AEB-489B-8380-0F86B9F27E55}"/>
              </a:ext>
            </a:extLst>
          </p:cNvPr>
          <p:cNvSpPr/>
          <p:nvPr/>
        </p:nvSpPr>
        <p:spPr>
          <a:xfrm rot="2400500">
            <a:off x="7047930" y="3038380"/>
            <a:ext cx="1440030" cy="1371457"/>
          </a:xfrm>
          <a:prstGeom prst="pentagon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4E01F6B2-73C8-462A-907C-413649AB9A78}"/>
              </a:ext>
            </a:extLst>
          </p:cNvPr>
          <p:cNvSpPr/>
          <p:nvPr/>
        </p:nvSpPr>
        <p:spPr>
          <a:xfrm rot="4800000">
            <a:off x="7960020" y="4462577"/>
            <a:ext cx="1440030" cy="1371457"/>
          </a:xfrm>
          <a:prstGeom prst="pentagon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73FCEB36-620B-4525-BD15-6319537889DE}"/>
              </a:ext>
            </a:extLst>
          </p:cNvPr>
          <p:cNvSpPr/>
          <p:nvPr/>
        </p:nvSpPr>
        <p:spPr>
          <a:xfrm rot="19199500" flipH="1">
            <a:off x="3704040" y="3038380"/>
            <a:ext cx="1440030" cy="1371457"/>
          </a:xfrm>
          <a:prstGeom prst="pentagon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0727EF79-E20B-4B84-9969-0A60A877E26A}"/>
              </a:ext>
            </a:extLst>
          </p:cNvPr>
          <p:cNvSpPr/>
          <p:nvPr/>
        </p:nvSpPr>
        <p:spPr>
          <a:xfrm rot="16800000" flipH="1">
            <a:off x="2791950" y="4462577"/>
            <a:ext cx="1440030" cy="1371457"/>
          </a:xfrm>
          <a:prstGeom prst="pentagon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12A2BD-1174-4053-A248-7E8C0A7094E5}"/>
              </a:ext>
            </a:extLst>
          </p:cNvPr>
          <p:cNvGrpSpPr/>
          <p:nvPr/>
        </p:nvGrpSpPr>
        <p:grpSpPr>
          <a:xfrm>
            <a:off x="1772574" y="2447943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B42290-4175-499E-89E1-12A9F2E7B640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9FC1CA-745C-4C9B-9BC2-96F1C7FB634E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899B32-8E96-453C-87F0-4F360EB81734}"/>
              </a:ext>
            </a:extLst>
          </p:cNvPr>
          <p:cNvGrpSpPr/>
          <p:nvPr/>
        </p:nvGrpSpPr>
        <p:grpSpPr>
          <a:xfrm>
            <a:off x="710124" y="4586139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095B11-2D98-4F23-B37F-78038551A9AF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D991F8-E0D9-4D7B-9AA5-788CF30C992E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EF1A7B-07E6-40FA-B876-9455DF87D097}"/>
              </a:ext>
            </a:extLst>
          </p:cNvPr>
          <p:cNvGrpSpPr/>
          <p:nvPr/>
        </p:nvGrpSpPr>
        <p:grpSpPr>
          <a:xfrm>
            <a:off x="8415534" y="2447943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F6F906-90CD-49FF-997D-031BD7A3328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FD7EB9-B548-4E95-B20E-F0FDB94964A7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8C0F4A-1540-496C-A8AA-9FA3A71A9504}"/>
              </a:ext>
            </a:extLst>
          </p:cNvPr>
          <p:cNvGrpSpPr/>
          <p:nvPr/>
        </p:nvGrpSpPr>
        <p:grpSpPr>
          <a:xfrm>
            <a:off x="9470062" y="4586139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93A58B-1A6E-47B9-B7A0-6AE5A6B5620C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D76F38-D7C6-4901-A798-C5A7FC0BB669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66B22A-14D3-4127-B942-06FC68ECE6FB}"/>
              </a:ext>
            </a:extLst>
          </p:cNvPr>
          <p:cNvGrpSpPr/>
          <p:nvPr/>
        </p:nvGrpSpPr>
        <p:grpSpPr>
          <a:xfrm>
            <a:off x="4541468" y="1723954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167F2D-15E4-4EC2-964A-3D360E37434C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CBE947-8C16-46C8-8E82-5682E79142E5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DD6BBF-EEE4-4D07-A7CD-998983571DD0}"/>
              </a:ext>
            </a:extLst>
          </p:cNvPr>
          <p:cNvGrpSpPr/>
          <p:nvPr/>
        </p:nvGrpSpPr>
        <p:grpSpPr>
          <a:xfrm>
            <a:off x="5489734" y="2806095"/>
            <a:ext cx="1217907" cy="929304"/>
            <a:chOff x="3233964" y="1888430"/>
            <a:chExt cx="1544813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F02215-8B1C-4E01-804B-1D1C2AF95A7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ACBEFF-278D-46DE-AEFF-994A8DE9BF2E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EA3BFD-4CB3-487C-BBAC-52077C9DB303}"/>
              </a:ext>
            </a:extLst>
          </p:cNvPr>
          <p:cNvGrpSpPr/>
          <p:nvPr/>
        </p:nvGrpSpPr>
        <p:grpSpPr>
          <a:xfrm>
            <a:off x="3848852" y="3285305"/>
            <a:ext cx="1217907" cy="929304"/>
            <a:chOff x="3233964" y="1888430"/>
            <a:chExt cx="1544813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A0A480-A382-4096-8599-6DC5872E97F7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8BB99D-AAD2-4A28-A800-ACC2B4E8786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00F550-D1AF-47B9-B187-7FEE71D1E72A}"/>
              </a:ext>
            </a:extLst>
          </p:cNvPr>
          <p:cNvGrpSpPr/>
          <p:nvPr/>
        </p:nvGrpSpPr>
        <p:grpSpPr>
          <a:xfrm>
            <a:off x="2987856" y="4693839"/>
            <a:ext cx="1217907" cy="929304"/>
            <a:chOff x="3233964" y="1888430"/>
            <a:chExt cx="1544813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0BC0E8-9635-4365-A93E-9AAA36317BEA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73045C-2ED2-44F8-929C-81EBFC9C3F67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EBEBBE-1410-4A08-AD7F-28D98A59D29B}"/>
              </a:ext>
            </a:extLst>
          </p:cNvPr>
          <p:cNvGrpSpPr/>
          <p:nvPr/>
        </p:nvGrpSpPr>
        <p:grpSpPr>
          <a:xfrm>
            <a:off x="7120527" y="3285305"/>
            <a:ext cx="1217907" cy="929304"/>
            <a:chOff x="3233964" y="1888430"/>
            <a:chExt cx="1544813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546D13-596C-498C-AC67-5A4F76DC5B52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1DF50CA-D01F-480A-A660-E5D775230B6A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A9635B-A6D6-4D40-9071-3FF5C4136BBB}"/>
              </a:ext>
            </a:extLst>
          </p:cNvPr>
          <p:cNvGrpSpPr/>
          <p:nvPr/>
        </p:nvGrpSpPr>
        <p:grpSpPr>
          <a:xfrm>
            <a:off x="7970623" y="4693839"/>
            <a:ext cx="1217907" cy="929304"/>
            <a:chOff x="3233964" y="1888430"/>
            <a:chExt cx="1544813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C79641-83E1-4015-B9BE-CCA36622B682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C6398EC-92A0-4F94-8422-B9218034A46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31186CB-D5C8-4665-9561-B1BEC2EBB12C}"/>
              </a:ext>
            </a:extLst>
          </p:cNvPr>
          <p:cNvSpPr/>
          <p:nvPr/>
        </p:nvSpPr>
        <p:spPr>
          <a:xfrm flipH="1">
            <a:off x="5758322" y="5299978"/>
            <a:ext cx="656954" cy="541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D7527-C2D2-4E7E-AD78-1C793BD3EBA0}"/>
              </a:ext>
            </a:extLst>
          </p:cNvPr>
          <p:cNvGrpSpPr/>
          <p:nvPr/>
        </p:nvGrpSpPr>
        <p:grpSpPr>
          <a:xfrm>
            <a:off x="2447872" y="1772816"/>
            <a:ext cx="2838828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8F1BFF-F0AC-4215-BFD2-7A2A1E2ABC6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5F0BD1-48C6-4007-B003-4EEB5983CC6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ADAEF3-9427-4892-99A1-13085B55EC7F}"/>
              </a:ext>
            </a:extLst>
          </p:cNvPr>
          <p:cNvGrpSpPr/>
          <p:nvPr/>
        </p:nvGrpSpPr>
        <p:grpSpPr>
          <a:xfrm>
            <a:off x="885094" y="3490554"/>
            <a:ext cx="2851239" cy="923330"/>
            <a:chOff x="3345630" y="4283314"/>
            <a:chExt cx="156307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CDFBEC-7A98-4B94-80D3-31A18D38D2F9}"/>
                </a:ext>
              </a:extLst>
            </p:cNvPr>
            <p:cNvSpPr txBox="1"/>
            <p:nvPr/>
          </p:nvSpPr>
          <p:spPr>
            <a:xfrm>
              <a:off x="3352434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0BDB46-E3D9-4368-949F-A66942EF632F}"/>
                </a:ext>
              </a:extLst>
            </p:cNvPr>
            <p:cNvSpPr txBox="1"/>
            <p:nvPr/>
          </p:nvSpPr>
          <p:spPr>
            <a:xfrm>
              <a:off x="3345630" y="4283314"/>
              <a:ext cx="1543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75BB02-6C48-4439-A392-FBBC18CD9983}"/>
              </a:ext>
            </a:extLst>
          </p:cNvPr>
          <p:cNvGrpSpPr/>
          <p:nvPr/>
        </p:nvGrpSpPr>
        <p:grpSpPr>
          <a:xfrm>
            <a:off x="6854146" y="5161145"/>
            <a:ext cx="2843014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332AF0-0CD6-4F32-B96E-96AC07B04E4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130994-2AB7-4184-8441-7285DA672CF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C8F079-08FC-491C-9678-F227B49DBCA4}"/>
              </a:ext>
            </a:extLst>
          </p:cNvPr>
          <p:cNvGrpSpPr/>
          <p:nvPr/>
        </p:nvGrpSpPr>
        <p:grpSpPr>
          <a:xfrm>
            <a:off x="6854146" y="2273977"/>
            <a:ext cx="2843014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F09080-CA34-468E-BBE1-64EBA0916B7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D2B2C5-B9E9-4E51-BA9E-389CC4C4889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DE7AE2-3196-429E-8F7A-C8250B00C786}"/>
              </a:ext>
            </a:extLst>
          </p:cNvPr>
          <p:cNvGrpSpPr/>
          <p:nvPr/>
        </p:nvGrpSpPr>
        <p:grpSpPr>
          <a:xfrm>
            <a:off x="8447951" y="3490554"/>
            <a:ext cx="2850164" cy="923330"/>
            <a:chOff x="3017861" y="4283314"/>
            <a:chExt cx="1592591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23194F-C111-4362-BA36-874A2E423DE1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018B9D-71CB-474E-8286-4DD32F3FF73E}"/>
                </a:ext>
              </a:extLst>
            </p:cNvPr>
            <p:cNvSpPr txBox="1"/>
            <p:nvPr/>
          </p:nvSpPr>
          <p:spPr>
            <a:xfrm>
              <a:off x="3017861" y="4283314"/>
              <a:ext cx="1592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36506-CA19-4CC1-ABF9-AD2620C378C9}"/>
              </a:ext>
            </a:extLst>
          </p:cNvPr>
          <p:cNvGrpSpPr/>
          <p:nvPr/>
        </p:nvGrpSpPr>
        <p:grpSpPr>
          <a:xfrm>
            <a:off x="2447872" y="4651192"/>
            <a:ext cx="2838828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D82411-A7F5-4DF8-AF23-10A7234E048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568793-BD32-4926-8845-D60D519429F2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AA09F9-B46E-459E-85C3-4EFCAC0E72B8}"/>
              </a:ext>
            </a:extLst>
          </p:cNvPr>
          <p:cNvGrpSpPr/>
          <p:nvPr/>
        </p:nvGrpSpPr>
        <p:grpSpPr>
          <a:xfrm>
            <a:off x="3819400" y="2250276"/>
            <a:ext cx="4553202" cy="3350686"/>
            <a:chOff x="2143459" y="2390313"/>
            <a:chExt cx="4246730" cy="3125154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6338B266-67B5-4004-8DF7-EAA7A98600F9}"/>
                </a:ext>
              </a:extLst>
            </p:cNvPr>
            <p:cNvSpPr/>
            <p:nvPr/>
          </p:nvSpPr>
          <p:spPr>
            <a:xfrm rot="5400000">
              <a:off x="5303128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27B16CC5-89D7-455A-B644-D644D28A4A5A}"/>
                </a:ext>
              </a:extLst>
            </p:cNvPr>
            <p:cNvSpPr/>
            <p:nvPr/>
          </p:nvSpPr>
          <p:spPr>
            <a:xfrm rot="5400000">
              <a:off x="2062936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649514B2-A46D-4496-93AF-296B8F6F2028}"/>
                </a:ext>
              </a:extLst>
            </p:cNvPr>
            <p:cNvSpPr/>
            <p:nvPr/>
          </p:nvSpPr>
          <p:spPr>
            <a:xfrm rot="5400000">
              <a:off x="3145616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EC3FB92F-90CF-417F-A829-F929C364B015}"/>
                </a:ext>
              </a:extLst>
            </p:cNvPr>
            <p:cNvSpPr/>
            <p:nvPr/>
          </p:nvSpPr>
          <p:spPr>
            <a:xfrm rot="5400000">
              <a:off x="3681240" y="247083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9940548A-B061-4CEA-888E-9D052E982746}"/>
                </a:ext>
              </a:extLst>
            </p:cNvPr>
            <p:cNvSpPr/>
            <p:nvPr/>
          </p:nvSpPr>
          <p:spPr>
            <a:xfrm rot="5400000">
              <a:off x="4221569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DFAACA72-1449-4F91-9479-D44E538D8DF5}"/>
                </a:ext>
              </a:extLst>
            </p:cNvPr>
            <p:cNvSpPr/>
            <p:nvPr/>
          </p:nvSpPr>
          <p:spPr>
            <a:xfrm rot="5400000">
              <a:off x="3682464" y="442840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3A360A13-5B8E-453C-ACB8-975065752A16}"/>
              </a:ext>
            </a:extLst>
          </p:cNvPr>
          <p:cNvSpPr/>
          <p:nvPr/>
        </p:nvSpPr>
        <p:spPr>
          <a:xfrm>
            <a:off x="5329066" y="3764820"/>
            <a:ext cx="381469" cy="3814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C5D57FE1-9E5E-48E1-931B-8BD7CA6D0714}"/>
              </a:ext>
            </a:extLst>
          </p:cNvPr>
          <p:cNvSpPr/>
          <p:nvPr/>
        </p:nvSpPr>
        <p:spPr>
          <a:xfrm>
            <a:off x="4163459" y="3754939"/>
            <a:ext cx="389539" cy="3646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301DA6F7-7072-4765-906D-6C5C11C5854D}"/>
              </a:ext>
            </a:extLst>
          </p:cNvPr>
          <p:cNvSpPr/>
          <p:nvPr/>
        </p:nvSpPr>
        <p:spPr>
          <a:xfrm>
            <a:off x="5896062" y="4789691"/>
            <a:ext cx="399876" cy="3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67769F0D-AE2E-470B-AC4D-B4AE1CB5E00D}"/>
              </a:ext>
            </a:extLst>
          </p:cNvPr>
          <p:cNvSpPr>
            <a:spLocks noChangeAspect="1"/>
          </p:cNvSpPr>
          <p:nvPr/>
        </p:nvSpPr>
        <p:spPr>
          <a:xfrm rot="9900000">
            <a:off x="6439296" y="3756728"/>
            <a:ext cx="468208" cy="39765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394FEAE8-CD07-4ACD-9EF7-54ED70F0D23B}"/>
              </a:ext>
            </a:extLst>
          </p:cNvPr>
          <p:cNvSpPr/>
          <p:nvPr/>
        </p:nvSpPr>
        <p:spPr>
          <a:xfrm>
            <a:off x="5860978" y="2692804"/>
            <a:ext cx="409560" cy="3145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98C2EA02-0145-4A24-B4B5-9315D1B91528}"/>
              </a:ext>
            </a:extLst>
          </p:cNvPr>
          <p:cNvSpPr>
            <a:spLocks noChangeAspect="1"/>
          </p:cNvSpPr>
          <p:nvPr/>
        </p:nvSpPr>
        <p:spPr>
          <a:xfrm>
            <a:off x="7623338" y="3733142"/>
            <a:ext cx="419350" cy="4228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ED21B5-04EB-44E3-BE7F-61310886D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12C99-6FC2-469B-B8B6-C71A2B6999C6}"/>
              </a:ext>
            </a:extLst>
          </p:cNvPr>
          <p:cNvSpPr txBox="1"/>
          <p:nvPr/>
        </p:nvSpPr>
        <p:spPr>
          <a:xfrm>
            <a:off x="714103" y="4102898"/>
            <a:ext cx="3481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5A59D-63D2-4347-B75C-3C854C82E069}"/>
              </a:ext>
            </a:extLst>
          </p:cNvPr>
          <p:cNvSpPr txBox="1"/>
          <p:nvPr/>
        </p:nvSpPr>
        <p:spPr>
          <a:xfrm>
            <a:off x="714104" y="2796203"/>
            <a:ext cx="371502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AF87DD-102F-45AE-BF01-38D84FCB5E58}"/>
              </a:ext>
            </a:extLst>
          </p:cNvPr>
          <p:cNvSpPr txBox="1"/>
          <p:nvPr/>
        </p:nvSpPr>
        <p:spPr>
          <a:xfrm>
            <a:off x="714103" y="1554773"/>
            <a:ext cx="371502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DAE5CFB-8997-4C7C-A2CE-49E075854EB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05227126-CA60-4785-8396-0181D4E1CD1C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id="{8E697B19-10F8-4E3F-8E6F-64333C65D1E2}"/>
              </a:ext>
            </a:extLst>
          </p:cNvPr>
          <p:cNvSpPr/>
          <p:nvPr/>
        </p:nvSpPr>
        <p:spPr>
          <a:xfrm>
            <a:off x="969844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772BDB7A-7279-41AF-8854-3494FE2DBB48}"/>
              </a:ext>
            </a:extLst>
          </p:cNvPr>
          <p:cNvSpPr/>
          <p:nvPr/>
        </p:nvSpPr>
        <p:spPr>
          <a:xfrm>
            <a:off x="6325456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67EBDEEF-B997-460C-926B-3C943865EB81}"/>
              </a:ext>
            </a:extLst>
          </p:cNvPr>
          <p:cNvSpPr/>
          <p:nvPr/>
        </p:nvSpPr>
        <p:spPr>
          <a:xfrm>
            <a:off x="3647650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05438013-987C-4813-A265-956998838D0D}"/>
              </a:ext>
            </a:extLst>
          </p:cNvPr>
          <p:cNvSpPr/>
          <p:nvPr/>
        </p:nvSpPr>
        <p:spPr>
          <a:xfrm>
            <a:off x="9003263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4ADFA8-4A78-4A72-BDD8-C814F443660E}"/>
              </a:ext>
            </a:extLst>
          </p:cNvPr>
          <p:cNvGrpSpPr/>
          <p:nvPr/>
        </p:nvGrpSpPr>
        <p:grpSpPr>
          <a:xfrm>
            <a:off x="1159693" y="2286148"/>
            <a:ext cx="1871192" cy="678649"/>
            <a:chOff x="3233964" y="1954419"/>
            <a:chExt cx="1410044" cy="6786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773E41-CAB5-4BF3-81D9-39C3CA754D4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1140F9-C534-4A7B-973B-6477F5E80DA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712024-1069-44E4-A2AA-C48F05A2955C}"/>
              </a:ext>
            </a:extLst>
          </p:cNvPr>
          <p:cNvGrpSpPr/>
          <p:nvPr/>
        </p:nvGrpSpPr>
        <p:grpSpPr>
          <a:xfrm>
            <a:off x="3837499" y="2286148"/>
            <a:ext cx="1871192" cy="678649"/>
            <a:chOff x="3233964" y="1954419"/>
            <a:chExt cx="1410044" cy="6786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693078-6B68-445A-8C47-87483D64978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AC1EDD-A84B-4D44-BE69-DEAAE018E68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4FF34-E97D-4AD6-98CA-2E363B658449}"/>
              </a:ext>
            </a:extLst>
          </p:cNvPr>
          <p:cNvGrpSpPr/>
          <p:nvPr/>
        </p:nvGrpSpPr>
        <p:grpSpPr>
          <a:xfrm>
            <a:off x="6515305" y="2286148"/>
            <a:ext cx="1871192" cy="678649"/>
            <a:chOff x="3233964" y="1954419"/>
            <a:chExt cx="1410044" cy="6786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622FF2-ED31-4E9E-A9EC-8A5E52DC888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2C686-BD38-40E7-B64D-28D86AF61D3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CC1F18-881B-40C2-B8B3-148AB28F6503}"/>
              </a:ext>
            </a:extLst>
          </p:cNvPr>
          <p:cNvGrpSpPr/>
          <p:nvPr/>
        </p:nvGrpSpPr>
        <p:grpSpPr>
          <a:xfrm>
            <a:off x="9193112" y="2286148"/>
            <a:ext cx="1871192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41B42D-76C1-45B5-ABC4-6728FFB212D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C1C740-150F-4149-B765-EBE7530B2BB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EA7ED3-7015-4F63-99EF-5C1389E1F0A3}"/>
              </a:ext>
            </a:extLst>
          </p:cNvPr>
          <p:cNvSpPr txBox="1"/>
          <p:nvPr/>
        </p:nvSpPr>
        <p:spPr>
          <a:xfrm>
            <a:off x="1184250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8F34DC-06A1-4567-8CB7-2197590F6E27}"/>
              </a:ext>
            </a:extLst>
          </p:cNvPr>
          <p:cNvSpPr txBox="1"/>
          <p:nvPr/>
        </p:nvSpPr>
        <p:spPr>
          <a:xfrm>
            <a:off x="3862056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466CD7-2990-4A5A-972F-FA997B8C44C2}"/>
              </a:ext>
            </a:extLst>
          </p:cNvPr>
          <p:cNvSpPr txBox="1"/>
          <p:nvPr/>
        </p:nvSpPr>
        <p:spPr>
          <a:xfrm>
            <a:off x="6539862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99F2A6-0AF6-47BC-A37E-E7AC8AC71103}"/>
              </a:ext>
            </a:extLst>
          </p:cNvPr>
          <p:cNvSpPr txBox="1"/>
          <p:nvPr/>
        </p:nvSpPr>
        <p:spPr>
          <a:xfrm>
            <a:off x="9217670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ABF78F-0C81-4115-A88E-D4CE693F1479}"/>
              </a:ext>
            </a:extLst>
          </p:cNvPr>
          <p:cNvSpPr/>
          <p:nvPr/>
        </p:nvSpPr>
        <p:spPr>
          <a:xfrm>
            <a:off x="3664345" y="3368037"/>
            <a:ext cx="108000" cy="266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E0FC43-9703-4D65-AF5F-E000B5DDA8EE}"/>
              </a:ext>
            </a:extLst>
          </p:cNvPr>
          <p:cNvSpPr/>
          <p:nvPr/>
        </p:nvSpPr>
        <p:spPr>
          <a:xfrm>
            <a:off x="994886" y="3368037"/>
            <a:ext cx="108000" cy="266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5C3B8-F628-4AAC-AAB9-046E12AE7990}"/>
              </a:ext>
            </a:extLst>
          </p:cNvPr>
          <p:cNvSpPr/>
          <p:nvPr/>
        </p:nvSpPr>
        <p:spPr>
          <a:xfrm>
            <a:off x="6333804" y="3368037"/>
            <a:ext cx="108000" cy="266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433AFB-59D6-4A2F-8E4C-4CFFD4806A9E}"/>
              </a:ext>
            </a:extLst>
          </p:cNvPr>
          <p:cNvSpPr/>
          <p:nvPr/>
        </p:nvSpPr>
        <p:spPr>
          <a:xfrm>
            <a:off x="9003263" y="3368037"/>
            <a:ext cx="108000" cy="266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A2E2D9-11A0-494E-9CA0-51A724F76CD0}"/>
              </a:ext>
            </a:extLst>
          </p:cNvPr>
          <p:cNvGrpSpPr/>
          <p:nvPr/>
        </p:nvGrpSpPr>
        <p:grpSpPr>
          <a:xfrm>
            <a:off x="0" y="3437677"/>
            <a:ext cx="12192000" cy="851233"/>
            <a:chOff x="0" y="3638550"/>
            <a:chExt cx="9276844" cy="647700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6C00EA-6537-4054-90CD-1DF9596AC9A6}"/>
                </a:ext>
              </a:extLst>
            </p:cNvPr>
            <p:cNvSpPr/>
            <p:nvPr/>
          </p:nvSpPr>
          <p:spPr>
            <a:xfrm>
              <a:off x="7171819" y="3638550"/>
              <a:ext cx="2105025" cy="647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043E3E5E-4B0C-442B-8075-056A55F2507E}"/>
                </a:ext>
              </a:extLst>
            </p:cNvPr>
            <p:cNvSpPr/>
            <p:nvPr/>
          </p:nvSpPr>
          <p:spPr>
            <a:xfrm>
              <a:off x="5378864" y="3638550"/>
              <a:ext cx="2105025" cy="6477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D28821E2-5927-44E9-8741-7F2B38A22041}"/>
                </a:ext>
              </a:extLst>
            </p:cNvPr>
            <p:cNvSpPr/>
            <p:nvPr/>
          </p:nvSpPr>
          <p:spPr>
            <a:xfrm>
              <a:off x="3585910" y="3638550"/>
              <a:ext cx="2105025" cy="6477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2FFEDFC2-A66D-48D6-8BB2-6C34FB7F5B04}"/>
                </a:ext>
              </a:extLst>
            </p:cNvPr>
            <p:cNvSpPr/>
            <p:nvPr/>
          </p:nvSpPr>
          <p:spPr>
            <a:xfrm>
              <a:off x="1792955" y="3638550"/>
              <a:ext cx="2105025" cy="6477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3DA10091-9FB4-4F1B-8D49-365C3E8A82AA}"/>
                </a:ext>
              </a:extLst>
            </p:cNvPr>
            <p:cNvSpPr/>
            <p:nvPr/>
          </p:nvSpPr>
          <p:spPr>
            <a:xfrm>
              <a:off x="0" y="3638550"/>
              <a:ext cx="2105025" cy="6477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6319F-7679-43F2-943F-F582CBE41617}"/>
              </a:ext>
            </a:extLst>
          </p:cNvPr>
          <p:cNvSpPr/>
          <p:nvPr/>
        </p:nvSpPr>
        <p:spPr>
          <a:xfrm>
            <a:off x="347132" y="3437677"/>
            <a:ext cx="1577233" cy="851599"/>
          </a:xfrm>
          <a:custGeom>
            <a:avLst/>
            <a:gdLst/>
            <a:ahLst/>
            <a:cxnLst/>
            <a:rect l="l" t="t" r="r" b="b"/>
            <a:pathLst>
              <a:path w="1577233" h="851599">
                <a:moveTo>
                  <a:pt x="1366646" y="460353"/>
                </a:moveTo>
                <a:lnTo>
                  <a:pt x="1282303" y="508239"/>
                </a:lnTo>
                <a:lnTo>
                  <a:pt x="1282303" y="744401"/>
                </a:lnTo>
                <a:lnTo>
                  <a:pt x="1450446" y="744401"/>
                </a:lnTo>
                <a:lnTo>
                  <a:pt x="1450446" y="508239"/>
                </a:lnTo>
                <a:close/>
                <a:moveTo>
                  <a:pt x="606028" y="109375"/>
                </a:moveTo>
                <a:lnTo>
                  <a:pt x="606028" y="742224"/>
                </a:lnTo>
                <a:lnTo>
                  <a:pt x="774171" y="742224"/>
                </a:lnTo>
                <a:lnTo>
                  <a:pt x="774171" y="109375"/>
                </a:lnTo>
                <a:close/>
                <a:moveTo>
                  <a:pt x="1284479" y="107198"/>
                </a:moveTo>
                <a:lnTo>
                  <a:pt x="1284479" y="311255"/>
                </a:lnTo>
                <a:lnTo>
                  <a:pt x="1366646" y="360229"/>
                </a:lnTo>
                <a:lnTo>
                  <a:pt x="1449358" y="311255"/>
                </a:lnTo>
                <a:lnTo>
                  <a:pt x="1449358" y="107198"/>
                </a:lnTo>
                <a:close/>
                <a:moveTo>
                  <a:pt x="1234417" y="0"/>
                </a:moveTo>
                <a:lnTo>
                  <a:pt x="1499420" y="0"/>
                </a:lnTo>
                <a:cubicBezTo>
                  <a:pt x="1549844" y="0"/>
                  <a:pt x="1575057" y="26119"/>
                  <a:pt x="1575057" y="78358"/>
                </a:cubicBezTo>
                <a:lnTo>
                  <a:pt x="1575057" y="297652"/>
                </a:lnTo>
                <a:cubicBezTo>
                  <a:pt x="1575057" y="327399"/>
                  <a:pt x="1564174" y="350797"/>
                  <a:pt x="1542408" y="367847"/>
                </a:cubicBezTo>
                <a:cubicBezTo>
                  <a:pt x="1518102" y="381995"/>
                  <a:pt x="1493797" y="396143"/>
                  <a:pt x="1469491" y="410291"/>
                </a:cubicBezTo>
                <a:cubicBezTo>
                  <a:pt x="1494522" y="424802"/>
                  <a:pt x="1519735" y="439313"/>
                  <a:pt x="1545128" y="453823"/>
                </a:cubicBezTo>
                <a:cubicBezTo>
                  <a:pt x="1566532" y="470511"/>
                  <a:pt x="1577233" y="494635"/>
                  <a:pt x="1577233" y="526196"/>
                </a:cubicBezTo>
                <a:lnTo>
                  <a:pt x="1577233" y="773785"/>
                </a:lnTo>
                <a:cubicBezTo>
                  <a:pt x="1577233" y="825661"/>
                  <a:pt x="1551658" y="851599"/>
                  <a:pt x="1500508" y="851599"/>
                </a:cubicBezTo>
                <a:lnTo>
                  <a:pt x="1231696" y="851599"/>
                </a:lnTo>
                <a:cubicBezTo>
                  <a:pt x="1181272" y="851599"/>
                  <a:pt x="1156059" y="825661"/>
                  <a:pt x="1156059" y="773785"/>
                </a:cubicBezTo>
                <a:lnTo>
                  <a:pt x="1156059" y="526196"/>
                </a:lnTo>
                <a:cubicBezTo>
                  <a:pt x="1156059" y="494635"/>
                  <a:pt x="1166580" y="470511"/>
                  <a:pt x="1187620" y="453823"/>
                </a:cubicBezTo>
                <a:cubicBezTo>
                  <a:pt x="1212651" y="439313"/>
                  <a:pt x="1237864" y="424802"/>
                  <a:pt x="1263257" y="410291"/>
                </a:cubicBezTo>
                <a:cubicBezTo>
                  <a:pt x="1238952" y="396143"/>
                  <a:pt x="1214646" y="381995"/>
                  <a:pt x="1190341" y="367847"/>
                </a:cubicBezTo>
                <a:cubicBezTo>
                  <a:pt x="1168212" y="350434"/>
                  <a:pt x="1157148" y="327036"/>
                  <a:pt x="1157148" y="297652"/>
                </a:cubicBezTo>
                <a:lnTo>
                  <a:pt x="1157148" y="78358"/>
                </a:lnTo>
                <a:cubicBezTo>
                  <a:pt x="1157148" y="26119"/>
                  <a:pt x="1182904" y="0"/>
                  <a:pt x="1234417" y="0"/>
                </a:cubicBezTo>
                <a:close/>
                <a:moveTo>
                  <a:pt x="993306" y="0"/>
                </a:moveTo>
                <a:lnTo>
                  <a:pt x="1101593" y="0"/>
                </a:lnTo>
                <a:lnTo>
                  <a:pt x="1101593" y="851599"/>
                </a:lnTo>
                <a:lnTo>
                  <a:pt x="976438" y="851599"/>
                </a:lnTo>
                <a:lnTo>
                  <a:pt x="976438" y="250854"/>
                </a:lnTo>
                <a:lnTo>
                  <a:pt x="927464" y="250854"/>
                </a:lnTo>
                <a:lnTo>
                  <a:pt x="927464" y="233986"/>
                </a:lnTo>
                <a:close/>
                <a:moveTo>
                  <a:pt x="558142" y="0"/>
                </a:moveTo>
                <a:lnTo>
                  <a:pt x="822056" y="0"/>
                </a:lnTo>
                <a:cubicBezTo>
                  <a:pt x="873207" y="0"/>
                  <a:pt x="898782" y="26119"/>
                  <a:pt x="898782" y="78358"/>
                </a:cubicBezTo>
                <a:lnTo>
                  <a:pt x="898782" y="773785"/>
                </a:lnTo>
                <a:cubicBezTo>
                  <a:pt x="898782" y="825661"/>
                  <a:pt x="873207" y="851599"/>
                  <a:pt x="822056" y="851599"/>
                </a:cubicBezTo>
                <a:lnTo>
                  <a:pt x="556510" y="851599"/>
                </a:lnTo>
                <a:cubicBezTo>
                  <a:pt x="506085" y="851599"/>
                  <a:pt x="480873" y="825661"/>
                  <a:pt x="480873" y="773785"/>
                </a:cubicBezTo>
                <a:lnTo>
                  <a:pt x="480873" y="78358"/>
                </a:lnTo>
                <a:cubicBezTo>
                  <a:pt x="480873" y="26119"/>
                  <a:pt x="506629" y="0"/>
                  <a:pt x="558142" y="0"/>
                </a:cubicBezTo>
                <a:close/>
                <a:moveTo>
                  <a:pt x="86520" y="0"/>
                </a:moveTo>
                <a:lnTo>
                  <a:pt x="336286" y="0"/>
                </a:lnTo>
                <a:cubicBezTo>
                  <a:pt x="388162" y="0"/>
                  <a:pt x="414100" y="25757"/>
                  <a:pt x="414100" y="77270"/>
                </a:cubicBezTo>
                <a:lnTo>
                  <a:pt x="414100" y="242148"/>
                </a:lnTo>
                <a:cubicBezTo>
                  <a:pt x="414100" y="268993"/>
                  <a:pt x="404849" y="298740"/>
                  <a:pt x="386348" y="331389"/>
                </a:cubicBezTo>
                <a:lnTo>
                  <a:pt x="152362" y="740048"/>
                </a:lnTo>
                <a:lnTo>
                  <a:pt x="413012" y="740048"/>
                </a:lnTo>
                <a:lnTo>
                  <a:pt x="413012" y="851599"/>
                </a:lnTo>
                <a:lnTo>
                  <a:pt x="0" y="851599"/>
                </a:lnTo>
                <a:lnTo>
                  <a:pt x="0" y="772697"/>
                </a:lnTo>
                <a:lnTo>
                  <a:pt x="288401" y="265547"/>
                </a:lnTo>
                <a:lnTo>
                  <a:pt x="288401" y="108286"/>
                </a:lnTo>
                <a:lnTo>
                  <a:pt x="133317" y="108286"/>
                </a:lnTo>
                <a:lnTo>
                  <a:pt x="133317" y="266635"/>
                </a:lnTo>
                <a:lnTo>
                  <a:pt x="8706" y="266635"/>
                </a:lnTo>
                <a:lnTo>
                  <a:pt x="8706" y="77270"/>
                </a:lnTo>
                <a:cubicBezTo>
                  <a:pt x="8706" y="25757"/>
                  <a:pt x="34644" y="0"/>
                  <a:pt x="8652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B7F487-0D74-4705-A651-B61F123E2FA3}"/>
              </a:ext>
            </a:extLst>
          </p:cNvPr>
          <p:cNvSpPr/>
          <p:nvPr/>
        </p:nvSpPr>
        <p:spPr>
          <a:xfrm>
            <a:off x="2703748" y="3437677"/>
            <a:ext cx="1568528" cy="851599"/>
          </a:xfrm>
          <a:custGeom>
            <a:avLst/>
            <a:gdLst/>
            <a:ahLst/>
            <a:cxnLst/>
            <a:rect l="l" t="t" r="r" b="b"/>
            <a:pathLst>
              <a:path w="1568528" h="851599">
                <a:moveTo>
                  <a:pt x="1279582" y="109375"/>
                </a:moveTo>
                <a:lnTo>
                  <a:pt x="1279582" y="378186"/>
                </a:lnTo>
                <a:lnTo>
                  <a:pt x="1442284" y="378186"/>
                </a:lnTo>
                <a:lnTo>
                  <a:pt x="1442284" y="109375"/>
                </a:lnTo>
                <a:close/>
                <a:moveTo>
                  <a:pt x="606028" y="109375"/>
                </a:moveTo>
                <a:lnTo>
                  <a:pt x="606028" y="742224"/>
                </a:lnTo>
                <a:lnTo>
                  <a:pt x="774171" y="742224"/>
                </a:lnTo>
                <a:lnTo>
                  <a:pt x="774171" y="109375"/>
                </a:lnTo>
                <a:close/>
                <a:moveTo>
                  <a:pt x="1230609" y="0"/>
                </a:moveTo>
                <a:lnTo>
                  <a:pt x="1490714" y="0"/>
                </a:lnTo>
                <a:cubicBezTo>
                  <a:pt x="1542590" y="0"/>
                  <a:pt x="1568528" y="26119"/>
                  <a:pt x="1568528" y="78358"/>
                </a:cubicBezTo>
                <a:lnTo>
                  <a:pt x="1568528" y="773785"/>
                </a:lnTo>
                <a:cubicBezTo>
                  <a:pt x="1568528" y="825661"/>
                  <a:pt x="1542952" y="851599"/>
                  <a:pt x="1491802" y="851599"/>
                </a:cubicBezTo>
                <a:lnTo>
                  <a:pt x="1235506" y="851599"/>
                </a:lnTo>
                <a:cubicBezTo>
                  <a:pt x="1183993" y="851599"/>
                  <a:pt x="1158236" y="825661"/>
                  <a:pt x="1158236" y="773785"/>
                </a:cubicBezTo>
                <a:lnTo>
                  <a:pt x="1158236" y="593127"/>
                </a:lnTo>
                <a:lnTo>
                  <a:pt x="1283392" y="593127"/>
                </a:lnTo>
                <a:lnTo>
                  <a:pt x="1283392" y="742224"/>
                </a:lnTo>
                <a:lnTo>
                  <a:pt x="1442284" y="742224"/>
                </a:lnTo>
                <a:lnTo>
                  <a:pt x="1442284" y="485928"/>
                </a:lnTo>
                <a:lnTo>
                  <a:pt x="1230609" y="485928"/>
                </a:lnTo>
                <a:cubicBezTo>
                  <a:pt x="1180184" y="485928"/>
                  <a:pt x="1154971" y="460353"/>
                  <a:pt x="1154971" y="409203"/>
                </a:cubicBezTo>
                <a:lnTo>
                  <a:pt x="1154971" y="78358"/>
                </a:lnTo>
                <a:cubicBezTo>
                  <a:pt x="1154971" y="26119"/>
                  <a:pt x="1180184" y="0"/>
                  <a:pt x="1230609" y="0"/>
                </a:cubicBezTo>
                <a:close/>
                <a:moveTo>
                  <a:pt x="993307" y="0"/>
                </a:moveTo>
                <a:lnTo>
                  <a:pt x="1101593" y="0"/>
                </a:lnTo>
                <a:lnTo>
                  <a:pt x="1101593" y="851599"/>
                </a:lnTo>
                <a:lnTo>
                  <a:pt x="976438" y="851599"/>
                </a:lnTo>
                <a:lnTo>
                  <a:pt x="976438" y="250854"/>
                </a:lnTo>
                <a:lnTo>
                  <a:pt x="927464" y="250854"/>
                </a:lnTo>
                <a:lnTo>
                  <a:pt x="927464" y="233986"/>
                </a:lnTo>
                <a:close/>
                <a:moveTo>
                  <a:pt x="558143" y="0"/>
                </a:moveTo>
                <a:lnTo>
                  <a:pt x="822057" y="0"/>
                </a:lnTo>
                <a:cubicBezTo>
                  <a:pt x="873207" y="0"/>
                  <a:pt x="898782" y="26119"/>
                  <a:pt x="898782" y="78358"/>
                </a:cubicBezTo>
                <a:lnTo>
                  <a:pt x="898782" y="773785"/>
                </a:lnTo>
                <a:cubicBezTo>
                  <a:pt x="898782" y="825661"/>
                  <a:pt x="873207" y="851599"/>
                  <a:pt x="822057" y="851599"/>
                </a:cubicBezTo>
                <a:lnTo>
                  <a:pt x="556510" y="851599"/>
                </a:lnTo>
                <a:cubicBezTo>
                  <a:pt x="506085" y="851599"/>
                  <a:pt x="480873" y="825661"/>
                  <a:pt x="480873" y="773785"/>
                </a:cubicBezTo>
                <a:lnTo>
                  <a:pt x="480873" y="78358"/>
                </a:lnTo>
                <a:cubicBezTo>
                  <a:pt x="480873" y="26119"/>
                  <a:pt x="506630" y="0"/>
                  <a:pt x="558143" y="0"/>
                </a:cubicBezTo>
                <a:close/>
                <a:moveTo>
                  <a:pt x="86520" y="0"/>
                </a:moveTo>
                <a:lnTo>
                  <a:pt x="336287" y="0"/>
                </a:lnTo>
                <a:cubicBezTo>
                  <a:pt x="388162" y="0"/>
                  <a:pt x="414100" y="25757"/>
                  <a:pt x="414100" y="77270"/>
                </a:cubicBezTo>
                <a:lnTo>
                  <a:pt x="414100" y="242148"/>
                </a:lnTo>
                <a:cubicBezTo>
                  <a:pt x="414100" y="268993"/>
                  <a:pt x="404850" y="298740"/>
                  <a:pt x="386349" y="331389"/>
                </a:cubicBezTo>
                <a:lnTo>
                  <a:pt x="152363" y="740048"/>
                </a:lnTo>
                <a:lnTo>
                  <a:pt x="413012" y="740048"/>
                </a:lnTo>
                <a:lnTo>
                  <a:pt x="413012" y="851599"/>
                </a:lnTo>
                <a:lnTo>
                  <a:pt x="0" y="851599"/>
                </a:lnTo>
                <a:lnTo>
                  <a:pt x="0" y="772697"/>
                </a:lnTo>
                <a:lnTo>
                  <a:pt x="288401" y="265547"/>
                </a:lnTo>
                <a:lnTo>
                  <a:pt x="288401" y="108286"/>
                </a:lnTo>
                <a:lnTo>
                  <a:pt x="133318" y="108286"/>
                </a:lnTo>
                <a:lnTo>
                  <a:pt x="133318" y="266635"/>
                </a:lnTo>
                <a:lnTo>
                  <a:pt x="8707" y="266635"/>
                </a:lnTo>
                <a:lnTo>
                  <a:pt x="8707" y="77270"/>
                </a:lnTo>
                <a:cubicBezTo>
                  <a:pt x="8707" y="25757"/>
                  <a:pt x="34645" y="0"/>
                  <a:pt x="86520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08DF9E-7E8F-4643-8678-3D6648E7D5A2}"/>
              </a:ext>
            </a:extLst>
          </p:cNvPr>
          <p:cNvSpPr/>
          <p:nvPr/>
        </p:nvSpPr>
        <p:spPr>
          <a:xfrm>
            <a:off x="5051659" y="3437677"/>
            <a:ext cx="1832232" cy="851599"/>
          </a:xfrm>
          <a:custGeom>
            <a:avLst/>
            <a:gdLst/>
            <a:ahLst/>
            <a:cxnLst/>
            <a:rect l="l" t="t" r="r" b="b"/>
            <a:pathLst>
              <a:path w="1832232" h="851599">
                <a:moveTo>
                  <a:pt x="1539478" y="109375"/>
                </a:moveTo>
                <a:lnTo>
                  <a:pt x="1539478" y="742224"/>
                </a:lnTo>
                <a:lnTo>
                  <a:pt x="1707621" y="742224"/>
                </a:lnTo>
                <a:lnTo>
                  <a:pt x="1707621" y="109375"/>
                </a:lnTo>
                <a:close/>
                <a:moveTo>
                  <a:pt x="606028" y="109375"/>
                </a:moveTo>
                <a:lnTo>
                  <a:pt x="606028" y="742224"/>
                </a:lnTo>
                <a:lnTo>
                  <a:pt x="774171" y="742224"/>
                </a:lnTo>
                <a:lnTo>
                  <a:pt x="774171" y="109375"/>
                </a:lnTo>
                <a:close/>
                <a:moveTo>
                  <a:pt x="1491592" y="0"/>
                </a:moveTo>
                <a:lnTo>
                  <a:pt x="1755506" y="0"/>
                </a:lnTo>
                <a:cubicBezTo>
                  <a:pt x="1806656" y="0"/>
                  <a:pt x="1832232" y="26119"/>
                  <a:pt x="1832232" y="78358"/>
                </a:cubicBezTo>
                <a:lnTo>
                  <a:pt x="1832232" y="773785"/>
                </a:lnTo>
                <a:cubicBezTo>
                  <a:pt x="1832232" y="825661"/>
                  <a:pt x="1806656" y="851599"/>
                  <a:pt x="1755506" y="851599"/>
                </a:cubicBezTo>
                <a:lnTo>
                  <a:pt x="1489960" y="851599"/>
                </a:lnTo>
                <a:cubicBezTo>
                  <a:pt x="1439535" y="851599"/>
                  <a:pt x="1414323" y="825661"/>
                  <a:pt x="1414323" y="773785"/>
                </a:cubicBezTo>
                <a:lnTo>
                  <a:pt x="1414323" y="78358"/>
                </a:lnTo>
                <a:cubicBezTo>
                  <a:pt x="1414323" y="26119"/>
                  <a:pt x="1440079" y="0"/>
                  <a:pt x="1491592" y="0"/>
                </a:cubicBezTo>
                <a:close/>
                <a:moveTo>
                  <a:pt x="1019970" y="0"/>
                </a:moveTo>
                <a:lnTo>
                  <a:pt x="1269736" y="0"/>
                </a:lnTo>
                <a:cubicBezTo>
                  <a:pt x="1321612" y="0"/>
                  <a:pt x="1347550" y="25757"/>
                  <a:pt x="1347550" y="77270"/>
                </a:cubicBezTo>
                <a:lnTo>
                  <a:pt x="1347550" y="242148"/>
                </a:lnTo>
                <a:cubicBezTo>
                  <a:pt x="1347550" y="268993"/>
                  <a:pt x="1338299" y="298740"/>
                  <a:pt x="1319798" y="331389"/>
                </a:cubicBezTo>
                <a:lnTo>
                  <a:pt x="1085812" y="740048"/>
                </a:lnTo>
                <a:lnTo>
                  <a:pt x="1346462" y="740048"/>
                </a:lnTo>
                <a:lnTo>
                  <a:pt x="1346462" y="851599"/>
                </a:lnTo>
                <a:lnTo>
                  <a:pt x="933450" y="851599"/>
                </a:lnTo>
                <a:lnTo>
                  <a:pt x="933450" y="772697"/>
                </a:lnTo>
                <a:lnTo>
                  <a:pt x="1221851" y="265547"/>
                </a:lnTo>
                <a:lnTo>
                  <a:pt x="1221851" y="108286"/>
                </a:lnTo>
                <a:lnTo>
                  <a:pt x="1066767" y="108286"/>
                </a:lnTo>
                <a:lnTo>
                  <a:pt x="1066767" y="266635"/>
                </a:lnTo>
                <a:lnTo>
                  <a:pt x="942156" y="266635"/>
                </a:lnTo>
                <a:lnTo>
                  <a:pt x="942156" y="77270"/>
                </a:lnTo>
                <a:cubicBezTo>
                  <a:pt x="942156" y="25757"/>
                  <a:pt x="968094" y="0"/>
                  <a:pt x="1019970" y="0"/>
                </a:cubicBezTo>
                <a:close/>
                <a:moveTo>
                  <a:pt x="558142" y="0"/>
                </a:moveTo>
                <a:lnTo>
                  <a:pt x="822056" y="0"/>
                </a:lnTo>
                <a:cubicBezTo>
                  <a:pt x="873207" y="0"/>
                  <a:pt x="898782" y="26119"/>
                  <a:pt x="898782" y="78358"/>
                </a:cubicBezTo>
                <a:lnTo>
                  <a:pt x="898782" y="773785"/>
                </a:lnTo>
                <a:cubicBezTo>
                  <a:pt x="898782" y="825661"/>
                  <a:pt x="873207" y="851599"/>
                  <a:pt x="822056" y="851599"/>
                </a:cubicBezTo>
                <a:lnTo>
                  <a:pt x="556510" y="851599"/>
                </a:lnTo>
                <a:cubicBezTo>
                  <a:pt x="506085" y="851599"/>
                  <a:pt x="480873" y="825661"/>
                  <a:pt x="480873" y="773785"/>
                </a:cubicBezTo>
                <a:lnTo>
                  <a:pt x="480873" y="78358"/>
                </a:lnTo>
                <a:cubicBezTo>
                  <a:pt x="480873" y="26119"/>
                  <a:pt x="506629" y="0"/>
                  <a:pt x="558142" y="0"/>
                </a:cubicBezTo>
                <a:close/>
                <a:moveTo>
                  <a:pt x="86520" y="0"/>
                </a:moveTo>
                <a:lnTo>
                  <a:pt x="336286" y="0"/>
                </a:lnTo>
                <a:cubicBezTo>
                  <a:pt x="388162" y="0"/>
                  <a:pt x="414100" y="25757"/>
                  <a:pt x="414100" y="77270"/>
                </a:cubicBezTo>
                <a:lnTo>
                  <a:pt x="414100" y="242148"/>
                </a:lnTo>
                <a:cubicBezTo>
                  <a:pt x="414100" y="268993"/>
                  <a:pt x="404849" y="298740"/>
                  <a:pt x="386348" y="331389"/>
                </a:cubicBezTo>
                <a:lnTo>
                  <a:pt x="152362" y="740048"/>
                </a:lnTo>
                <a:lnTo>
                  <a:pt x="413012" y="740048"/>
                </a:lnTo>
                <a:lnTo>
                  <a:pt x="413012" y="851599"/>
                </a:lnTo>
                <a:lnTo>
                  <a:pt x="0" y="851599"/>
                </a:lnTo>
                <a:lnTo>
                  <a:pt x="0" y="772697"/>
                </a:lnTo>
                <a:lnTo>
                  <a:pt x="288401" y="265547"/>
                </a:lnTo>
                <a:lnTo>
                  <a:pt x="288401" y="108286"/>
                </a:lnTo>
                <a:lnTo>
                  <a:pt x="133317" y="108286"/>
                </a:lnTo>
                <a:lnTo>
                  <a:pt x="133317" y="266635"/>
                </a:lnTo>
                <a:lnTo>
                  <a:pt x="8706" y="266635"/>
                </a:lnTo>
                <a:lnTo>
                  <a:pt x="8706" y="77270"/>
                </a:lnTo>
                <a:cubicBezTo>
                  <a:pt x="8706" y="25757"/>
                  <a:pt x="34644" y="0"/>
                  <a:pt x="86520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4E7E616-44C1-4448-88D9-3FC05E984959}"/>
              </a:ext>
            </a:extLst>
          </p:cNvPr>
          <p:cNvSpPr/>
          <p:nvPr/>
        </p:nvSpPr>
        <p:spPr>
          <a:xfrm>
            <a:off x="7663275" y="3437677"/>
            <a:ext cx="1568319" cy="851599"/>
          </a:xfrm>
          <a:custGeom>
            <a:avLst/>
            <a:gdLst/>
            <a:ahLst/>
            <a:cxnLst/>
            <a:rect l="l" t="t" r="r" b="b"/>
            <a:pathLst>
              <a:path w="1568319" h="851599">
                <a:moveTo>
                  <a:pt x="606029" y="109375"/>
                </a:moveTo>
                <a:lnTo>
                  <a:pt x="606029" y="742224"/>
                </a:lnTo>
                <a:lnTo>
                  <a:pt x="774172" y="742224"/>
                </a:lnTo>
                <a:lnTo>
                  <a:pt x="774172" y="109375"/>
                </a:lnTo>
                <a:close/>
                <a:moveTo>
                  <a:pt x="1460032" y="0"/>
                </a:moveTo>
                <a:lnTo>
                  <a:pt x="1568319" y="0"/>
                </a:lnTo>
                <a:lnTo>
                  <a:pt x="1568319" y="851599"/>
                </a:lnTo>
                <a:lnTo>
                  <a:pt x="1443163" y="851599"/>
                </a:lnTo>
                <a:lnTo>
                  <a:pt x="1443163" y="250854"/>
                </a:lnTo>
                <a:lnTo>
                  <a:pt x="1394190" y="250854"/>
                </a:lnTo>
                <a:lnTo>
                  <a:pt x="1394190" y="233986"/>
                </a:lnTo>
                <a:close/>
                <a:moveTo>
                  <a:pt x="1019971" y="0"/>
                </a:moveTo>
                <a:lnTo>
                  <a:pt x="1269737" y="0"/>
                </a:lnTo>
                <a:cubicBezTo>
                  <a:pt x="1321613" y="0"/>
                  <a:pt x="1347551" y="25757"/>
                  <a:pt x="1347551" y="77270"/>
                </a:cubicBezTo>
                <a:lnTo>
                  <a:pt x="1347551" y="242148"/>
                </a:lnTo>
                <a:cubicBezTo>
                  <a:pt x="1347551" y="268993"/>
                  <a:pt x="1338300" y="298740"/>
                  <a:pt x="1319799" y="331389"/>
                </a:cubicBezTo>
                <a:lnTo>
                  <a:pt x="1085813" y="740048"/>
                </a:lnTo>
                <a:lnTo>
                  <a:pt x="1346462" y="740048"/>
                </a:lnTo>
                <a:lnTo>
                  <a:pt x="1346462" y="851599"/>
                </a:lnTo>
                <a:lnTo>
                  <a:pt x="933450" y="851599"/>
                </a:lnTo>
                <a:lnTo>
                  <a:pt x="933450" y="772697"/>
                </a:lnTo>
                <a:lnTo>
                  <a:pt x="1221851" y="265547"/>
                </a:lnTo>
                <a:lnTo>
                  <a:pt x="1221851" y="108286"/>
                </a:lnTo>
                <a:lnTo>
                  <a:pt x="1066768" y="108286"/>
                </a:lnTo>
                <a:lnTo>
                  <a:pt x="1066768" y="266635"/>
                </a:lnTo>
                <a:lnTo>
                  <a:pt x="942157" y="266635"/>
                </a:lnTo>
                <a:lnTo>
                  <a:pt x="942157" y="77270"/>
                </a:lnTo>
                <a:cubicBezTo>
                  <a:pt x="942157" y="25757"/>
                  <a:pt x="968095" y="0"/>
                  <a:pt x="1019971" y="0"/>
                </a:cubicBezTo>
                <a:close/>
                <a:moveTo>
                  <a:pt x="558143" y="0"/>
                </a:moveTo>
                <a:lnTo>
                  <a:pt x="822057" y="0"/>
                </a:lnTo>
                <a:cubicBezTo>
                  <a:pt x="873207" y="0"/>
                  <a:pt x="898783" y="26119"/>
                  <a:pt x="898783" y="78358"/>
                </a:cubicBezTo>
                <a:lnTo>
                  <a:pt x="898783" y="773785"/>
                </a:lnTo>
                <a:cubicBezTo>
                  <a:pt x="898783" y="825661"/>
                  <a:pt x="873207" y="851599"/>
                  <a:pt x="822057" y="851599"/>
                </a:cubicBezTo>
                <a:lnTo>
                  <a:pt x="556511" y="851599"/>
                </a:lnTo>
                <a:cubicBezTo>
                  <a:pt x="506086" y="851599"/>
                  <a:pt x="480873" y="825661"/>
                  <a:pt x="480873" y="773785"/>
                </a:cubicBezTo>
                <a:lnTo>
                  <a:pt x="480873" y="78358"/>
                </a:lnTo>
                <a:cubicBezTo>
                  <a:pt x="480873" y="26119"/>
                  <a:pt x="506630" y="0"/>
                  <a:pt x="558143" y="0"/>
                </a:cubicBezTo>
                <a:close/>
                <a:moveTo>
                  <a:pt x="86521" y="0"/>
                </a:moveTo>
                <a:lnTo>
                  <a:pt x="336287" y="0"/>
                </a:lnTo>
                <a:cubicBezTo>
                  <a:pt x="388163" y="0"/>
                  <a:pt x="414101" y="25757"/>
                  <a:pt x="414101" y="77270"/>
                </a:cubicBezTo>
                <a:lnTo>
                  <a:pt x="414101" y="242148"/>
                </a:lnTo>
                <a:cubicBezTo>
                  <a:pt x="414101" y="268993"/>
                  <a:pt x="404850" y="298740"/>
                  <a:pt x="386349" y="331389"/>
                </a:cubicBezTo>
                <a:lnTo>
                  <a:pt x="152363" y="740048"/>
                </a:lnTo>
                <a:lnTo>
                  <a:pt x="413012" y="740048"/>
                </a:lnTo>
                <a:lnTo>
                  <a:pt x="413012" y="851599"/>
                </a:lnTo>
                <a:lnTo>
                  <a:pt x="0" y="851599"/>
                </a:lnTo>
                <a:lnTo>
                  <a:pt x="0" y="772697"/>
                </a:lnTo>
                <a:lnTo>
                  <a:pt x="288401" y="265547"/>
                </a:lnTo>
                <a:lnTo>
                  <a:pt x="288401" y="108286"/>
                </a:lnTo>
                <a:lnTo>
                  <a:pt x="133318" y="108286"/>
                </a:lnTo>
                <a:lnTo>
                  <a:pt x="133318" y="266635"/>
                </a:lnTo>
                <a:lnTo>
                  <a:pt x="8707" y="266635"/>
                </a:lnTo>
                <a:lnTo>
                  <a:pt x="8707" y="77270"/>
                </a:lnTo>
                <a:cubicBezTo>
                  <a:pt x="8707" y="25757"/>
                  <a:pt x="34645" y="0"/>
                  <a:pt x="86521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83A4A1-E113-4EC6-837E-14C668C55E6D}"/>
              </a:ext>
            </a:extLst>
          </p:cNvPr>
          <p:cNvGrpSpPr/>
          <p:nvPr/>
        </p:nvGrpSpPr>
        <p:grpSpPr>
          <a:xfrm>
            <a:off x="0" y="3116209"/>
            <a:ext cx="12192000" cy="103580"/>
            <a:chOff x="899592" y="4725144"/>
            <a:chExt cx="7165552" cy="10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E5C496-CE2C-482D-A6BD-CC90B87F4AFC}"/>
                </a:ext>
              </a:extLst>
            </p:cNvPr>
            <p:cNvSpPr/>
            <p:nvPr/>
          </p:nvSpPr>
          <p:spPr>
            <a:xfrm>
              <a:off x="899592" y="4725144"/>
              <a:ext cx="144016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B75607-2295-4FB4-8C8E-4055A7C30DA7}"/>
                </a:ext>
              </a:extLst>
            </p:cNvPr>
            <p:cNvSpPr/>
            <p:nvPr/>
          </p:nvSpPr>
          <p:spPr>
            <a:xfrm>
              <a:off x="2330940" y="4725144"/>
              <a:ext cx="144016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8B2AB7-8CFD-43F0-95C2-F48ED8BCAF65}"/>
                </a:ext>
              </a:extLst>
            </p:cNvPr>
            <p:cNvSpPr/>
            <p:nvPr/>
          </p:nvSpPr>
          <p:spPr>
            <a:xfrm>
              <a:off x="3762288" y="4725144"/>
              <a:ext cx="144016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392BB2-FD18-4B4C-A412-0E50BBCBE4E3}"/>
                </a:ext>
              </a:extLst>
            </p:cNvPr>
            <p:cNvSpPr/>
            <p:nvPr/>
          </p:nvSpPr>
          <p:spPr>
            <a:xfrm>
              <a:off x="5193636" y="4725144"/>
              <a:ext cx="144016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93CA15-AC25-43A9-AF48-C23A3B8C4031}"/>
                </a:ext>
              </a:extLst>
            </p:cNvPr>
            <p:cNvSpPr/>
            <p:nvPr/>
          </p:nvSpPr>
          <p:spPr>
            <a:xfrm>
              <a:off x="6624984" y="4725144"/>
              <a:ext cx="1440160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F49253-47CE-4FC8-A653-6A23CD207A4B}"/>
              </a:ext>
            </a:extLst>
          </p:cNvPr>
          <p:cNvGrpSpPr/>
          <p:nvPr/>
        </p:nvGrpSpPr>
        <p:grpSpPr>
          <a:xfrm>
            <a:off x="1257264" y="2235312"/>
            <a:ext cx="1288544" cy="863315"/>
            <a:chOff x="3233964" y="1954419"/>
            <a:chExt cx="1410044" cy="8633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C26897-D9BE-4211-874B-6255C1AE0C6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7AA32F-460B-46AB-9921-F6D8E4FC001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1D2B2C-8FAB-4DF6-8F49-B38500F92AD8}"/>
              </a:ext>
            </a:extLst>
          </p:cNvPr>
          <p:cNvGrpSpPr/>
          <p:nvPr/>
        </p:nvGrpSpPr>
        <p:grpSpPr>
          <a:xfrm>
            <a:off x="3354361" y="2219781"/>
            <a:ext cx="1288544" cy="863315"/>
            <a:chOff x="3233964" y="1954419"/>
            <a:chExt cx="1410044" cy="8633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DCE19D-1F35-4D0E-93C2-A4A5B9A203E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A25591-5810-4437-AA94-E34878B4EE6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0E5D693-B19E-4D8F-90A3-550A64C901C9}"/>
              </a:ext>
            </a:extLst>
          </p:cNvPr>
          <p:cNvGrpSpPr/>
          <p:nvPr/>
        </p:nvGrpSpPr>
        <p:grpSpPr>
          <a:xfrm>
            <a:off x="5449453" y="2219781"/>
            <a:ext cx="1288544" cy="863315"/>
            <a:chOff x="3233964" y="1954419"/>
            <a:chExt cx="1410044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15F4D7-274F-48C1-B409-76E9FD05CDD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538C12-C849-4F0F-98A0-0187F59FAA9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C8BF4D-ECF0-4245-9278-852100264915}"/>
              </a:ext>
            </a:extLst>
          </p:cNvPr>
          <p:cNvGrpSpPr/>
          <p:nvPr/>
        </p:nvGrpSpPr>
        <p:grpSpPr>
          <a:xfrm>
            <a:off x="7548555" y="2219781"/>
            <a:ext cx="1288544" cy="863315"/>
            <a:chOff x="3233964" y="1954419"/>
            <a:chExt cx="1410044" cy="86331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B1ADC2-0468-435A-A48B-E9C394CBE78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99F2DF-E126-400B-B98B-9EA31935049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687A2C-D1E2-4F95-A662-11E9E24362A0}"/>
              </a:ext>
            </a:extLst>
          </p:cNvPr>
          <p:cNvGrpSpPr/>
          <p:nvPr/>
        </p:nvGrpSpPr>
        <p:grpSpPr>
          <a:xfrm>
            <a:off x="9645651" y="2219781"/>
            <a:ext cx="1288544" cy="863315"/>
            <a:chOff x="3233964" y="1954419"/>
            <a:chExt cx="1410044" cy="8633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EC263E-0AA3-4ECB-AEE6-B62C747027C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CA6170-6346-4A53-9754-826FC3056D7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EC227AE1-956D-48AD-A502-C24D4FAFDF5B}"/>
              </a:ext>
            </a:extLst>
          </p:cNvPr>
          <p:cNvSpPr/>
          <p:nvPr/>
        </p:nvSpPr>
        <p:spPr>
          <a:xfrm>
            <a:off x="1735015" y="1887271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92009F6C-6035-45D1-B2D3-9858D7198D64}"/>
              </a:ext>
            </a:extLst>
          </p:cNvPr>
          <p:cNvSpPr/>
          <p:nvPr/>
        </p:nvSpPr>
        <p:spPr>
          <a:xfrm flipH="1">
            <a:off x="3802792" y="18613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A2652B2B-9409-4F95-9C39-5F30932FA568}"/>
              </a:ext>
            </a:extLst>
          </p:cNvPr>
          <p:cNvSpPr/>
          <p:nvPr/>
        </p:nvSpPr>
        <p:spPr>
          <a:xfrm rot="18805991">
            <a:off x="5938720" y="176828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66C51630-CEF7-4E16-B6BD-9D671568F4D8}"/>
              </a:ext>
            </a:extLst>
          </p:cNvPr>
          <p:cNvSpPr/>
          <p:nvPr/>
        </p:nvSpPr>
        <p:spPr>
          <a:xfrm>
            <a:off x="8023629" y="172751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E2C0A87A-32A3-4689-ABE9-23248C2B8727}"/>
              </a:ext>
            </a:extLst>
          </p:cNvPr>
          <p:cNvSpPr/>
          <p:nvPr/>
        </p:nvSpPr>
        <p:spPr>
          <a:xfrm>
            <a:off x="10113835" y="175984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90A919-F42C-4166-9AE7-A0475D818766}"/>
              </a:ext>
            </a:extLst>
          </p:cNvPr>
          <p:cNvGrpSpPr/>
          <p:nvPr/>
        </p:nvGrpSpPr>
        <p:grpSpPr>
          <a:xfrm>
            <a:off x="1004848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D32FC1-9160-4885-AD54-8BCD66AEA2AA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12AB65-8D54-437D-87DC-0B2D19B0A1F4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F3D58E5-EB89-4B93-95E4-CCA18FF45BB3}"/>
              </a:ext>
            </a:extLst>
          </p:cNvPr>
          <p:cNvGrpSpPr/>
          <p:nvPr/>
        </p:nvGrpSpPr>
        <p:grpSpPr>
          <a:xfrm>
            <a:off x="3101945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74C08F-E7BA-4008-96C2-B034BC5FE38B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CD744DF-593E-488D-91D8-F75391804062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D9B272-72E9-457C-B271-70F2C2E814E0}"/>
              </a:ext>
            </a:extLst>
          </p:cNvPr>
          <p:cNvGrpSpPr/>
          <p:nvPr/>
        </p:nvGrpSpPr>
        <p:grpSpPr>
          <a:xfrm>
            <a:off x="5199042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9882B31-AD91-4800-B5DF-23D01242B59D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C68CEA6-0E03-4DEB-8F15-D692DE44A4DA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009C2C-9136-4B40-89AF-44024B9087B8}"/>
              </a:ext>
            </a:extLst>
          </p:cNvPr>
          <p:cNvGrpSpPr/>
          <p:nvPr/>
        </p:nvGrpSpPr>
        <p:grpSpPr>
          <a:xfrm>
            <a:off x="7296139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536B78D-BE87-42EA-9571-EB67FEF9FEBE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1788C3-F7BB-429E-8A9F-5D11AA9BA96E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3B7EA90-CF5B-4036-B4D1-E44A397E62FD}"/>
              </a:ext>
            </a:extLst>
          </p:cNvPr>
          <p:cNvGrpSpPr/>
          <p:nvPr/>
        </p:nvGrpSpPr>
        <p:grpSpPr>
          <a:xfrm>
            <a:off x="9393235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DC3C1A6-5920-48EC-98DF-BDAEB6E68941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3984ED-E829-4F42-9680-388B3CDF89DA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8808CFD-B029-4959-9296-3B032A2FDE55}"/>
              </a:ext>
            </a:extLst>
          </p:cNvPr>
          <p:cNvSpPr>
            <a:spLocks noChangeAspect="1"/>
          </p:cNvSpPr>
          <p:nvPr/>
        </p:nvSpPr>
        <p:spPr>
          <a:xfrm>
            <a:off x="10048992" y="3438518"/>
            <a:ext cx="1795876" cy="850392"/>
          </a:xfrm>
          <a:custGeom>
            <a:avLst/>
            <a:gdLst/>
            <a:ahLst/>
            <a:cxnLst/>
            <a:rect l="l" t="t" r="r" b="b"/>
            <a:pathLst>
              <a:path w="1967508" h="931664">
                <a:moveTo>
                  <a:pt x="647700" y="119658"/>
                </a:moveTo>
                <a:lnTo>
                  <a:pt x="647700" y="812006"/>
                </a:lnTo>
                <a:lnTo>
                  <a:pt x="831652" y="812006"/>
                </a:lnTo>
                <a:lnTo>
                  <a:pt x="831652" y="119658"/>
                </a:lnTo>
                <a:close/>
                <a:moveTo>
                  <a:pt x="1609130" y="0"/>
                </a:moveTo>
                <a:lnTo>
                  <a:pt x="1882378" y="0"/>
                </a:lnTo>
                <a:cubicBezTo>
                  <a:pt x="1939131" y="0"/>
                  <a:pt x="1967508" y="28178"/>
                  <a:pt x="1967508" y="84534"/>
                </a:cubicBezTo>
                <a:lnTo>
                  <a:pt x="1967508" y="264914"/>
                </a:lnTo>
                <a:cubicBezTo>
                  <a:pt x="1967508" y="294283"/>
                  <a:pt x="1957388" y="326827"/>
                  <a:pt x="1937147" y="362545"/>
                </a:cubicBezTo>
                <a:lnTo>
                  <a:pt x="1681163" y="809625"/>
                </a:lnTo>
                <a:lnTo>
                  <a:pt x="1966317" y="809625"/>
                </a:lnTo>
                <a:lnTo>
                  <a:pt x="1966317" y="931664"/>
                </a:lnTo>
                <a:lnTo>
                  <a:pt x="1514475" y="931664"/>
                </a:lnTo>
                <a:lnTo>
                  <a:pt x="1514475" y="845344"/>
                </a:lnTo>
                <a:lnTo>
                  <a:pt x="1829991" y="290513"/>
                </a:lnTo>
                <a:lnTo>
                  <a:pt x="1829991" y="118467"/>
                </a:lnTo>
                <a:lnTo>
                  <a:pt x="1660327" y="118467"/>
                </a:lnTo>
                <a:lnTo>
                  <a:pt x="1660327" y="291703"/>
                </a:lnTo>
                <a:lnTo>
                  <a:pt x="1524000" y="291703"/>
                </a:lnTo>
                <a:lnTo>
                  <a:pt x="1524000" y="84534"/>
                </a:lnTo>
                <a:cubicBezTo>
                  <a:pt x="1524000" y="28178"/>
                  <a:pt x="1552377" y="0"/>
                  <a:pt x="1609130" y="0"/>
                </a:cubicBezTo>
                <a:close/>
                <a:moveTo>
                  <a:pt x="1113830" y="0"/>
                </a:moveTo>
                <a:lnTo>
                  <a:pt x="1387079" y="0"/>
                </a:lnTo>
                <a:cubicBezTo>
                  <a:pt x="1443831" y="0"/>
                  <a:pt x="1472208" y="28178"/>
                  <a:pt x="1472208" y="84534"/>
                </a:cubicBezTo>
                <a:lnTo>
                  <a:pt x="1472208" y="264914"/>
                </a:lnTo>
                <a:cubicBezTo>
                  <a:pt x="1472208" y="294283"/>
                  <a:pt x="1462088" y="326827"/>
                  <a:pt x="1441847" y="362545"/>
                </a:cubicBezTo>
                <a:lnTo>
                  <a:pt x="1185863" y="809625"/>
                </a:lnTo>
                <a:lnTo>
                  <a:pt x="1471017" y="809625"/>
                </a:lnTo>
                <a:lnTo>
                  <a:pt x="1471017" y="931664"/>
                </a:lnTo>
                <a:lnTo>
                  <a:pt x="1019175" y="931664"/>
                </a:lnTo>
                <a:lnTo>
                  <a:pt x="1019175" y="845344"/>
                </a:lnTo>
                <a:lnTo>
                  <a:pt x="1334691" y="290513"/>
                </a:lnTo>
                <a:lnTo>
                  <a:pt x="1334691" y="118467"/>
                </a:lnTo>
                <a:lnTo>
                  <a:pt x="1165027" y="118467"/>
                </a:lnTo>
                <a:lnTo>
                  <a:pt x="1165027" y="291703"/>
                </a:lnTo>
                <a:lnTo>
                  <a:pt x="1028700" y="291703"/>
                </a:lnTo>
                <a:lnTo>
                  <a:pt x="1028700" y="84534"/>
                </a:lnTo>
                <a:cubicBezTo>
                  <a:pt x="1028700" y="28178"/>
                  <a:pt x="1057077" y="0"/>
                  <a:pt x="1113830" y="0"/>
                </a:cubicBezTo>
                <a:close/>
                <a:moveTo>
                  <a:pt x="595313" y="0"/>
                </a:moveTo>
                <a:lnTo>
                  <a:pt x="884040" y="0"/>
                </a:lnTo>
                <a:cubicBezTo>
                  <a:pt x="939999" y="0"/>
                  <a:pt x="967979" y="28575"/>
                  <a:pt x="967979" y="85725"/>
                </a:cubicBezTo>
                <a:lnTo>
                  <a:pt x="967979" y="846534"/>
                </a:lnTo>
                <a:cubicBezTo>
                  <a:pt x="967979" y="903287"/>
                  <a:pt x="939999" y="931664"/>
                  <a:pt x="884040" y="931664"/>
                </a:cubicBezTo>
                <a:lnTo>
                  <a:pt x="593527" y="931664"/>
                </a:lnTo>
                <a:cubicBezTo>
                  <a:pt x="538361" y="931664"/>
                  <a:pt x="510779" y="903287"/>
                  <a:pt x="510779" y="846534"/>
                </a:cubicBezTo>
                <a:lnTo>
                  <a:pt x="510779" y="85725"/>
                </a:lnTo>
                <a:cubicBezTo>
                  <a:pt x="510779" y="28575"/>
                  <a:pt x="538957" y="0"/>
                  <a:pt x="595313" y="0"/>
                </a:cubicBezTo>
                <a:close/>
                <a:moveTo>
                  <a:pt x="94655" y="0"/>
                </a:moveTo>
                <a:lnTo>
                  <a:pt x="367904" y="0"/>
                </a:lnTo>
                <a:cubicBezTo>
                  <a:pt x="424657" y="0"/>
                  <a:pt x="453033" y="28178"/>
                  <a:pt x="453033" y="84534"/>
                </a:cubicBezTo>
                <a:lnTo>
                  <a:pt x="453033" y="264914"/>
                </a:lnTo>
                <a:cubicBezTo>
                  <a:pt x="453033" y="294283"/>
                  <a:pt x="442913" y="326827"/>
                  <a:pt x="422672" y="362545"/>
                </a:cubicBezTo>
                <a:lnTo>
                  <a:pt x="166688" y="809625"/>
                </a:lnTo>
                <a:lnTo>
                  <a:pt x="451843" y="809625"/>
                </a:lnTo>
                <a:lnTo>
                  <a:pt x="451843" y="931664"/>
                </a:lnTo>
                <a:lnTo>
                  <a:pt x="0" y="931664"/>
                </a:lnTo>
                <a:lnTo>
                  <a:pt x="0" y="845344"/>
                </a:lnTo>
                <a:lnTo>
                  <a:pt x="315516" y="290513"/>
                </a:lnTo>
                <a:lnTo>
                  <a:pt x="315516" y="118467"/>
                </a:lnTo>
                <a:lnTo>
                  <a:pt x="145852" y="118467"/>
                </a:lnTo>
                <a:lnTo>
                  <a:pt x="145852" y="291703"/>
                </a:lnTo>
                <a:lnTo>
                  <a:pt x="9525" y="291703"/>
                </a:lnTo>
                <a:lnTo>
                  <a:pt x="9525" y="84534"/>
                </a:lnTo>
                <a:cubicBezTo>
                  <a:pt x="9525" y="28178"/>
                  <a:pt x="37902" y="0"/>
                  <a:pt x="94655" y="0"/>
                </a:cubicBezTo>
                <a:close/>
              </a:path>
            </a:pathLst>
          </a:custGeom>
          <a:solidFill>
            <a:schemeClr val="accent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950A14-4A00-4AD4-90EC-ACADE738962A}"/>
              </a:ext>
            </a:extLst>
          </p:cNvPr>
          <p:cNvGrpSpPr/>
          <p:nvPr/>
        </p:nvGrpSpPr>
        <p:grpSpPr>
          <a:xfrm>
            <a:off x="4367812" y="2195340"/>
            <a:ext cx="3456380" cy="3456382"/>
            <a:chOff x="3152780" y="1515910"/>
            <a:chExt cx="2838437" cy="28384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F2FCB0-38CC-4E38-B8C7-EAED2CEB0B4F}"/>
                </a:ext>
              </a:extLst>
            </p:cNvPr>
            <p:cNvSpPr/>
            <p:nvPr/>
          </p:nvSpPr>
          <p:spPr>
            <a:xfrm rot="2700000">
              <a:off x="3995935" y="153494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DFC33B-8604-4354-B34C-CAA72E1D49C2}"/>
                </a:ext>
              </a:extLst>
            </p:cNvPr>
            <p:cNvSpPr/>
            <p:nvPr/>
          </p:nvSpPr>
          <p:spPr>
            <a:xfrm rot="18900000">
              <a:off x="3995936" y="151591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91134C-1944-4C16-A802-6E557014B70C}"/>
                </a:ext>
              </a:extLst>
            </p:cNvPr>
            <p:cNvSpPr/>
            <p:nvPr/>
          </p:nvSpPr>
          <p:spPr>
            <a:xfrm rot="2700000">
              <a:off x="4067944" y="1613169"/>
              <a:ext cx="1008112" cy="1008112"/>
            </a:xfrm>
            <a:prstGeom prst="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4F200C-9FBC-4880-B28C-E219A63E218B}"/>
                </a:ext>
              </a:extLst>
            </p:cNvPr>
            <p:cNvSpPr/>
            <p:nvPr/>
          </p:nvSpPr>
          <p:spPr>
            <a:xfrm rot="2700000">
              <a:off x="4067944" y="3243065"/>
              <a:ext cx="1008112" cy="1008112"/>
            </a:xfrm>
            <a:prstGeom prst="rect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1A1509-DDF6-42A3-8DDC-9BF293140753}"/>
                </a:ext>
              </a:extLst>
            </p:cNvPr>
            <p:cNvSpPr/>
            <p:nvPr/>
          </p:nvSpPr>
          <p:spPr>
            <a:xfrm rot="2700000">
              <a:off x="3219470" y="2431073"/>
              <a:ext cx="1008112" cy="1008112"/>
            </a:xfrm>
            <a:prstGeom prst="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370691-40FF-4916-B0BE-65B26611D197}"/>
                </a:ext>
              </a:extLst>
            </p:cNvPr>
            <p:cNvSpPr/>
            <p:nvPr/>
          </p:nvSpPr>
          <p:spPr>
            <a:xfrm rot="2700000">
              <a:off x="4901942" y="2431073"/>
              <a:ext cx="1008112" cy="1008112"/>
            </a:xfrm>
            <a:prstGeom prst="rect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E3C05D-4C2B-49E1-90CD-38D4CA962598}"/>
                </a:ext>
              </a:extLst>
            </p:cNvPr>
            <p:cNvSpPr txBox="1"/>
            <p:nvPr/>
          </p:nvSpPr>
          <p:spPr>
            <a:xfrm>
              <a:off x="4067944" y="1700150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CC68F5-29A7-470D-BED4-D054F7D87489}"/>
                </a:ext>
              </a:extLst>
            </p:cNvPr>
            <p:cNvSpPr txBox="1"/>
            <p:nvPr/>
          </p:nvSpPr>
          <p:spPr>
            <a:xfrm>
              <a:off x="4901942" y="2514258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C2FE03-40DD-40BA-A373-4D5A407CA192}"/>
                </a:ext>
              </a:extLst>
            </p:cNvPr>
            <p:cNvSpPr txBox="1"/>
            <p:nvPr/>
          </p:nvSpPr>
          <p:spPr>
            <a:xfrm>
              <a:off x="4067944" y="3328837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1CF7F1-1967-424D-8349-381FA227A89E}"/>
                </a:ext>
              </a:extLst>
            </p:cNvPr>
            <p:cNvSpPr txBox="1"/>
            <p:nvPr/>
          </p:nvSpPr>
          <p:spPr>
            <a:xfrm>
              <a:off x="3211850" y="2594539"/>
              <a:ext cx="1008112" cy="7582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DF5904-FB12-41CA-9EE0-F4CE4147D065}"/>
              </a:ext>
            </a:extLst>
          </p:cNvPr>
          <p:cNvGrpSpPr/>
          <p:nvPr/>
        </p:nvGrpSpPr>
        <p:grpSpPr>
          <a:xfrm>
            <a:off x="8004918" y="1765749"/>
            <a:ext cx="3326805" cy="1051446"/>
            <a:chOff x="6156176" y="1688832"/>
            <a:chExt cx="2592288" cy="10514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E31689-21D4-4CD1-8373-DF6DB7481541}"/>
                </a:ext>
              </a:extLst>
            </p:cNvPr>
            <p:cNvSpPr txBox="1"/>
            <p:nvPr/>
          </p:nvSpPr>
          <p:spPr>
            <a:xfrm>
              <a:off x="615617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397F7D-EEA6-4019-8EBA-C460BC0B2ACB}"/>
                </a:ext>
              </a:extLst>
            </p:cNvPr>
            <p:cNvSpPr txBox="1"/>
            <p:nvPr/>
          </p:nvSpPr>
          <p:spPr>
            <a:xfrm>
              <a:off x="615617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6E9386-DD1C-46AE-9A67-1B2E4563B5CD}"/>
              </a:ext>
            </a:extLst>
          </p:cNvPr>
          <p:cNvGrpSpPr/>
          <p:nvPr/>
        </p:nvGrpSpPr>
        <p:grpSpPr>
          <a:xfrm>
            <a:off x="8004918" y="4994451"/>
            <a:ext cx="3326805" cy="1051446"/>
            <a:chOff x="6156176" y="4926077"/>
            <a:chExt cx="2592288" cy="10514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095D5D-5FB1-4CC0-84A6-ECDFCBAB6A93}"/>
                </a:ext>
              </a:extLst>
            </p:cNvPr>
            <p:cNvSpPr txBox="1"/>
            <p:nvPr/>
          </p:nvSpPr>
          <p:spPr>
            <a:xfrm>
              <a:off x="6156176" y="492607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E3B313-826C-4850-852B-B6312E99155D}"/>
                </a:ext>
              </a:extLst>
            </p:cNvPr>
            <p:cNvSpPr txBox="1"/>
            <p:nvPr/>
          </p:nvSpPr>
          <p:spPr>
            <a:xfrm>
              <a:off x="6156178" y="514652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B27FD5-CCA4-4703-9E20-49B2617EE2F1}"/>
              </a:ext>
            </a:extLst>
          </p:cNvPr>
          <p:cNvGrpSpPr/>
          <p:nvPr/>
        </p:nvGrpSpPr>
        <p:grpSpPr>
          <a:xfrm>
            <a:off x="768106" y="1765749"/>
            <a:ext cx="3436070" cy="1051446"/>
            <a:chOff x="395536" y="1688832"/>
            <a:chExt cx="2592288" cy="10514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FB7CD4-5C3E-449A-A0AE-D43325896D8D}"/>
                </a:ext>
              </a:extLst>
            </p:cNvPr>
            <p:cNvSpPr txBox="1"/>
            <p:nvPr/>
          </p:nvSpPr>
          <p:spPr>
            <a:xfrm>
              <a:off x="39553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617075-11D3-4F87-82D1-4222B7BCA4A7}"/>
                </a:ext>
              </a:extLst>
            </p:cNvPr>
            <p:cNvSpPr txBox="1"/>
            <p:nvPr/>
          </p:nvSpPr>
          <p:spPr>
            <a:xfrm>
              <a:off x="39553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DF3D98-0212-4104-8D79-5D79785134D4}"/>
              </a:ext>
            </a:extLst>
          </p:cNvPr>
          <p:cNvGrpSpPr/>
          <p:nvPr/>
        </p:nvGrpSpPr>
        <p:grpSpPr>
          <a:xfrm>
            <a:off x="768106" y="5024931"/>
            <a:ext cx="3436070" cy="1051446"/>
            <a:chOff x="395536" y="4956557"/>
            <a:chExt cx="2592288" cy="10514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32493F-3E06-4FF7-AA3E-399CCB8002DC}"/>
                </a:ext>
              </a:extLst>
            </p:cNvPr>
            <p:cNvSpPr txBox="1"/>
            <p:nvPr/>
          </p:nvSpPr>
          <p:spPr>
            <a:xfrm>
              <a:off x="395536" y="495655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C47E82-5302-4FAE-811A-D63F41477477}"/>
                </a:ext>
              </a:extLst>
            </p:cNvPr>
            <p:cNvSpPr txBox="1"/>
            <p:nvPr/>
          </p:nvSpPr>
          <p:spPr>
            <a:xfrm>
              <a:off x="395538" y="517700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D001C6-6BFE-4A00-B582-64662CC93E9B}"/>
              </a:ext>
            </a:extLst>
          </p:cNvPr>
          <p:cNvSpPr/>
          <p:nvPr/>
        </p:nvSpPr>
        <p:spPr>
          <a:xfrm>
            <a:off x="202642" y="168310"/>
            <a:ext cx="11786716" cy="65213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88221" y="170898"/>
            <a:ext cx="114155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C3BFE8-B0E1-4D3F-9703-2B318C77ED71}"/>
              </a:ext>
            </a:extLst>
          </p:cNvPr>
          <p:cNvGrpSpPr/>
          <p:nvPr/>
        </p:nvGrpSpPr>
        <p:grpSpPr>
          <a:xfrm>
            <a:off x="1323258" y="1547846"/>
            <a:ext cx="9527930" cy="4500714"/>
            <a:chOff x="1657924" y="1216062"/>
            <a:chExt cx="2835932" cy="45007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467530-E9A7-496F-82D9-62197B327040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14E504-D62C-4E3E-A26B-93D2C1C46F1A}"/>
                </a:ext>
              </a:extLst>
            </p:cNvPr>
            <p:cNvSpPr txBox="1"/>
            <p:nvPr/>
          </p:nvSpPr>
          <p:spPr>
            <a:xfrm>
              <a:off x="1657924" y="12160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6FBD92-4970-4A1B-A6EE-007676E36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7E25079-E9EC-4724-84CF-65FCDC757DB4}"/>
              </a:ext>
            </a:extLst>
          </p:cNvPr>
          <p:cNvSpPr/>
          <p:nvPr/>
        </p:nvSpPr>
        <p:spPr>
          <a:xfrm>
            <a:off x="0" y="684532"/>
            <a:ext cx="4330840" cy="1897894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2E132-B6DE-4B5A-8356-9627B792CA78}"/>
              </a:ext>
            </a:extLst>
          </p:cNvPr>
          <p:cNvSpPr txBox="1"/>
          <p:nvPr/>
        </p:nvSpPr>
        <p:spPr>
          <a:xfrm>
            <a:off x="622663" y="756316"/>
            <a:ext cx="29344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2CDE3-9D8B-4BE9-AAF2-C8F011CEBCB5}"/>
              </a:ext>
            </a:extLst>
          </p:cNvPr>
          <p:cNvSpPr txBox="1"/>
          <p:nvPr/>
        </p:nvSpPr>
        <p:spPr>
          <a:xfrm>
            <a:off x="4881420" y="1610404"/>
            <a:ext cx="327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57F26-0D60-4203-B58A-85E0B675456C}"/>
              </a:ext>
            </a:extLst>
          </p:cNvPr>
          <p:cNvSpPr txBox="1"/>
          <p:nvPr/>
        </p:nvSpPr>
        <p:spPr>
          <a:xfrm>
            <a:off x="4881420" y="1979000"/>
            <a:ext cx="3271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9365FE-E377-4813-9382-1F50F8CF91E0}"/>
              </a:ext>
            </a:extLst>
          </p:cNvPr>
          <p:cNvSpPr txBox="1"/>
          <p:nvPr/>
        </p:nvSpPr>
        <p:spPr>
          <a:xfrm>
            <a:off x="5597410" y="967889"/>
            <a:ext cx="25551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68516-5EF7-4A5F-8122-F19288A078AF}"/>
              </a:ext>
            </a:extLst>
          </p:cNvPr>
          <p:cNvSpPr txBox="1"/>
          <p:nvPr/>
        </p:nvSpPr>
        <p:spPr>
          <a:xfrm>
            <a:off x="4881420" y="964811"/>
            <a:ext cx="773945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3600" b="1" dirty="0">
                <a:effectLst/>
                <a:latin typeface="+mn-lt"/>
              </a:rPr>
              <a:t>01</a:t>
            </a:r>
            <a:endParaRPr lang="ko-KR" altLang="en-US" sz="3600" b="1" dirty="0">
              <a:effectLst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5E177-62E8-42C9-A6C8-C9A02418BA3E}"/>
              </a:ext>
            </a:extLst>
          </p:cNvPr>
          <p:cNvSpPr txBox="1"/>
          <p:nvPr/>
        </p:nvSpPr>
        <p:spPr>
          <a:xfrm>
            <a:off x="8370240" y="1610404"/>
            <a:ext cx="327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4265C-4166-4153-BAF1-E8DA3D31E47F}"/>
              </a:ext>
            </a:extLst>
          </p:cNvPr>
          <p:cNvSpPr txBox="1"/>
          <p:nvPr/>
        </p:nvSpPr>
        <p:spPr>
          <a:xfrm>
            <a:off x="8370240" y="1979000"/>
            <a:ext cx="3271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500750-ADE0-491D-AC22-922DB7E9B6A1}"/>
              </a:ext>
            </a:extLst>
          </p:cNvPr>
          <p:cNvSpPr txBox="1"/>
          <p:nvPr/>
        </p:nvSpPr>
        <p:spPr>
          <a:xfrm>
            <a:off x="9086230" y="967889"/>
            <a:ext cx="25551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BD4DF3-D988-4D9F-8C08-0AD7FC232A5B}"/>
              </a:ext>
            </a:extLst>
          </p:cNvPr>
          <p:cNvSpPr txBox="1"/>
          <p:nvPr/>
        </p:nvSpPr>
        <p:spPr>
          <a:xfrm>
            <a:off x="8370240" y="964811"/>
            <a:ext cx="773945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3600" b="1" dirty="0">
                <a:effectLst/>
                <a:latin typeface="+mn-lt"/>
              </a:rPr>
              <a:t>02</a:t>
            </a:r>
            <a:endParaRPr lang="ko-KR" altLang="en-US" sz="3600" b="1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3E3558C-1903-4C04-A9D0-D8AE76192BB2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02002EE-7BBA-4DC6-9698-2CF0888F8C63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C44B8E-7647-4F84-B84E-C1D270C28CB9}"/>
              </a:ext>
            </a:extLst>
          </p:cNvPr>
          <p:cNvGrpSpPr/>
          <p:nvPr/>
        </p:nvGrpSpPr>
        <p:grpSpPr>
          <a:xfrm>
            <a:off x="7239358" y="2755226"/>
            <a:ext cx="4743634" cy="1245144"/>
            <a:chOff x="6685635" y="2647198"/>
            <a:chExt cx="4777152" cy="12451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AC2569-0596-4719-9259-37417370FD3A}"/>
                </a:ext>
              </a:extLst>
            </p:cNvPr>
            <p:cNvSpPr txBox="1"/>
            <p:nvPr/>
          </p:nvSpPr>
          <p:spPr>
            <a:xfrm>
              <a:off x="6685635" y="2647198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6694D5-61E0-4AB5-AAA9-735FA8C0759D}"/>
                </a:ext>
              </a:extLst>
            </p:cNvPr>
            <p:cNvSpPr txBox="1"/>
            <p:nvPr/>
          </p:nvSpPr>
          <p:spPr>
            <a:xfrm>
              <a:off x="6685635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E99C89C-89F9-4561-AA34-A840CAEF956A}"/>
              </a:ext>
            </a:extLst>
          </p:cNvPr>
          <p:cNvGrpSpPr/>
          <p:nvPr/>
        </p:nvGrpSpPr>
        <p:grpSpPr>
          <a:xfrm>
            <a:off x="371439" y="376033"/>
            <a:ext cx="1812541" cy="3010379"/>
            <a:chOff x="5063146" y="2486637"/>
            <a:chExt cx="2093802" cy="3477515"/>
          </a:xfrm>
        </p:grpSpPr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id="{4F2C3A18-A0BF-45CA-9C43-BE798D318465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AFAA5B2A-7B6B-497D-9AC7-653C87E4DC9E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01CA9616-140D-4F4E-9280-F0E965F44D65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80A899C0-D17D-4CE4-99AA-0C828F547FCC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3327C36A-6124-49D0-A981-7B79EC6B02B2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0DE565A5-D461-4663-BF98-C755AE18661F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0F49F9F4-13DD-456F-9DA6-8677F2DE1302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A74EEDFA-9E1E-4176-BC53-B2BA94DA7C22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E0287E3-474F-4E18-857F-A00D151C4B9D}"/>
              </a:ext>
            </a:extLst>
          </p:cNvPr>
          <p:cNvGrpSpPr/>
          <p:nvPr/>
        </p:nvGrpSpPr>
        <p:grpSpPr>
          <a:xfrm>
            <a:off x="1853181" y="1265069"/>
            <a:ext cx="1923281" cy="1788652"/>
            <a:chOff x="5233006" y="1257260"/>
            <a:chExt cx="1923281" cy="1788652"/>
          </a:xfrm>
        </p:grpSpPr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A8DFC5DE-A0C1-423E-9A31-7B83B8593632}"/>
                </a:ext>
              </a:extLst>
            </p:cNvPr>
            <p:cNvSpPr/>
            <p:nvPr/>
          </p:nvSpPr>
          <p:spPr>
            <a:xfrm>
              <a:off x="5233006" y="1456088"/>
              <a:ext cx="1663037" cy="1589824"/>
            </a:xfrm>
            <a:custGeom>
              <a:avLst/>
              <a:gdLst>
                <a:gd name="connsiteX0" fmla="*/ 1556657 w 1730828"/>
                <a:gd name="connsiteY0" fmla="*/ 152400 h 1654629"/>
                <a:gd name="connsiteX1" fmla="*/ 1730828 w 1730828"/>
                <a:gd name="connsiteY1" fmla="*/ 674915 h 1654629"/>
                <a:gd name="connsiteX2" fmla="*/ 685800 w 1730828"/>
                <a:gd name="connsiteY2" fmla="*/ 1654629 h 1654629"/>
                <a:gd name="connsiteX3" fmla="*/ 0 w 1730828"/>
                <a:gd name="connsiteY3" fmla="*/ 914400 h 1654629"/>
                <a:gd name="connsiteX4" fmla="*/ 1023257 w 1730828"/>
                <a:gd name="connsiteY4" fmla="*/ 0 h 1654629"/>
                <a:gd name="connsiteX5" fmla="*/ 1556657 w 1730828"/>
                <a:gd name="connsiteY5" fmla="*/ 152400 h 165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828" h="1654629">
                  <a:moveTo>
                    <a:pt x="1556657" y="152400"/>
                  </a:moveTo>
                  <a:lnTo>
                    <a:pt x="1730828" y="674915"/>
                  </a:lnTo>
                  <a:lnTo>
                    <a:pt x="685800" y="1654629"/>
                  </a:lnTo>
                  <a:lnTo>
                    <a:pt x="0" y="914400"/>
                  </a:lnTo>
                  <a:lnTo>
                    <a:pt x="1023257" y="0"/>
                  </a:lnTo>
                  <a:lnTo>
                    <a:pt x="1556657" y="1524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DBDC9A34-C1E0-4571-86E4-3C82AC542739}"/>
                </a:ext>
              </a:extLst>
            </p:cNvPr>
            <p:cNvSpPr/>
            <p:nvPr/>
          </p:nvSpPr>
          <p:spPr>
            <a:xfrm rot="5400000">
              <a:off x="6168796" y="1244942"/>
              <a:ext cx="975174" cy="999809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80220 w 2296986"/>
                <a:gd name="connsiteY0" fmla="*/ 1747818 h 2354521"/>
                <a:gd name="connsiteX1" fmla="*/ 1828126 w 2296986"/>
                <a:gd name="connsiteY1" fmla="*/ 1826304 h 2354521"/>
                <a:gd name="connsiteX2" fmla="*/ 1955684 w 2296986"/>
                <a:gd name="connsiteY2" fmla="*/ 2095900 h 2354521"/>
                <a:gd name="connsiteX3" fmla="*/ 1683117 w 2296986"/>
                <a:gd name="connsiteY3" fmla="*/ 1962549 h 2354521"/>
                <a:gd name="connsiteX4" fmla="*/ 1529193 w 2296986"/>
                <a:gd name="connsiteY4" fmla="*/ 2354521 h 2354521"/>
                <a:gd name="connsiteX5" fmla="*/ 1381062 w 2296986"/>
                <a:gd name="connsiteY5" fmla="*/ 2120816 h 2354521"/>
                <a:gd name="connsiteX6" fmla="*/ 1496122 w 2296986"/>
                <a:gd name="connsiteY6" fmla="*/ 1788127 h 2354521"/>
                <a:gd name="connsiteX7" fmla="*/ 910069 w 2296986"/>
                <a:gd name="connsiteY7" fmla="*/ 1225390 h 2354521"/>
                <a:gd name="connsiteX8" fmla="*/ 415531 w 2296986"/>
                <a:gd name="connsiteY8" fmla="*/ 2322212 h 2354521"/>
                <a:gd name="connsiteX9" fmla="*/ 293764 w 2296986"/>
                <a:gd name="connsiteY9" fmla="*/ 2052845 h 2354521"/>
                <a:gd name="connsiteX10" fmla="*/ 497994 w 2296986"/>
                <a:gd name="connsiteY10" fmla="*/ 836420 h 2354521"/>
                <a:gd name="connsiteX11" fmla="*/ 11747 w 2296986"/>
                <a:gd name="connsiteY11" fmla="*/ 5505 h 2354521"/>
                <a:gd name="connsiteX12" fmla="*/ 772299 w 2296986"/>
                <a:gd name="connsiteY12" fmla="*/ 578452 h 2354521"/>
                <a:gd name="connsiteX13" fmla="*/ 2042020 w 2296986"/>
                <a:gd name="connsiteY13" fmla="*/ 514597 h 2354521"/>
                <a:gd name="connsiteX14" fmla="*/ 2296986 w 2296986"/>
                <a:gd name="connsiteY14" fmla="*/ 662729 h 2354521"/>
                <a:gd name="connsiteX15" fmla="*/ 1125486 w 2296986"/>
                <a:gd name="connsiteY15" fmla="*/ 1004182 h 2354521"/>
                <a:gd name="connsiteX16" fmla="*/ 1677097 w 2296986"/>
                <a:gd name="connsiteY16" fmla="*/ 1608523 h 2354521"/>
                <a:gd name="connsiteX17" fmla="*/ 2095511 w 2296986"/>
                <a:gd name="connsiteY17" fmla="*/ 1557316 h 2354521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910069 w 2296986"/>
                <a:gd name="connsiteY7" fmla="*/ 1225483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209809 w 2296986"/>
                <a:gd name="connsiteY15" fmla="*/ 996610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63683 w 2296594"/>
                <a:gd name="connsiteY7" fmla="*/ 1325138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56016 w 2296594"/>
                <a:gd name="connsiteY7" fmla="*/ 1302141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594" h="2354614">
                  <a:moveTo>
                    <a:pt x="2279828" y="1747911"/>
                  </a:moveTo>
                  <a:lnTo>
                    <a:pt x="1827734" y="1826397"/>
                  </a:lnTo>
                  <a:cubicBezTo>
                    <a:pt x="1873911" y="1907728"/>
                    <a:pt x="1985925" y="2047581"/>
                    <a:pt x="1955292" y="2095993"/>
                  </a:cubicBezTo>
                  <a:cubicBezTo>
                    <a:pt x="1897354" y="2139325"/>
                    <a:pt x="1773581" y="2007092"/>
                    <a:pt x="1682725" y="1962642"/>
                  </a:cubicBezTo>
                  <a:lnTo>
                    <a:pt x="1528801" y="2354614"/>
                  </a:lnTo>
                  <a:lnTo>
                    <a:pt x="1380670" y="2120909"/>
                  </a:lnTo>
                  <a:lnTo>
                    <a:pt x="1495730" y="1788220"/>
                  </a:lnTo>
                  <a:lnTo>
                    <a:pt x="856016" y="1302141"/>
                  </a:lnTo>
                  <a:lnTo>
                    <a:pt x="415139" y="2322305"/>
                  </a:lnTo>
                  <a:lnTo>
                    <a:pt x="293372" y="2052938"/>
                  </a:lnTo>
                  <a:cubicBezTo>
                    <a:pt x="369114" y="1624466"/>
                    <a:pt x="437192" y="1303314"/>
                    <a:pt x="512934" y="874842"/>
                  </a:cubicBezTo>
                  <a:cubicBezTo>
                    <a:pt x="317583" y="650129"/>
                    <a:pt x="-71270" y="102295"/>
                    <a:pt x="11355" y="5598"/>
                  </a:cubicBezTo>
                  <a:cubicBezTo>
                    <a:pt x="111253" y="-52136"/>
                    <a:pt x="623957" y="350637"/>
                    <a:pt x="840899" y="570880"/>
                  </a:cubicBezTo>
                  <a:lnTo>
                    <a:pt x="2041628" y="514690"/>
                  </a:lnTo>
                  <a:lnTo>
                    <a:pt x="2296594" y="662822"/>
                  </a:lnTo>
                  <a:lnTo>
                    <a:pt x="1209417" y="996610"/>
                  </a:lnTo>
                  <a:lnTo>
                    <a:pt x="1676705" y="1608616"/>
                  </a:lnTo>
                  <a:cubicBezTo>
                    <a:pt x="1795450" y="1589109"/>
                    <a:pt x="2095119" y="1557409"/>
                    <a:pt x="2095119" y="15574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3" name="Group 33">
            <a:extLst>
              <a:ext uri="{FF2B5EF4-FFF2-40B4-BE49-F238E27FC236}">
                <a16:creationId xmlns:a16="http://schemas.microsoft.com/office/drawing/2014/main" id="{E0605F48-0F4F-4AB8-8D76-C2ED86321091}"/>
              </a:ext>
            </a:extLst>
          </p:cNvPr>
          <p:cNvGrpSpPr/>
          <p:nvPr/>
        </p:nvGrpSpPr>
        <p:grpSpPr>
          <a:xfrm>
            <a:off x="3769118" y="4535434"/>
            <a:ext cx="2267062" cy="1993204"/>
            <a:chOff x="3983887" y="4061275"/>
            <a:chExt cx="2122406" cy="1866023"/>
          </a:xfrm>
        </p:grpSpPr>
        <p:grpSp>
          <p:nvGrpSpPr>
            <p:cNvPr id="54" name="Group 34">
              <a:extLst>
                <a:ext uri="{FF2B5EF4-FFF2-40B4-BE49-F238E27FC236}">
                  <a16:creationId xmlns:a16="http://schemas.microsoft.com/office/drawing/2014/main" id="{DCDDC353-E6EA-4808-B37D-2345884D1D05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13EB5B49-FFA3-4AD1-B86D-145EAC9BE38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8" name="Rectangle 22">
                <a:extLst>
                  <a:ext uri="{FF2B5EF4-FFF2-40B4-BE49-F238E27FC236}">
                    <a16:creationId xmlns:a16="http://schemas.microsoft.com/office/drawing/2014/main" id="{3AA19DCB-62EB-493C-9721-2E68630DCF1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5" name="Group 35">
              <a:extLst>
                <a:ext uri="{FF2B5EF4-FFF2-40B4-BE49-F238E27FC236}">
                  <a16:creationId xmlns:a16="http://schemas.microsoft.com/office/drawing/2014/main" id="{1D22C17D-37F9-4B58-BFD3-5A2DDB5926F9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B525A19F-7F5D-46C6-9A7D-5AD69B12CF7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id="{FD47637D-E4DD-4805-8F02-E30F35CE7A51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BC182C75-23FA-4994-A5A9-AC1D2956FB1C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A1F65B67-F9B2-44EB-B678-ABA79336FB5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4" name="Rectangle 22">
                <a:extLst>
                  <a:ext uri="{FF2B5EF4-FFF2-40B4-BE49-F238E27FC236}">
                    <a16:creationId xmlns:a16="http://schemas.microsoft.com/office/drawing/2014/main" id="{F1B01963-06D5-4FEB-A93C-F3ED26ED6C8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7" name="Group 37">
              <a:extLst>
                <a:ext uri="{FF2B5EF4-FFF2-40B4-BE49-F238E27FC236}">
                  <a16:creationId xmlns:a16="http://schemas.microsoft.com/office/drawing/2014/main" id="{23F1F9E2-8A60-4E50-A3E1-AA959881722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429C9BE1-932E-4205-8EDD-9CE51F24609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id="{87BA5F85-43AA-414F-A4A9-28156E58474B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8" name="Group 38">
              <a:extLst>
                <a:ext uri="{FF2B5EF4-FFF2-40B4-BE49-F238E27FC236}">
                  <a16:creationId xmlns:a16="http://schemas.microsoft.com/office/drawing/2014/main" id="{A215FE08-3151-4705-B00F-A52BD989346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2B84F4C8-6C83-4C80-AF1A-D2B3EF87EB6D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DC7E755C-9705-4751-914E-8FF3949597E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9" name="Group 25">
            <a:extLst>
              <a:ext uri="{FF2B5EF4-FFF2-40B4-BE49-F238E27FC236}">
                <a16:creationId xmlns:a16="http://schemas.microsoft.com/office/drawing/2014/main" id="{A3DAAEB5-FC74-4B12-8967-39B2FBB69DCE}"/>
              </a:ext>
            </a:extLst>
          </p:cNvPr>
          <p:cNvGrpSpPr/>
          <p:nvPr/>
        </p:nvGrpSpPr>
        <p:grpSpPr>
          <a:xfrm>
            <a:off x="4268494" y="3146486"/>
            <a:ext cx="1269337" cy="1448022"/>
            <a:chOff x="7993416" y="2408078"/>
            <a:chExt cx="2952016" cy="33675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0" name="Freeform: Shape 26">
              <a:extLst>
                <a:ext uri="{FF2B5EF4-FFF2-40B4-BE49-F238E27FC236}">
                  <a16:creationId xmlns:a16="http://schemas.microsoft.com/office/drawing/2014/main" id="{6D476774-A133-47BE-A1FB-ED0C591C9811}"/>
                </a:ext>
              </a:extLst>
            </p:cNvPr>
            <p:cNvSpPr/>
            <p:nvPr/>
          </p:nvSpPr>
          <p:spPr>
            <a:xfrm>
              <a:off x="9158751" y="2592612"/>
              <a:ext cx="291460" cy="654431"/>
            </a:xfrm>
            <a:custGeom>
              <a:avLst/>
              <a:gdLst>
                <a:gd name="connsiteX0" fmla="*/ 188758 w 291460"/>
                <a:gd name="connsiteY0" fmla="*/ 525930 h 654431"/>
                <a:gd name="connsiteX1" fmla="*/ 1118 w 291460"/>
                <a:gd name="connsiteY1" fmla="*/ 23212 h 654431"/>
                <a:gd name="connsiteX2" fmla="*/ 8501 w 291460"/>
                <a:gd name="connsiteY2" fmla="*/ 10504 h 654431"/>
                <a:gd name="connsiteX3" fmla="*/ 230078 w 291460"/>
                <a:gd name="connsiteY3" fmla="*/ 32 h 654431"/>
                <a:gd name="connsiteX4" fmla="*/ 238526 w 291460"/>
                <a:gd name="connsiteY4" fmla="*/ 7629 h 654431"/>
                <a:gd name="connsiteX5" fmla="*/ 287513 w 291460"/>
                <a:gd name="connsiteY5" fmla="*/ 463241 h 654431"/>
                <a:gd name="connsiteX6" fmla="*/ 262274 w 291460"/>
                <a:gd name="connsiteY6" fmla="*/ 646551 h 654431"/>
                <a:gd name="connsiteX7" fmla="*/ 205549 w 291460"/>
                <a:gd name="connsiteY7" fmla="*/ 654431 h 654431"/>
                <a:gd name="connsiteX8" fmla="*/ 188758 w 291460"/>
                <a:gd name="connsiteY8" fmla="*/ 525930 h 65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460" h="654431">
                  <a:moveTo>
                    <a:pt x="188758" y="525930"/>
                  </a:moveTo>
                  <a:cubicBezTo>
                    <a:pt x="169519" y="442617"/>
                    <a:pt x="152089" y="264951"/>
                    <a:pt x="1118" y="23212"/>
                  </a:cubicBezTo>
                  <a:cubicBezTo>
                    <a:pt x="-2183" y="17923"/>
                    <a:pt x="2289" y="11036"/>
                    <a:pt x="8501" y="10504"/>
                  </a:cubicBezTo>
                  <a:cubicBezTo>
                    <a:pt x="90998" y="3582"/>
                    <a:pt x="207324" y="1559"/>
                    <a:pt x="230078" y="32"/>
                  </a:cubicBezTo>
                  <a:cubicBezTo>
                    <a:pt x="235828" y="-358"/>
                    <a:pt x="237142" y="2837"/>
                    <a:pt x="238526" y="7629"/>
                  </a:cubicBezTo>
                  <a:cubicBezTo>
                    <a:pt x="281407" y="156648"/>
                    <a:pt x="300327" y="308329"/>
                    <a:pt x="287513" y="463241"/>
                  </a:cubicBezTo>
                  <a:cubicBezTo>
                    <a:pt x="282401" y="524723"/>
                    <a:pt x="271219" y="585530"/>
                    <a:pt x="262274" y="646551"/>
                  </a:cubicBezTo>
                  <a:cubicBezTo>
                    <a:pt x="243460" y="649923"/>
                    <a:pt x="224646" y="653189"/>
                    <a:pt x="205549" y="654431"/>
                  </a:cubicBezTo>
                  <a:cubicBezTo>
                    <a:pt x="204590" y="611018"/>
                    <a:pt x="198059" y="568279"/>
                    <a:pt x="188758" y="525930"/>
                  </a:cubicBezTo>
                  <a:close/>
                </a:path>
              </a:pathLst>
            </a:custGeom>
            <a:solidFill>
              <a:srgbClr val="512E16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7">
              <a:extLst>
                <a:ext uri="{FF2B5EF4-FFF2-40B4-BE49-F238E27FC236}">
                  <a16:creationId xmlns:a16="http://schemas.microsoft.com/office/drawing/2014/main" id="{C268EB7B-88A2-4B50-B6EC-685019EAC732}"/>
                </a:ext>
              </a:extLst>
            </p:cNvPr>
            <p:cNvSpPr/>
            <p:nvPr/>
          </p:nvSpPr>
          <p:spPr>
            <a:xfrm>
              <a:off x="7993416" y="3140146"/>
              <a:ext cx="2952016" cy="2635505"/>
            </a:xfrm>
            <a:custGeom>
              <a:avLst/>
              <a:gdLst>
                <a:gd name="connsiteX0" fmla="*/ 3088 w 2952016"/>
                <a:gd name="connsiteY0" fmla="*/ 996574 h 2635505"/>
                <a:gd name="connsiteX1" fmla="*/ 271167 w 2952016"/>
                <a:gd name="connsiteY1" fmla="*/ 280800 h 2635505"/>
                <a:gd name="connsiteX2" fmla="*/ 527708 w 2952016"/>
                <a:gd name="connsiteY2" fmla="*/ 78641 h 2635505"/>
                <a:gd name="connsiteX3" fmla="*/ 867066 w 2952016"/>
                <a:gd name="connsiteY3" fmla="*/ 23087 h 2635505"/>
                <a:gd name="connsiteX4" fmla="*/ 1191550 w 2952016"/>
                <a:gd name="connsiteY4" fmla="*/ 91242 h 2635505"/>
                <a:gd name="connsiteX5" fmla="*/ 1501764 w 2952016"/>
                <a:gd name="connsiteY5" fmla="*/ 87693 h 2635505"/>
                <a:gd name="connsiteX6" fmla="*/ 2055882 w 2952016"/>
                <a:gd name="connsiteY6" fmla="*/ 4983 h 2635505"/>
                <a:gd name="connsiteX7" fmla="*/ 2344762 w 2952016"/>
                <a:gd name="connsiteY7" fmla="*/ 88261 h 2635505"/>
                <a:gd name="connsiteX8" fmla="*/ 2751600 w 2952016"/>
                <a:gd name="connsiteY8" fmla="*/ 458537 h 2635505"/>
                <a:gd name="connsiteX9" fmla="*/ 2944352 w 2952016"/>
                <a:gd name="connsiteY9" fmla="*/ 986422 h 2635505"/>
                <a:gd name="connsiteX10" fmla="*/ 2882196 w 2952016"/>
                <a:gd name="connsiteY10" fmla="*/ 1591160 h 2635505"/>
                <a:gd name="connsiteX11" fmla="*/ 2523847 w 2952016"/>
                <a:gd name="connsiteY11" fmla="*/ 2262669 h 2635505"/>
                <a:gd name="connsiteX12" fmla="*/ 2117612 w 2952016"/>
                <a:gd name="connsiteY12" fmla="*/ 2593152 h 2635505"/>
                <a:gd name="connsiteX13" fmla="*/ 1815243 w 2952016"/>
                <a:gd name="connsiteY13" fmla="*/ 2634827 h 2635505"/>
                <a:gd name="connsiteX14" fmla="*/ 1259954 w 2952016"/>
                <a:gd name="connsiteY14" fmla="*/ 2610298 h 2635505"/>
                <a:gd name="connsiteX15" fmla="*/ 1076679 w 2952016"/>
                <a:gd name="connsiteY15" fmla="*/ 2625207 h 2635505"/>
                <a:gd name="connsiteX16" fmla="*/ 738351 w 2952016"/>
                <a:gd name="connsiteY16" fmla="*/ 2543562 h 2635505"/>
                <a:gd name="connsiteX17" fmla="*/ 460831 w 2952016"/>
                <a:gd name="connsiteY17" fmla="*/ 2303349 h 2635505"/>
                <a:gd name="connsiteX18" fmla="*/ 3088 w 2952016"/>
                <a:gd name="connsiteY18" fmla="*/ 996574 h 263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52016" h="2635505">
                  <a:moveTo>
                    <a:pt x="3088" y="996574"/>
                  </a:moveTo>
                  <a:cubicBezTo>
                    <a:pt x="19133" y="735525"/>
                    <a:pt x="101417" y="483562"/>
                    <a:pt x="271167" y="280800"/>
                  </a:cubicBezTo>
                  <a:cubicBezTo>
                    <a:pt x="341630" y="196635"/>
                    <a:pt x="427960" y="125320"/>
                    <a:pt x="527708" y="78641"/>
                  </a:cubicBezTo>
                  <a:cubicBezTo>
                    <a:pt x="634769" y="28518"/>
                    <a:pt x="749675" y="10272"/>
                    <a:pt x="867066" y="23087"/>
                  </a:cubicBezTo>
                  <a:cubicBezTo>
                    <a:pt x="976256" y="34979"/>
                    <a:pt x="1085412" y="64974"/>
                    <a:pt x="1191550" y="91242"/>
                  </a:cubicBezTo>
                  <a:cubicBezTo>
                    <a:pt x="1294493" y="116730"/>
                    <a:pt x="1398785" y="109524"/>
                    <a:pt x="1501764" y="87693"/>
                  </a:cubicBezTo>
                  <a:cubicBezTo>
                    <a:pt x="1688268" y="48148"/>
                    <a:pt x="1861603" y="-18800"/>
                    <a:pt x="2055882" y="4983"/>
                  </a:cubicBezTo>
                  <a:cubicBezTo>
                    <a:pt x="2156589" y="17301"/>
                    <a:pt x="2254278" y="42114"/>
                    <a:pt x="2344762" y="88261"/>
                  </a:cubicBezTo>
                  <a:cubicBezTo>
                    <a:pt x="2513766" y="174449"/>
                    <a:pt x="2648764" y="297093"/>
                    <a:pt x="2751600" y="458537"/>
                  </a:cubicBezTo>
                  <a:cubicBezTo>
                    <a:pt x="2851242" y="614975"/>
                    <a:pt x="2922521" y="801657"/>
                    <a:pt x="2944352" y="986422"/>
                  </a:cubicBezTo>
                  <a:cubicBezTo>
                    <a:pt x="2967745" y="1184357"/>
                    <a:pt x="2934910" y="1400502"/>
                    <a:pt x="2882196" y="1591160"/>
                  </a:cubicBezTo>
                  <a:cubicBezTo>
                    <a:pt x="2813366" y="1840318"/>
                    <a:pt x="2689231" y="2064734"/>
                    <a:pt x="2523847" y="2262669"/>
                  </a:cubicBezTo>
                  <a:cubicBezTo>
                    <a:pt x="2410184" y="2398661"/>
                    <a:pt x="2285126" y="2526204"/>
                    <a:pt x="2117612" y="2593152"/>
                  </a:cubicBezTo>
                  <a:cubicBezTo>
                    <a:pt x="2016302" y="2633620"/>
                    <a:pt x="1922127" y="2637560"/>
                    <a:pt x="1815243" y="2634827"/>
                  </a:cubicBezTo>
                  <a:cubicBezTo>
                    <a:pt x="1631969" y="2630141"/>
                    <a:pt x="1442696" y="2593401"/>
                    <a:pt x="1259954" y="2610298"/>
                  </a:cubicBezTo>
                  <a:cubicBezTo>
                    <a:pt x="1198933" y="2615942"/>
                    <a:pt x="1137984" y="2622119"/>
                    <a:pt x="1076679" y="2625207"/>
                  </a:cubicBezTo>
                  <a:cubicBezTo>
                    <a:pt x="949704" y="2631596"/>
                    <a:pt x="846690" y="2609233"/>
                    <a:pt x="738351" y="2543562"/>
                  </a:cubicBezTo>
                  <a:cubicBezTo>
                    <a:pt x="633243" y="2479844"/>
                    <a:pt x="540842" y="2396353"/>
                    <a:pt x="460831" y="2303349"/>
                  </a:cubicBezTo>
                  <a:cubicBezTo>
                    <a:pt x="152924" y="1945427"/>
                    <a:pt x="-26055" y="1470752"/>
                    <a:pt x="3088" y="996574"/>
                  </a:cubicBezTo>
                  <a:close/>
                </a:path>
              </a:pathLst>
            </a:custGeom>
            <a:solidFill>
              <a:srgbClr val="A91F22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8">
              <a:extLst>
                <a:ext uri="{FF2B5EF4-FFF2-40B4-BE49-F238E27FC236}">
                  <a16:creationId xmlns:a16="http://schemas.microsoft.com/office/drawing/2014/main" id="{9F2907E8-4211-429B-8934-F07DB7203303}"/>
                </a:ext>
              </a:extLst>
            </p:cNvPr>
            <p:cNvSpPr/>
            <p:nvPr/>
          </p:nvSpPr>
          <p:spPr>
            <a:xfrm>
              <a:off x="9469940" y="2408078"/>
              <a:ext cx="1156857" cy="602657"/>
            </a:xfrm>
            <a:custGeom>
              <a:avLst/>
              <a:gdLst>
                <a:gd name="connsiteX0" fmla="*/ 264778 w 1156857"/>
                <a:gd name="connsiteY0" fmla="*/ 602658 h 602657"/>
                <a:gd name="connsiteX1" fmla="*/ 6816 w 1156857"/>
                <a:gd name="connsiteY1" fmla="*/ 571136 h 602657"/>
                <a:gd name="connsiteX2" fmla="*/ 1776 w 1156857"/>
                <a:gd name="connsiteY2" fmla="*/ 560806 h 602657"/>
                <a:gd name="connsiteX3" fmla="*/ 457317 w 1156857"/>
                <a:gd name="connsiteY3" fmla="*/ 96071 h 602657"/>
                <a:gd name="connsiteX4" fmla="*/ 880094 w 1156857"/>
                <a:gd name="connsiteY4" fmla="*/ 262 h 602657"/>
                <a:gd name="connsiteX5" fmla="*/ 1141001 w 1156857"/>
                <a:gd name="connsiteY5" fmla="*/ 38032 h 602657"/>
                <a:gd name="connsiteX6" fmla="*/ 1150976 w 1156857"/>
                <a:gd name="connsiteY6" fmla="*/ 58905 h 602657"/>
                <a:gd name="connsiteX7" fmla="*/ 975298 w 1156857"/>
                <a:gd name="connsiteY7" fmla="*/ 305223 h 602657"/>
                <a:gd name="connsiteX8" fmla="*/ 671048 w 1156857"/>
                <a:gd name="connsiteY8" fmla="*/ 513487 h 602657"/>
                <a:gd name="connsiteX9" fmla="*/ 319976 w 1156857"/>
                <a:gd name="connsiteY9" fmla="*/ 599924 h 602657"/>
                <a:gd name="connsiteX10" fmla="*/ 264778 w 1156857"/>
                <a:gd name="connsiteY10" fmla="*/ 602658 h 60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6857" h="602657">
                  <a:moveTo>
                    <a:pt x="264778" y="602658"/>
                  </a:moveTo>
                  <a:cubicBezTo>
                    <a:pt x="177631" y="601202"/>
                    <a:pt x="91904" y="588956"/>
                    <a:pt x="6816" y="571136"/>
                  </a:cubicBezTo>
                  <a:cubicBezTo>
                    <a:pt x="-496" y="569609"/>
                    <a:pt x="-1490" y="567479"/>
                    <a:pt x="1776" y="560806"/>
                  </a:cubicBezTo>
                  <a:cubicBezTo>
                    <a:pt x="102340" y="355594"/>
                    <a:pt x="249194" y="195003"/>
                    <a:pt x="457317" y="96071"/>
                  </a:cubicBezTo>
                  <a:cubicBezTo>
                    <a:pt x="590575" y="32707"/>
                    <a:pt x="731146" y="-3465"/>
                    <a:pt x="880094" y="262"/>
                  </a:cubicBezTo>
                  <a:cubicBezTo>
                    <a:pt x="968518" y="2463"/>
                    <a:pt x="1055204" y="17088"/>
                    <a:pt x="1141001" y="38032"/>
                  </a:cubicBezTo>
                  <a:cubicBezTo>
                    <a:pt x="1160028" y="42682"/>
                    <a:pt x="1160028" y="42363"/>
                    <a:pt x="1150976" y="58905"/>
                  </a:cubicBezTo>
                  <a:cubicBezTo>
                    <a:pt x="1102273" y="148039"/>
                    <a:pt x="1047181" y="232914"/>
                    <a:pt x="975298" y="305223"/>
                  </a:cubicBezTo>
                  <a:cubicBezTo>
                    <a:pt x="887264" y="393754"/>
                    <a:pt x="783469" y="460064"/>
                    <a:pt x="671048" y="513487"/>
                  </a:cubicBezTo>
                  <a:cubicBezTo>
                    <a:pt x="559869" y="566343"/>
                    <a:pt x="442159" y="592150"/>
                    <a:pt x="319976" y="599924"/>
                  </a:cubicBezTo>
                  <a:cubicBezTo>
                    <a:pt x="301553" y="601131"/>
                    <a:pt x="283165" y="601770"/>
                    <a:pt x="264778" y="602658"/>
                  </a:cubicBezTo>
                  <a:close/>
                </a:path>
              </a:pathLst>
            </a:custGeom>
            <a:solidFill>
              <a:srgbClr val="416430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id="{2AA92985-B2B7-426B-B171-97380F5FF0A5}"/>
                </a:ext>
              </a:extLst>
            </p:cNvPr>
            <p:cNvSpPr/>
            <p:nvPr/>
          </p:nvSpPr>
          <p:spPr>
            <a:xfrm>
              <a:off x="9154403" y="2596370"/>
              <a:ext cx="228526" cy="522122"/>
            </a:xfrm>
            <a:custGeom>
              <a:avLst/>
              <a:gdLst>
                <a:gd name="connsiteX0" fmla="*/ 193923 w 228526"/>
                <a:gd name="connsiteY0" fmla="*/ 521213 h 522122"/>
                <a:gd name="connsiteX1" fmla="*/ 3159 w 228526"/>
                <a:gd name="connsiteY1" fmla="*/ 19631 h 522122"/>
                <a:gd name="connsiteX2" fmla="*/ 9229 w 228526"/>
                <a:gd name="connsiteY2" fmla="*/ 8095 h 522122"/>
                <a:gd name="connsiteX3" fmla="*/ 162579 w 228526"/>
                <a:gd name="connsiteY3" fmla="*/ 746 h 522122"/>
                <a:gd name="connsiteX4" fmla="*/ 184374 w 228526"/>
                <a:gd name="connsiteY4" fmla="*/ 15265 h 522122"/>
                <a:gd name="connsiteX5" fmla="*/ 219091 w 228526"/>
                <a:gd name="connsiteY5" fmla="*/ 433108 h 522122"/>
                <a:gd name="connsiteX6" fmla="*/ 196870 w 228526"/>
                <a:gd name="connsiteY6" fmla="*/ 521959 h 522122"/>
                <a:gd name="connsiteX7" fmla="*/ 193923 w 228526"/>
                <a:gd name="connsiteY7" fmla="*/ 521213 h 5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526" h="522122">
                  <a:moveTo>
                    <a:pt x="193923" y="521213"/>
                  </a:moveTo>
                  <a:cubicBezTo>
                    <a:pt x="181322" y="475563"/>
                    <a:pt x="167123" y="261051"/>
                    <a:pt x="3159" y="19631"/>
                  </a:cubicBezTo>
                  <a:cubicBezTo>
                    <a:pt x="-2308" y="11609"/>
                    <a:pt x="-923" y="8520"/>
                    <a:pt x="9229" y="8095"/>
                  </a:cubicBezTo>
                  <a:cubicBezTo>
                    <a:pt x="60346" y="5929"/>
                    <a:pt x="111462" y="3231"/>
                    <a:pt x="162579" y="746"/>
                  </a:cubicBezTo>
                  <a:cubicBezTo>
                    <a:pt x="179298" y="-1170"/>
                    <a:pt x="180683" y="-389"/>
                    <a:pt x="184374" y="15265"/>
                  </a:cubicBezTo>
                  <a:cubicBezTo>
                    <a:pt x="216251" y="150582"/>
                    <a:pt x="243584" y="294241"/>
                    <a:pt x="219091" y="433108"/>
                  </a:cubicBezTo>
                  <a:cubicBezTo>
                    <a:pt x="214902" y="456785"/>
                    <a:pt x="199035" y="521533"/>
                    <a:pt x="196870" y="521959"/>
                  </a:cubicBezTo>
                  <a:cubicBezTo>
                    <a:pt x="195805" y="522207"/>
                    <a:pt x="194207" y="522313"/>
                    <a:pt x="193923" y="521213"/>
                  </a:cubicBezTo>
                  <a:close/>
                </a:path>
              </a:pathLst>
            </a:custGeom>
            <a:solidFill>
              <a:srgbClr val="331D11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0">
              <a:extLst>
                <a:ext uri="{FF2B5EF4-FFF2-40B4-BE49-F238E27FC236}">
                  <a16:creationId xmlns:a16="http://schemas.microsoft.com/office/drawing/2014/main" id="{D6D96B8A-14AC-46D4-AE86-EEB2835FB756}"/>
                </a:ext>
              </a:extLst>
            </p:cNvPr>
            <p:cNvSpPr/>
            <p:nvPr/>
          </p:nvSpPr>
          <p:spPr>
            <a:xfrm>
              <a:off x="8410053" y="3283600"/>
              <a:ext cx="2461540" cy="2421185"/>
            </a:xfrm>
            <a:custGeom>
              <a:avLst/>
              <a:gdLst>
                <a:gd name="connsiteX0" fmla="*/ 106 w 2461540"/>
                <a:gd name="connsiteY0" fmla="*/ 979953 h 2421185"/>
                <a:gd name="connsiteX1" fmla="*/ 13098 w 2461540"/>
                <a:gd name="connsiteY1" fmla="*/ 786775 h 2421185"/>
                <a:gd name="connsiteX2" fmla="*/ 188350 w 2461540"/>
                <a:gd name="connsiteY2" fmla="*/ 296233 h 2421185"/>
                <a:gd name="connsiteX3" fmla="*/ 595224 w 2461540"/>
                <a:gd name="connsiteY3" fmla="*/ 16547 h 2421185"/>
                <a:gd name="connsiteX4" fmla="*/ 1130919 w 2461540"/>
                <a:gd name="connsiteY4" fmla="*/ 88323 h 2421185"/>
                <a:gd name="connsiteX5" fmla="*/ 1576450 w 2461540"/>
                <a:gd name="connsiteY5" fmla="*/ 609 h 2421185"/>
                <a:gd name="connsiteX6" fmla="*/ 1997239 w 2461540"/>
                <a:gd name="connsiteY6" fmla="*/ 119348 h 2421185"/>
                <a:gd name="connsiteX7" fmla="*/ 2461016 w 2461540"/>
                <a:gd name="connsiteY7" fmla="*/ 1053540 h 2421185"/>
                <a:gd name="connsiteX8" fmla="*/ 2154280 w 2461540"/>
                <a:gd name="connsiteY8" fmla="*/ 1965581 h 2421185"/>
                <a:gd name="connsiteX9" fmla="*/ 1785318 w 2461540"/>
                <a:gd name="connsiteY9" fmla="*/ 2326308 h 2421185"/>
                <a:gd name="connsiteX10" fmla="*/ 1224349 w 2461540"/>
                <a:gd name="connsiteY10" fmla="*/ 2418744 h 2421185"/>
                <a:gd name="connsiteX11" fmla="*/ 675874 w 2461540"/>
                <a:gd name="connsiteY11" fmla="*/ 2301069 h 2421185"/>
                <a:gd name="connsiteX12" fmla="*/ 563737 w 2461540"/>
                <a:gd name="connsiteY12" fmla="*/ 2243066 h 2421185"/>
                <a:gd name="connsiteX13" fmla="*/ 238046 w 2461540"/>
                <a:gd name="connsiteY13" fmla="*/ 1839777 h 2421185"/>
                <a:gd name="connsiteX14" fmla="*/ 106 w 2461540"/>
                <a:gd name="connsiteY14" fmla="*/ 979953 h 242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1540" h="2421185">
                  <a:moveTo>
                    <a:pt x="106" y="979953"/>
                  </a:moveTo>
                  <a:cubicBezTo>
                    <a:pt x="816" y="915099"/>
                    <a:pt x="5182" y="850529"/>
                    <a:pt x="13098" y="786775"/>
                  </a:cubicBezTo>
                  <a:cubicBezTo>
                    <a:pt x="34574" y="613476"/>
                    <a:pt x="96020" y="444329"/>
                    <a:pt x="188350" y="296233"/>
                  </a:cubicBezTo>
                  <a:cubicBezTo>
                    <a:pt x="279011" y="150764"/>
                    <a:pt x="421463" y="38201"/>
                    <a:pt x="595224" y="16547"/>
                  </a:cubicBezTo>
                  <a:cubicBezTo>
                    <a:pt x="778889" y="-6349"/>
                    <a:pt x="945728" y="102025"/>
                    <a:pt x="1130919" y="88323"/>
                  </a:cubicBezTo>
                  <a:cubicBezTo>
                    <a:pt x="1282707" y="77106"/>
                    <a:pt x="1424200" y="7353"/>
                    <a:pt x="1576450" y="609"/>
                  </a:cubicBezTo>
                  <a:cubicBezTo>
                    <a:pt x="1724688" y="-5923"/>
                    <a:pt x="1872571" y="40544"/>
                    <a:pt x="1997239" y="119348"/>
                  </a:cubicBezTo>
                  <a:cubicBezTo>
                    <a:pt x="2314268" y="319804"/>
                    <a:pt x="2471878" y="686139"/>
                    <a:pt x="2461016" y="1053540"/>
                  </a:cubicBezTo>
                  <a:cubicBezTo>
                    <a:pt x="2451467" y="1376320"/>
                    <a:pt x="2326657" y="1696119"/>
                    <a:pt x="2154280" y="1965581"/>
                  </a:cubicBezTo>
                  <a:cubicBezTo>
                    <a:pt x="2060744" y="2111760"/>
                    <a:pt x="1946832" y="2253751"/>
                    <a:pt x="1785318" y="2326308"/>
                  </a:cubicBezTo>
                  <a:cubicBezTo>
                    <a:pt x="1610208" y="2404971"/>
                    <a:pt x="1414865" y="2429642"/>
                    <a:pt x="1224349" y="2418744"/>
                  </a:cubicBezTo>
                  <a:cubicBezTo>
                    <a:pt x="1041465" y="2408308"/>
                    <a:pt x="846618" y="2368160"/>
                    <a:pt x="675874" y="2301069"/>
                  </a:cubicBezTo>
                  <a:cubicBezTo>
                    <a:pt x="636614" y="2285664"/>
                    <a:pt x="598632" y="2266850"/>
                    <a:pt x="563737" y="2243066"/>
                  </a:cubicBezTo>
                  <a:cubicBezTo>
                    <a:pt x="423948" y="2147826"/>
                    <a:pt x="329488" y="1978502"/>
                    <a:pt x="238046" y="1839777"/>
                  </a:cubicBezTo>
                  <a:cubicBezTo>
                    <a:pt x="72273" y="1588277"/>
                    <a:pt x="-3231" y="1281435"/>
                    <a:pt x="106" y="979953"/>
                  </a:cubicBezTo>
                  <a:close/>
                </a:path>
              </a:pathLst>
            </a:custGeom>
            <a:solidFill>
              <a:srgbClr val="D22127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1">
              <a:extLst>
                <a:ext uri="{FF2B5EF4-FFF2-40B4-BE49-F238E27FC236}">
                  <a16:creationId xmlns:a16="http://schemas.microsoft.com/office/drawing/2014/main" id="{C62301CF-7816-491F-AFFA-0DC696537445}"/>
                </a:ext>
              </a:extLst>
            </p:cNvPr>
            <p:cNvSpPr/>
            <p:nvPr/>
          </p:nvSpPr>
          <p:spPr>
            <a:xfrm>
              <a:off x="9506813" y="2451151"/>
              <a:ext cx="1012456" cy="522280"/>
            </a:xfrm>
            <a:custGeom>
              <a:avLst/>
              <a:gdLst>
                <a:gd name="connsiteX0" fmla="*/ 242885 w 1012456"/>
                <a:gd name="connsiteY0" fmla="*/ 522276 h 522280"/>
                <a:gd name="connsiteX1" fmla="*/ 72496 w 1012456"/>
                <a:gd name="connsiteY1" fmla="*/ 514289 h 522280"/>
                <a:gd name="connsiteX2" fmla="*/ 614 w 1012456"/>
                <a:gd name="connsiteY2" fmla="*/ 496504 h 522280"/>
                <a:gd name="connsiteX3" fmla="*/ 152366 w 1012456"/>
                <a:gd name="connsiteY3" fmla="*/ 282667 h 522280"/>
                <a:gd name="connsiteX4" fmla="*/ 625905 w 1012456"/>
                <a:gd name="connsiteY4" fmla="*/ 19203 h 522280"/>
                <a:gd name="connsiteX5" fmla="*/ 968386 w 1012456"/>
                <a:gd name="connsiteY5" fmla="*/ 17748 h 522280"/>
                <a:gd name="connsiteX6" fmla="*/ 1011587 w 1012456"/>
                <a:gd name="connsiteY6" fmla="*/ 49908 h 522280"/>
                <a:gd name="connsiteX7" fmla="*/ 654764 w 1012456"/>
                <a:gd name="connsiteY7" fmla="*/ 419439 h 522280"/>
                <a:gd name="connsiteX8" fmla="*/ 242885 w 1012456"/>
                <a:gd name="connsiteY8" fmla="*/ 522276 h 52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56" h="522280">
                  <a:moveTo>
                    <a:pt x="242885" y="522276"/>
                  </a:moveTo>
                  <a:cubicBezTo>
                    <a:pt x="190597" y="522382"/>
                    <a:pt x="134014" y="520643"/>
                    <a:pt x="72496" y="514289"/>
                  </a:cubicBezTo>
                  <a:cubicBezTo>
                    <a:pt x="65752" y="513579"/>
                    <a:pt x="-7409" y="510632"/>
                    <a:pt x="614" y="496504"/>
                  </a:cubicBezTo>
                  <a:cubicBezTo>
                    <a:pt x="44915" y="418410"/>
                    <a:pt x="91878" y="349757"/>
                    <a:pt x="152366" y="282667"/>
                  </a:cubicBezTo>
                  <a:cubicBezTo>
                    <a:pt x="279625" y="141528"/>
                    <a:pt x="442701" y="57895"/>
                    <a:pt x="625905" y="19203"/>
                  </a:cubicBezTo>
                  <a:cubicBezTo>
                    <a:pt x="738610" y="-4580"/>
                    <a:pt x="856249" y="-7633"/>
                    <a:pt x="968386" y="17748"/>
                  </a:cubicBezTo>
                  <a:cubicBezTo>
                    <a:pt x="978006" y="19913"/>
                    <a:pt x="1018899" y="33757"/>
                    <a:pt x="1011587" y="49908"/>
                  </a:cubicBezTo>
                  <a:cubicBezTo>
                    <a:pt x="940378" y="207128"/>
                    <a:pt x="803535" y="335736"/>
                    <a:pt x="654764" y="419439"/>
                  </a:cubicBezTo>
                  <a:cubicBezTo>
                    <a:pt x="521364" y="494517"/>
                    <a:pt x="394638" y="521921"/>
                    <a:pt x="242885" y="522276"/>
                  </a:cubicBezTo>
                  <a:close/>
                </a:path>
              </a:pathLst>
            </a:custGeom>
            <a:solidFill>
              <a:srgbClr val="4A7B3A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2">
              <a:extLst>
                <a:ext uri="{FF2B5EF4-FFF2-40B4-BE49-F238E27FC236}">
                  <a16:creationId xmlns:a16="http://schemas.microsoft.com/office/drawing/2014/main" id="{C1E02291-B400-424B-9138-DE61EF09E43B}"/>
                </a:ext>
              </a:extLst>
            </p:cNvPr>
            <p:cNvSpPr/>
            <p:nvPr/>
          </p:nvSpPr>
          <p:spPr>
            <a:xfrm>
              <a:off x="10386387" y="3476784"/>
              <a:ext cx="459163" cy="1196909"/>
            </a:xfrm>
            <a:custGeom>
              <a:avLst/>
              <a:gdLst>
                <a:gd name="connsiteX0" fmla="*/ 884 w 459163"/>
                <a:gd name="connsiteY0" fmla="*/ 0 h 1196909"/>
                <a:gd name="connsiteX1" fmla="*/ 58390 w 459163"/>
                <a:gd name="connsiteY1" fmla="*/ 35249 h 1196909"/>
                <a:gd name="connsiteX2" fmla="*/ 449645 w 459163"/>
                <a:gd name="connsiteY2" fmla="*/ 654719 h 1196909"/>
                <a:gd name="connsiteX3" fmla="*/ 347306 w 459163"/>
                <a:gd name="connsiteY3" fmla="*/ 1196910 h 1196909"/>
                <a:gd name="connsiteX4" fmla="*/ 351352 w 459163"/>
                <a:gd name="connsiteY4" fmla="*/ 1137948 h 1196909"/>
                <a:gd name="connsiteX5" fmla="*/ 358949 w 459163"/>
                <a:gd name="connsiteY5" fmla="*/ 1072739 h 1196909"/>
                <a:gd name="connsiteX6" fmla="*/ 368533 w 459163"/>
                <a:gd name="connsiteY6" fmla="*/ 954674 h 1196909"/>
                <a:gd name="connsiteX7" fmla="*/ 348335 w 459163"/>
                <a:gd name="connsiteY7" fmla="*/ 692382 h 1196909"/>
                <a:gd name="connsiteX8" fmla="*/ 156896 w 459163"/>
                <a:gd name="connsiteY8" fmla="*/ 204999 h 1196909"/>
                <a:gd name="connsiteX9" fmla="*/ 5889 w 459163"/>
                <a:gd name="connsiteY9" fmla="*/ 12247 h 1196909"/>
                <a:gd name="connsiteX10" fmla="*/ 884 w 459163"/>
                <a:gd name="connsiteY10" fmla="*/ 0 h 119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63" h="1196909">
                  <a:moveTo>
                    <a:pt x="884" y="0"/>
                  </a:moveTo>
                  <a:cubicBezTo>
                    <a:pt x="20302" y="11892"/>
                    <a:pt x="39470" y="23322"/>
                    <a:pt x="58390" y="35249"/>
                  </a:cubicBezTo>
                  <a:cubicBezTo>
                    <a:pt x="268714" y="167868"/>
                    <a:pt x="412728" y="411169"/>
                    <a:pt x="449645" y="654719"/>
                  </a:cubicBezTo>
                  <a:cubicBezTo>
                    <a:pt x="477760" y="840194"/>
                    <a:pt x="443575" y="1035857"/>
                    <a:pt x="347306" y="1196910"/>
                  </a:cubicBezTo>
                  <a:cubicBezTo>
                    <a:pt x="354263" y="1185267"/>
                    <a:pt x="350075" y="1152005"/>
                    <a:pt x="351352" y="1137948"/>
                  </a:cubicBezTo>
                  <a:cubicBezTo>
                    <a:pt x="353340" y="1116153"/>
                    <a:pt x="355861" y="1094393"/>
                    <a:pt x="358949" y="1072739"/>
                  </a:cubicBezTo>
                  <a:cubicBezTo>
                    <a:pt x="364522" y="1033408"/>
                    <a:pt x="367575" y="994467"/>
                    <a:pt x="368533" y="954674"/>
                  </a:cubicBezTo>
                  <a:cubicBezTo>
                    <a:pt x="370663" y="866853"/>
                    <a:pt x="363777" y="778854"/>
                    <a:pt x="348335" y="692382"/>
                  </a:cubicBezTo>
                  <a:cubicBezTo>
                    <a:pt x="317488" y="519437"/>
                    <a:pt x="252527" y="352421"/>
                    <a:pt x="156896" y="204999"/>
                  </a:cubicBezTo>
                  <a:cubicBezTo>
                    <a:pt x="112169" y="136098"/>
                    <a:pt x="59562" y="74084"/>
                    <a:pt x="5889" y="12247"/>
                  </a:cubicBezTo>
                  <a:cubicBezTo>
                    <a:pt x="3334" y="9300"/>
                    <a:pt x="-2133" y="7455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35">
            <a:extLst>
              <a:ext uri="{FF2B5EF4-FFF2-40B4-BE49-F238E27FC236}">
                <a16:creationId xmlns:a16="http://schemas.microsoft.com/office/drawing/2014/main" id="{8110B038-5BDD-41AF-B18D-77C33A353E1A}"/>
              </a:ext>
            </a:extLst>
          </p:cNvPr>
          <p:cNvGrpSpPr/>
          <p:nvPr/>
        </p:nvGrpSpPr>
        <p:grpSpPr>
          <a:xfrm>
            <a:off x="5124697" y="1170384"/>
            <a:ext cx="1871287" cy="1317493"/>
            <a:chOff x="8632464" y="445433"/>
            <a:chExt cx="1871287" cy="1317493"/>
          </a:xfrm>
        </p:grpSpPr>
        <p:sp>
          <p:nvSpPr>
            <p:cNvPr id="78" name="Freeform: Shape 36">
              <a:extLst>
                <a:ext uri="{FF2B5EF4-FFF2-40B4-BE49-F238E27FC236}">
                  <a16:creationId xmlns:a16="http://schemas.microsoft.com/office/drawing/2014/main" id="{9798A873-11BF-4D75-A528-C450D960DF43}"/>
                </a:ext>
              </a:extLst>
            </p:cNvPr>
            <p:cNvSpPr/>
            <p:nvPr/>
          </p:nvSpPr>
          <p:spPr>
            <a:xfrm>
              <a:off x="8632464" y="445433"/>
              <a:ext cx="1871287" cy="1317493"/>
            </a:xfrm>
            <a:custGeom>
              <a:avLst/>
              <a:gdLst>
                <a:gd name="connsiteX0" fmla="*/ 1732078 w 1871287"/>
                <a:gd name="connsiteY0" fmla="*/ 286684 h 1317493"/>
                <a:gd name="connsiteX1" fmla="*/ 1732364 w 1871287"/>
                <a:gd name="connsiteY1" fmla="*/ 241453 h 1317493"/>
                <a:gd name="connsiteX2" fmla="*/ 1718918 w 1871287"/>
                <a:gd name="connsiteY2" fmla="*/ 220976 h 1317493"/>
                <a:gd name="connsiteX3" fmla="*/ 1604605 w 1871287"/>
                <a:gd name="connsiteY3" fmla="*/ 179023 h 1317493"/>
                <a:gd name="connsiteX4" fmla="*/ 1592775 w 1871287"/>
                <a:gd name="connsiteY4" fmla="*/ 163249 h 1317493"/>
                <a:gd name="connsiteX5" fmla="*/ 1592870 w 1871287"/>
                <a:gd name="connsiteY5" fmla="*/ 47226 h 1317493"/>
                <a:gd name="connsiteX6" fmla="*/ 1581847 w 1871287"/>
                <a:gd name="connsiteY6" fmla="*/ 32688 h 1317493"/>
                <a:gd name="connsiteX7" fmla="*/ 1460645 w 1871287"/>
                <a:gd name="connsiteY7" fmla="*/ 9645 h 1317493"/>
                <a:gd name="connsiteX8" fmla="*/ 1376028 w 1871287"/>
                <a:gd name="connsiteY8" fmla="*/ 0 h 1317493"/>
                <a:gd name="connsiteX9" fmla="*/ 1235583 w 1871287"/>
                <a:gd name="connsiteY9" fmla="*/ 0 h 1317493"/>
                <a:gd name="connsiteX10" fmla="*/ 1216104 w 1871287"/>
                <a:gd name="connsiteY10" fmla="*/ 2803 h 1317493"/>
                <a:gd name="connsiteX11" fmla="*/ 941487 w 1871287"/>
                <a:gd name="connsiteY11" fmla="*/ 61575 h 1317493"/>
                <a:gd name="connsiteX12" fmla="*/ 925809 w 1871287"/>
                <a:gd name="connsiteY12" fmla="*/ 61717 h 1317493"/>
                <a:gd name="connsiteX13" fmla="*/ 624966 w 1871287"/>
                <a:gd name="connsiteY13" fmla="*/ 3136 h 1317493"/>
                <a:gd name="connsiteX14" fmla="*/ 284689 w 1871287"/>
                <a:gd name="connsiteY14" fmla="*/ 36536 h 1317493"/>
                <a:gd name="connsiteX15" fmla="*/ 271148 w 1871287"/>
                <a:gd name="connsiteY15" fmla="*/ 54021 h 1317493"/>
                <a:gd name="connsiteX16" fmla="*/ 272621 w 1871287"/>
                <a:gd name="connsiteY16" fmla="*/ 167003 h 1317493"/>
                <a:gd name="connsiteX17" fmla="*/ 260268 w 1871287"/>
                <a:gd name="connsiteY17" fmla="*/ 184059 h 1317493"/>
                <a:gd name="connsiteX18" fmla="*/ 149091 w 1871287"/>
                <a:gd name="connsiteY18" fmla="*/ 225775 h 1317493"/>
                <a:gd name="connsiteX19" fmla="*/ 133697 w 1871287"/>
                <a:gd name="connsiteY19" fmla="*/ 249530 h 1317493"/>
                <a:gd name="connsiteX20" fmla="*/ 134030 w 1871287"/>
                <a:gd name="connsiteY20" fmla="*/ 293526 h 1317493"/>
                <a:gd name="connsiteX21" fmla="*/ 0 w 1871287"/>
                <a:gd name="connsiteY21" fmla="*/ 293526 h 1317493"/>
                <a:gd name="connsiteX22" fmla="*/ 0 w 1871287"/>
                <a:gd name="connsiteY22" fmla="*/ 1317493 h 1317493"/>
                <a:gd name="connsiteX23" fmla="*/ 1871287 w 1871287"/>
                <a:gd name="connsiteY23" fmla="*/ 1310557 h 1317493"/>
                <a:gd name="connsiteX24" fmla="*/ 1871287 w 1871287"/>
                <a:gd name="connsiteY24" fmla="*/ 286684 h 1317493"/>
                <a:gd name="connsiteX25" fmla="*/ 1732078 w 1871287"/>
                <a:gd name="connsiteY25" fmla="*/ 286684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71287" h="1317493">
                  <a:moveTo>
                    <a:pt x="1732078" y="286684"/>
                  </a:moveTo>
                  <a:cubicBezTo>
                    <a:pt x="1732078" y="270768"/>
                    <a:pt x="1731223" y="256039"/>
                    <a:pt x="1732364" y="241453"/>
                  </a:cubicBezTo>
                  <a:cubicBezTo>
                    <a:pt x="1733219" y="230241"/>
                    <a:pt x="1728658" y="224539"/>
                    <a:pt x="1718918" y="220976"/>
                  </a:cubicBezTo>
                  <a:cubicBezTo>
                    <a:pt x="1680813" y="207007"/>
                    <a:pt x="1642947" y="192374"/>
                    <a:pt x="1604605" y="179023"/>
                  </a:cubicBezTo>
                  <a:cubicBezTo>
                    <a:pt x="1595816" y="175935"/>
                    <a:pt x="1592680" y="172562"/>
                    <a:pt x="1592775" y="163249"/>
                  </a:cubicBezTo>
                  <a:cubicBezTo>
                    <a:pt x="1593155" y="124575"/>
                    <a:pt x="1592537" y="85901"/>
                    <a:pt x="1592870" y="47226"/>
                  </a:cubicBezTo>
                  <a:cubicBezTo>
                    <a:pt x="1592965" y="38627"/>
                    <a:pt x="1590732" y="34351"/>
                    <a:pt x="1581847" y="32688"/>
                  </a:cubicBezTo>
                  <a:cubicBezTo>
                    <a:pt x="1541415" y="25181"/>
                    <a:pt x="1501220" y="16344"/>
                    <a:pt x="1460645" y="9645"/>
                  </a:cubicBezTo>
                  <a:cubicBezTo>
                    <a:pt x="1432661" y="5036"/>
                    <a:pt x="1404249" y="3136"/>
                    <a:pt x="1376028" y="0"/>
                  </a:cubicBezTo>
                  <a:cubicBezTo>
                    <a:pt x="1329228" y="0"/>
                    <a:pt x="1282382" y="0"/>
                    <a:pt x="1235583" y="0"/>
                  </a:cubicBezTo>
                  <a:cubicBezTo>
                    <a:pt x="1229122" y="950"/>
                    <a:pt x="1222660" y="2328"/>
                    <a:pt x="1216104" y="2803"/>
                  </a:cubicBezTo>
                  <a:cubicBezTo>
                    <a:pt x="1121841" y="9740"/>
                    <a:pt x="1029526" y="25466"/>
                    <a:pt x="941487" y="61575"/>
                  </a:cubicBezTo>
                  <a:cubicBezTo>
                    <a:pt x="936926" y="63428"/>
                    <a:pt x="930370" y="63523"/>
                    <a:pt x="925809" y="61717"/>
                  </a:cubicBezTo>
                  <a:cubicBezTo>
                    <a:pt x="829218" y="23091"/>
                    <a:pt x="728113" y="7554"/>
                    <a:pt x="624966" y="3136"/>
                  </a:cubicBezTo>
                  <a:cubicBezTo>
                    <a:pt x="510036" y="-1805"/>
                    <a:pt x="396293" y="6842"/>
                    <a:pt x="284689" y="36536"/>
                  </a:cubicBezTo>
                  <a:cubicBezTo>
                    <a:pt x="274569" y="39244"/>
                    <a:pt x="270815" y="43188"/>
                    <a:pt x="271148" y="54021"/>
                  </a:cubicBezTo>
                  <a:cubicBezTo>
                    <a:pt x="272193" y="91650"/>
                    <a:pt x="271813" y="129326"/>
                    <a:pt x="272621" y="167003"/>
                  </a:cubicBezTo>
                  <a:cubicBezTo>
                    <a:pt x="272811" y="176743"/>
                    <a:pt x="269818" y="180686"/>
                    <a:pt x="260268" y="184059"/>
                  </a:cubicBezTo>
                  <a:cubicBezTo>
                    <a:pt x="222971" y="197220"/>
                    <a:pt x="186197" y="211996"/>
                    <a:pt x="149091" y="225775"/>
                  </a:cubicBezTo>
                  <a:cubicBezTo>
                    <a:pt x="137593" y="230051"/>
                    <a:pt x="132414" y="236560"/>
                    <a:pt x="133697" y="249530"/>
                  </a:cubicBezTo>
                  <a:cubicBezTo>
                    <a:pt x="135075" y="263499"/>
                    <a:pt x="134030" y="277705"/>
                    <a:pt x="134030" y="293526"/>
                  </a:cubicBezTo>
                  <a:cubicBezTo>
                    <a:pt x="87706" y="293526"/>
                    <a:pt x="42760" y="293526"/>
                    <a:pt x="0" y="293526"/>
                  </a:cubicBezTo>
                  <a:cubicBezTo>
                    <a:pt x="0" y="635513"/>
                    <a:pt x="0" y="975648"/>
                    <a:pt x="0" y="1317493"/>
                  </a:cubicBezTo>
                  <a:cubicBezTo>
                    <a:pt x="626534" y="1315165"/>
                    <a:pt x="1249600" y="1312885"/>
                    <a:pt x="1871287" y="1310557"/>
                  </a:cubicBezTo>
                  <a:cubicBezTo>
                    <a:pt x="1871287" y="968331"/>
                    <a:pt x="1871287" y="628149"/>
                    <a:pt x="1871287" y="286684"/>
                  </a:cubicBezTo>
                  <a:cubicBezTo>
                    <a:pt x="1823395" y="286684"/>
                    <a:pt x="1778402" y="286684"/>
                    <a:pt x="1732078" y="286684"/>
                  </a:cubicBezTo>
                  <a:close/>
                </a:path>
              </a:pathLst>
            </a:custGeom>
            <a:solidFill>
              <a:schemeClr val="accent6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7">
              <a:extLst>
                <a:ext uri="{FF2B5EF4-FFF2-40B4-BE49-F238E27FC236}">
                  <a16:creationId xmlns:a16="http://schemas.microsoft.com/office/drawing/2014/main" id="{B149D281-E89A-4308-B73F-675B0009FB31}"/>
                </a:ext>
              </a:extLst>
            </p:cNvPr>
            <p:cNvSpPr/>
            <p:nvPr/>
          </p:nvSpPr>
          <p:spPr>
            <a:xfrm>
              <a:off x="8963666" y="503259"/>
              <a:ext cx="577786" cy="964382"/>
            </a:xfrm>
            <a:custGeom>
              <a:avLst/>
              <a:gdLst>
                <a:gd name="connsiteX0" fmla="*/ 577787 w 577786"/>
                <a:gd name="connsiteY0" fmla="*/ 964383 h 964382"/>
                <a:gd name="connsiteX1" fmla="*/ 0 w 577786"/>
                <a:gd name="connsiteY1" fmla="*/ 935734 h 964382"/>
                <a:gd name="connsiteX2" fmla="*/ 0 w 577786"/>
                <a:gd name="connsiteY2" fmla="*/ 25081 h 964382"/>
                <a:gd name="connsiteX3" fmla="*/ 254186 w 577786"/>
                <a:gd name="connsiteY3" fmla="*/ 138 h 964382"/>
                <a:gd name="connsiteX4" fmla="*/ 554554 w 577786"/>
                <a:gd name="connsiteY4" fmla="*/ 45511 h 964382"/>
                <a:gd name="connsiteX5" fmla="*/ 573274 w 577786"/>
                <a:gd name="connsiteY5" fmla="*/ 70977 h 964382"/>
                <a:gd name="connsiteX6" fmla="*/ 577787 w 577786"/>
                <a:gd name="connsiteY6" fmla="*/ 948609 h 964382"/>
                <a:gd name="connsiteX7" fmla="*/ 577787 w 577786"/>
                <a:gd name="connsiteY7" fmla="*/ 964383 h 96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786" h="964382">
                  <a:moveTo>
                    <a:pt x="577787" y="964383"/>
                  </a:moveTo>
                  <a:cubicBezTo>
                    <a:pt x="388026" y="901288"/>
                    <a:pt x="196317" y="900528"/>
                    <a:pt x="0" y="935734"/>
                  </a:cubicBezTo>
                  <a:cubicBezTo>
                    <a:pt x="0" y="631945"/>
                    <a:pt x="0" y="329107"/>
                    <a:pt x="0" y="25081"/>
                  </a:cubicBezTo>
                  <a:cubicBezTo>
                    <a:pt x="82908" y="8452"/>
                    <a:pt x="168048" y="-1288"/>
                    <a:pt x="254186" y="138"/>
                  </a:cubicBezTo>
                  <a:cubicBezTo>
                    <a:pt x="356288" y="1801"/>
                    <a:pt x="456918" y="13488"/>
                    <a:pt x="554554" y="45511"/>
                  </a:cubicBezTo>
                  <a:cubicBezTo>
                    <a:pt x="568142" y="49977"/>
                    <a:pt x="573226" y="55964"/>
                    <a:pt x="573274" y="70977"/>
                  </a:cubicBezTo>
                  <a:cubicBezTo>
                    <a:pt x="574366" y="363505"/>
                    <a:pt x="576172" y="656034"/>
                    <a:pt x="577787" y="948609"/>
                  </a:cubicBezTo>
                  <a:cubicBezTo>
                    <a:pt x="577787" y="953550"/>
                    <a:pt x="577787" y="958539"/>
                    <a:pt x="577787" y="964383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8">
              <a:extLst>
                <a:ext uri="{FF2B5EF4-FFF2-40B4-BE49-F238E27FC236}">
                  <a16:creationId xmlns:a16="http://schemas.microsoft.com/office/drawing/2014/main" id="{4A1069C6-E71C-4918-BAAD-0D4FA2824000}"/>
                </a:ext>
              </a:extLst>
            </p:cNvPr>
            <p:cNvSpPr/>
            <p:nvPr/>
          </p:nvSpPr>
          <p:spPr>
            <a:xfrm>
              <a:off x="9593003" y="502561"/>
              <a:ext cx="580305" cy="966838"/>
            </a:xfrm>
            <a:custGeom>
              <a:avLst/>
              <a:gdLst>
                <a:gd name="connsiteX0" fmla="*/ 579593 w 580305"/>
                <a:gd name="connsiteY0" fmla="*/ 932868 h 966838"/>
                <a:gd name="connsiteX1" fmla="*/ 288680 w 580305"/>
                <a:gd name="connsiteY1" fmla="*/ 912343 h 966838"/>
                <a:gd name="connsiteX2" fmla="*/ 4134 w 580305"/>
                <a:gd name="connsiteY2" fmla="*/ 966839 h 966838"/>
                <a:gd name="connsiteX3" fmla="*/ 3327 w 580305"/>
                <a:gd name="connsiteY3" fmla="*/ 950827 h 966838"/>
                <a:gd name="connsiteX4" fmla="*/ 0 w 580305"/>
                <a:gd name="connsiteY4" fmla="*/ 73100 h 966838"/>
                <a:gd name="connsiteX5" fmla="*/ 15964 w 580305"/>
                <a:gd name="connsiteY5" fmla="*/ 50675 h 966838"/>
                <a:gd name="connsiteX6" fmla="*/ 419242 w 580305"/>
                <a:gd name="connsiteY6" fmla="*/ 2593 h 966838"/>
                <a:gd name="connsiteX7" fmla="*/ 560018 w 580305"/>
                <a:gd name="connsiteY7" fmla="*/ 18890 h 966838"/>
                <a:gd name="connsiteX8" fmla="*/ 577028 w 580305"/>
                <a:gd name="connsiteY8" fmla="*/ 37562 h 966838"/>
                <a:gd name="connsiteX9" fmla="*/ 580306 w 580305"/>
                <a:gd name="connsiteY9" fmla="*/ 918329 h 966838"/>
                <a:gd name="connsiteX10" fmla="*/ 579593 w 580305"/>
                <a:gd name="connsiteY10" fmla="*/ 932868 h 9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305" h="966838">
                  <a:moveTo>
                    <a:pt x="579593" y="932868"/>
                  </a:moveTo>
                  <a:cubicBezTo>
                    <a:pt x="482717" y="913721"/>
                    <a:pt x="385984" y="907497"/>
                    <a:pt x="288680" y="912343"/>
                  </a:cubicBezTo>
                  <a:cubicBezTo>
                    <a:pt x="191899" y="917189"/>
                    <a:pt x="96829" y="932108"/>
                    <a:pt x="4134" y="966839"/>
                  </a:cubicBezTo>
                  <a:cubicBezTo>
                    <a:pt x="3802" y="960472"/>
                    <a:pt x="3327" y="955673"/>
                    <a:pt x="3327" y="950827"/>
                  </a:cubicBezTo>
                  <a:cubicBezTo>
                    <a:pt x="2281" y="658252"/>
                    <a:pt x="1426" y="365676"/>
                    <a:pt x="0" y="73100"/>
                  </a:cubicBezTo>
                  <a:cubicBezTo>
                    <a:pt x="-47" y="60177"/>
                    <a:pt x="3849" y="54713"/>
                    <a:pt x="15964" y="50675"/>
                  </a:cubicBezTo>
                  <a:cubicBezTo>
                    <a:pt x="147191" y="7154"/>
                    <a:pt x="282028" y="-6291"/>
                    <a:pt x="419242" y="2593"/>
                  </a:cubicBezTo>
                  <a:cubicBezTo>
                    <a:pt x="466326" y="5634"/>
                    <a:pt x="513077" y="13616"/>
                    <a:pt x="560018" y="18890"/>
                  </a:cubicBezTo>
                  <a:cubicBezTo>
                    <a:pt x="571896" y="20220"/>
                    <a:pt x="576980" y="23926"/>
                    <a:pt x="577028" y="37562"/>
                  </a:cubicBezTo>
                  <a:cubicBezTo>
                    <a:pt x="577787" y="331135"/>
                    <a:pt x="579118" y="624756"/>
                    <a:pt x="580306" y="918329"/>
                  </a:cubicBezTo>
                  <a:cubicBezTo>
                    <a:pt x="580306" y="922890"/>
                    <a:pt x="579878" y="927309"/>
                    <a:pt x="579593" y="932868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9">
              <a:extLst>
                <a:ext uri="{FF2B5EF4-FFF2-40B4-BE49-F238E27FC236}">
                  <a16:creationId xmlns:a16="http://schemas.microsoft.com/office/drawing/2014/main" id="{B056C2DC-4619-40A1-8A1B-90A61A0BE0E6}"/>
                </a:ext>
              </a:extLst>
            </p:cNvPr>
            <p:cNvSpPr/>
            <p:nvPr/>
          </p:nvSpPr>
          <p:spPr>
            <a:xfrm>
              <a:off x="8820654" y="677051"/>
              <a:ext cx="1491578" cy="943672"/>
            </a:xfrm>
            <a:custGeom>
              <a:avLst/>
              <a:gdLst>
                <a:gd name="connsiteX0" fmla="*/ 86379 w 1491578"/>
                <a:gd name="connsiteY0" fmla="*/ 828030 h 943672"/>
                <a:gd name="connsiteX1" fmla="*/ 191189 w 1491578"/>
                <a:gd name="connsiteY1" fmla="*/ 808740 h 943672"/>
                <a:gd name="connsiteX2" fmla="*/ 500109 w 1491578"/>
                <a:gd name="connsiteY2" fmla="*/ 799143 h 943672"/>
                <a:gd name="connsiteX3" fmla="*/ 714766 w 1491578"/>
                <a:gd name="connsiteY3" fmla="*/ 841048 h 943672"/>
                <a:gd name="connsiteX4" fmla="*/ 784370 w 1491578"/>
                <a:gd name="connsiteY4" fmla="*/ 840953 h 943672"/>
                <a:gd name="connsiteX5" fmla="*/ 1001925 w 1491578"/>
                <a:gd name="connsiteY5" fmla="*/ 797670 h 943672"/>
                <a:gd name="connsiteX6" fmla="*/ 1248652 w 1491578"/>
                <a:gd name="connsiteY6" fmla="*/ 800758 h 943672"/>
                <a:gd name="connsiteX7" fmla="*/ 1406486 w 1491578"/>
                <a:gd name="connsiteY7" fmla="*/ 828125 h 943672"/>
                <a:gd name="connsiteX8" fmla="*/ 1406486 w 1491578"/>
                <a:gd name="connsiteY8" fmla="*/ 0 h 943672"/>
                <a:gd name="connsiteX9" fmla="*/ 1485592 w 1491578"/>
                <a:gd name="connsiteY9" fmla="*/ 29790 h 943672"/>
                <a:gd name="connsiteX10" fmla="*/ 1489820 w 1491578"/>
                <a:gd name="connsiteY10" fmla="*/ 38389 h 943672"/>
                <a:gd name="connsiteX11" fmla="*/ 1490011 w 1491578"/>
                <a:gd name="connsiteY11" fmla="*/ 50552 h 943672"/>
                <a:gd name="connsiteX12" fmla="*/ 1491578 w 1491578"/>
                <a:gd name="connsiteY12" fmla="*/ 917684 h 943672"/>
                <a:gd name="connsiteX13" fmla="*/ 1491578 w 1491578"/>
                <a:gd name="connsiteY13" fmla="*/ 936736 h 943672"/>
                <a:gd name="connsiteX14" fmla="*/ 1408528 w 1491578"/>
                <a:gd name="connsiteY14" fmla="*/ 911080 h 943672"/>
                <a:gd name="connsiteX15" fmla="*/ 1059319 w 1491578"/>
                <a:gd name="connsiteY15" fmla="*/ 876587 h 943672"/>
                <a:gd name="connsiteX16" fmla="*/ 757669 w 1491578"/>
                <a:gd name="connsiteY16" fmla="*/ 932603 h 943672"/>
                <a:gd name="connsiteX17" fmla="*/ 740422 w 1491578"/>
                <a:gd name="connsiteY17" fmla="*/ 932650 h 943672"/>
                <a:gd name="connsiteX18" fmla="*/ 278373 w 1491578"/>
                <a:gd name="connsiteY18" fmla="*/ 882288 h 943672"/>
                <a:gd name="connsiteX19" fmla="*/ 16015 w 1491578"/>
                <a:gd name="connsiteY19" fmla="*/ 941107 h 943672"/>
                <a:gd name="connsiteX20" fmla="*/ 6180 w 1491578"/>
                <a:gd name="connsiteY20" fmla="*/ 943673 h 943672"/>
                <a:gd name="connsiteX21" fmla="*/ 6180 w 1491578"/>
                <a:gd name="connsiteY21" fmla="*/ 929087 h 943672"/>
                <a:gd name="connsiteX22" fmla="*/ 3 w 1491578"/>
                <a:gd name="connsiteY22" fmla="*/ 54306 h 943672"/>
                <a:gd name="connsiteX23" fmla="*/ 17202 w 1491578"/>
                <a:gd name="connsiteY23" fmla="*/ 29077 h 943672"/>
                <a:gd name="connsiteX24" fmla="*/ 86522 w 1491578"/>
                <a:gd name="connsiteY24" fmla="*/ 3801 h 943672"/>
                <a:gd name="connsiteX25" fmla="*/ 86379 w 1491578"/>
                <a:gd name="connsiteY25" fmla="*/ 828030 h 94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1578" h="943672">
                  <a:moveTo>
                    <a:pt x="86379" y="828030"/>
                  </a:moveTo>
                  <a:cubicBezTo>
                    <a:pt x="123390" y="821141"/>
                    <a:pt x="157124" y="813872"/>
                    <a:pt x="191189" y="808740"/>
                  </a:cubicBezTo>
                  <a:cubicBezTo>
                    <a:pt x="293719" y="793347"/>
                    <a:pt x="396771" y="790543"/>
                    <a:pt x="500109" y="799143"/>
                  </a:cubicBezTo>
                  <a:cubicBezTo>
                    <a:pt x="573229" y="805224"/>
                    <a:pt x="646017" y="814347"/>
                    <a:pt x="714766" y="841048"/>
                  </a:cubicBezTo>
                  <a:cubicBezTo>
                    <a:pt x="739520" y="850693"/>
                    <a:pt x="759427" y="850835"/>
                    <a:pt x="784370" y="840953"/>
                  </a:cubicBezTo>
                  <a:cubicBezTo>
                    <a:pt x="853927" y="813539"/>
                    <a:pt x="927808" y="804037"/>
                    <a:pt x="1001925" y="797670"/>
                  </a:cubicBezTo>
                  <a:cubicBezTo>
                    <a:pt x="1084215" y="790591"/>
                    <a:pt x="1166695" y="789356"/>
                    <a:pt x="1248652" y="800758"/>
                  </a:cubicBezTo>
                  <a:cubicBezTo>
                    <a:pt x="1301390" y="808075"/>
                    <a:pt x="1353605" y="818813"/>
                    <a:pt x="1406486" y="828125"/>
                  </a:cubicBezTo>
                  <a:cubicBezTo>
                    <a:pt x="1406486" y="554411"/>
                    <a:pt x="1406486" y="278940"/>
                    <a:pt x="1406486" y="0"/>
                  </a:cubicBezTo>
                  <a:cubicBezTo>
                    <a:pt x="1433140" y="9930"/>
                    <a:pt x="1459508" y="19575"/>
                    <a:pt x="1485592" y="29790"/>
                  </a:cubicBezTo>
                  <a:cubicBezTo>
                    <a:pt x="1487825" y="30645"/>
                    <a:pt x="1489250" y="35254"/>
                    <a:pt x="1489820" y="38389"/>
                  </a:cubicBezTo>
                  <a:cubicBezTo>
                    <a:pt x="1490533" y="42333"/>
                    <a:pt x="1490011" y="46514"/>
                    <a:pt x="1490011" y="50552"/>
                  </a:cubicBezTo>
                  <a:cubicBezTo>
                    <a:pt x="1490533" y="339612"/>
                    <a:pt x="1491056" y="628672"/>
                    <a:pt x="1491578" y="917684"/>
                  </a:cubicBezTo>
                  <a:cubicBezTo>
                    <a:pt x="1491578" y="923671"/>
                    <a:pt x="1491578" y="929657"/>
                    <a:pt x="1491578" y="936736"/>
                  </a:cubicBezTo>
                  <a:cubicBezTo>
                    <a:pt x="1462644" y="927709"/>
                    <a:pt x="1435847" y="918397"/>
                    <a:pt x="1408528" y="911080"/>
                  </a:cubicBezTo>
                  <a:cubicBezTo>
                    <a:pt x="1294073" y="880435"/>
                    <a:pt x="1177432" y="871075"/>
                    <a:pt x="1059319" y="876587"/>
                  </a:cubicBezTo>
                  <a:cubicBezTo>
                    <a:pt x="956172" y="881385"/>
                    <a:pt x="855210" y="897587"/>
                    <a:pt x="757669" y="932603"/>
                  </a:cubicBezTo>
                  <a:cubicBezTo>
                    <a:pt x="752538" y="934456"/>
                    <a:pt x="745601" y="934408"/>
                    <a:pt x="740422" y="932650"/>
                  </a:cubicBezTo>
                  <a:cubicBezTo>
                    <a:pt x="590191" y="880910"/>
                    <a:pt x="435683" y="868605"/>
                    <a:pt x="278373" y="882288"/>
                  </a:cubicBezTo>
                  <a:cubicBezTo>
                    <a:pt x="188339" y="890128"/>
                    <a:pt x="100585" y="908657"/>
                    <a:pt x="16015" y="941107"/>
                  </a:cubicBezTo>
                  <a:cubicBezTo>
                    <a:pt x="13259" y="942153"/>
                    <a:pt x="10313" y="942628"/>
                    <a:pt x="6180" y="943673"/>
                  </a:cubicBezTo>
                  <a:cubicBezTo>
                    <a:pt x="6180" y="938114"/>
                    <a:pt x="6227" y="933600"/>
                    <a:pt x="6180" y="929087"/>
                  </a:cubicBezTo>
                  <a:cubicBezTo>
                    <a:pt x="4232" y="637509"/>
                    <a:pt x="2474" y="345931"/>
                    <a:pt x="3" y="54306"/>
                  </a:cubicBezTo>
                  <a:cubicBezTo>
                    <a:pt x="-139" y="39957"/>
                    <a:pt x="4279" y="33353"/>
                    <a:pt x="17202" y="29077"/>
                  </a:cubicBezTo>
                  <a:cubicBezTo>
                    <a:pt x="39200" y="21808"/>
                    <a:pt x="60818" y="13256"/>
                    <a:pt x="86522" y="3801"/>
                  </a:cubicBezTo>
                  <a:cubicBezTo>
                    <a:pt x="86379" y="280793"/>
                    <a:pt x="86379" y="554174"/>
                    <a:pt x="86379" y="828030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0">
              <a:extLst>
                <a:ext uri="{FF2B5EF4-FFF2-40B4-BE49-F238E27FC236}">
                  <a16:creationId xmlns:a16="http://schemas.microsoft.com/office/drawing/2014/main" id="{BDF94A58-E880-4123-9026-2E66FB6A0728}"/>
                </a:ext>
              </a:extLst>
            </p:cNvPr>
            <p:cNvSpPr/>
            <p:nvPr/>
          </p:nvSpPr>
          <p:spPr>
            <a:xfrm>
              <a:off x="8777517" y="1608455"/>
              <a:ext cx="1584222" cy="98359"/>
            </a:xfrm>
            <a:custGeom>
              <a:avLst/>
              <a:gdLst>
                <a:gd name="connsiteX0" fmla="*/ 0 w 1584222"/>
                <a:gd name="connsiteY0" fmla="*/ 93704 h 98359"/>
                <a:gd name="connsiteX1" fmla="*/ 83050 w 1584222"/>
                <a:gd name="connsiteY1" fmla="*/ 58260 h 98359"/>
                <a:gd name="connsiteX2" fmla="*/ 338947 w 1584222"/>
                <a:gd name="connsiteY2" fmla="*/ 5618 h 98359"/>
                <a:gd name="connsiteX3" fmla="*/ 675518 w 1584222"/>
                <a:gd name="connsiteY3" fmla="*/ 27805 h 98359"/>
                <a:gd name="connsiteX4" fmla="*/ 782276 w 1584222"/>
                <a:gd name="connsiteY4" fmla="*/ 58545 h 98359"/>
                <a:gd name="connsiteX5" fmla="*/ 802326 w 1584222"/>
                <a:gd name="connsiteY5" fmla="*/ 58450 h 98359"/>
                <a:gd name="connsiteX6" fmla="*/ 1234728 w 1584222"/>
                <a:gd name="connsiteY6" fmla="*/ 2102 h 98359"/>
                <a:gd name="connsiteX7" fmla="*/ 1510342 w 1584222"/>
                <a:gd name="connsiteY7" fmla="*/ 56265 h 98359"/>
                <a:gd name="connsiteX8" fmla="*/ 1584223 w 1584222"/>
                <a:gd name="connsiteY8" fmla="*/ 87765 h 98359"/>
                <a:gd name="connsiteX9" fmla="*/ 1583320 w 1584222"/>
                <a:gd name="connsiteY9" fmla="*/ 92278 h 98359"/>
                <a:gd name="connsiteX10" fmla="*/ 1378 w 1584222"/>
                <a:gd name="connsiteY10" fmla="*/ 98360 h 98359"/>
                <a:gd name="connsiteX11" fmla="*/ 0 w 1584222"/>
                <a:gd name="connsiteY11" fmla="*/ 93704 h 9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4222" h="98359">
                  <a:moveTo>
                    <a:pt x="0" y="93704"/>
                  </a:moveTo>
                  <a:cubicBezTo>
                    <a:pt x="27652" y="81826"/>
                    <a:pt x="54828" y="68665"/>
                    <a:pt x="83050" y="58260"/>
                  </a:cubicBezTo>
                  <a:cubicBezTo>
                    <a:pt x="165577" y="27710"/>
                    <a:pt x="251336" y="12222"/>
                    <a:pt x="338947" y="5618"/>
                  </a:cubicBezTo>
                  <a:cubicBezTo>
                    <a:pt x="452214" y="-2935"/>
                    <a:pt x="564626" y="2482"/>
                    <a:pt x="675518" y="27805"/>
                  </a:cubicBezTo>
                  <a:cubicBezTo>
                    <a:pt x="711579" y="36025"/>
                    <a:pt x="746595" y="48615"/>
                    <a:pt x="782276" y="58545"/>
                  </a:cubicBezTo>
                  <a:cubicBezTo>
                    <a:pt x="788548" y="60303"/>
                    <a:pt x="796387" y="60683"/>
                    <a:pt x="802326" y="58450"/>
                  </a:cubicBezTo>
                  <a:cubicBezTo>
                    <a:pt x="942248" y="6900"/>
                    <a:pt x="1087253" y="-5643"/>
                    <a:pt x="1234728" y="2102"/>
                  </a:cubicBezTo>
                  <a:cubicBezTo>
                    <a:pt x="1329086" y="7043"/>
                    <a:pt x="1421496" y="23197"/>
                    <a:pt x="1510342" y="56265"/>
                  </a:cubicBezTo>
                  <a:cubicBezTo>
                    <a:pt x="1535381" y="65577"/>
                    <a:pt x="1559611" y="77217"/>
                    <a:pt x="1584223" y="87765"/>
                  </a:cubicBezTo>
                  <a:cubicBezTo>
                    <a:pt x="1583937" y="89285"/>
                    <a:pt x="1583605" y="90758"/>
                    <a:pt x="1583320" y="92278"/>
                  </a:cubicBezTo>
                  <a:cubicBezTo>
                    <a:pt x="1055990" y="94322"/>
                    <a:pt x="528708" y="96365"/>
                    <a:pt x="1378" y="98360"/>
                  </a:cubicBezTo>
                  <a:cubicBezTo>
                    <a:pt x="950" y="96840"/>
                    <a:pt x="475" y="95272"/>
                    <a:pt x="0" y="93704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1">
              <a:extLst>
                <a:ext uri="{FF2B5EF4-FFF2-40B4-BE49-F238E27FC236}">
                  <a16:creationId xmlns:a16="http://schemas.microsoft.com/office/drawing/2014/main" id="{9F75FD86-D50A-4672-A7D7-DAB36D0AA017}"/>
                </a:ext>
              </a:extLst>
            </p:cNvPr>
            <p:cNvSpPr/>
            <p:nvPr/>
          </p:nvSpPr>
          <p:spPr>
            <a:xfrm>
              <a:off x="10368010" y="788513"/>
              <a:ext cx="79914" cy="911222"/>
            </a:xfrm>
            <a:custGeom>
              <a:avLst/>
              <a:gdLst>
                <a:gd name="connsiteX0" fmla="*/ 0 w 79914"/>
                <a:gd name="connsiteY0" fmla="*/ 0 h 911222"/>
                <a:gd name="connsiteX1" fmla="*/ 79915 w 79914"/>
                <a:gd name="connsiteY1" fmla="*/ 0 h 911222"/>
                <a:gd name="connsiteX2" fmla="*/ 79915 w 79914"/>
                <a:gd name="connsiteY2" fmla="*/ 911223 h 911222"/>
                <a:gd name="connsiteX3" fmla="*/ 0 w 79914"/>
                <a:gd name="connsiteY3" fmla="*/ 911223 h 911222"/>
                <a:gd name="connsiteX4" fmla="*/ 0 w 79914"/>
                <a:gd name="connsiteY4" fmla="*/ 0 h 91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14" h="911222">
                  <a:moveTo>
                    <a:pt x="0" y="0"/>
                  </a:moveTo>
                  <a:cubicBezTo>
                    <a:pt x="25276" y="0"/>
                    <a:pt x="51075" y="0"/>
                    <a:pt x="79915" y="0"/>
                  </a:cubicBezTo>
                  <a:cubicBezTo>
                    <a:pt x="79915" y="304026"/>
                    <a:pt x="79915" y="607054"/>
                    <a:pt x="79915" y="911223"/>
                  </a:cubicBezTo>
                  <a:cubicBezTo>
                    <a:pt x="55446" y="911223"/>
                    <a:pt x="29267" y="911223"/>
                    <a:pt x="0" y="911223"/>
                  </a:cubicBezTo>
                  <a:cubicBezTo>
                    <a:pt x="0" y="607767"/>
                    <a:pt x="0" y="3043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2">
              <a:extLst>
                <a:ext uri="{FF2B5EF4-FFF2-40B4-BE49-F238E27FC236}">
                  <a16:creationId xmlns:a16="http://schemas.microsoft.com/office/drawing/2014/main" id="{29F29CC3-5A07-4926-92EF-F5E194C305A1}"/>
                </a:ext>
              </a:extLst>
            </p:cNvPr>
            <p:cNvSpPr/>
            <p:nvPr/>
          </p:nvSpPr>
          <p:spPr>
            <a:xfrm>
              <a:off x="8688575" y="797730"/>
              <a:ext cx="79819" cy="908656"/>
            </a:xfrm>
            <a:custGeom>
              <a:avLst/>
              <a:gdLst>
                <a:gd name="connsiteX0" fmla="*/ 79820 w 79819"/>
                <a:gd name="connsiteY0" fmla="*/ 908657 h 908656"/>
                <a:gd name="connsiteX1" fmla="*/ 0 w 79819"/>
                <a:gd name="connsiteY1" fmla="*/ 908657 h 908656"/>
                <a:gd name="connsiteX2" fmla="*/ 0 w 79819"/>
                <a:gd name="connsiteY2" fmla="*/ 0 h 908656"/>
                <a:gd name="connsiteX3" fmla="*/ 79820 w 79819"/>
                <a:gd name="connsiteY3" fmla="*/ 0 h 908656"/>
                <a:gd name="connsiteX4" fmla="*/ 79820 w 79819"/>
                <a:gd name="connsiteY4" fmla="*/ 908657 h 9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19" h="908656">
                  <a:moveTo>
                    <a:pt x="79820" y="908657"/>
                  </a:moveTo>
                  <a:cubicBezTo>
                    <a:pt x="54496" y="908657"/>
                    <a:pt x="28650" y="908657"/>
                    <a:pt x="0" y="908657"/>
                  </a:cubicBezTo>
                  <a:cubicBezTo>
                    <a:pt x="0" y="606009"/>
                    <a:pt x="0" y="303693"/>
                    <a:pt x="0" y="0"/>
                  </a:cubicBezTo>
                  <a:cubicBezTo>
                    <a:pt x="24611" y="0"/>
                    <a:pt x="50790" y="0"/>
                    <a:pt x="79820" y="0"/>
                  </a:cubicBezTo>
                  <a:cubicBezTo>
                    <a:pt x="79820" y="302125"/>
                    <a:pt x="79820" y="604536"/>
                    <a:pt x="79820" y="908657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aphic 226">
            <a:extLst>
              <a:ext uri="{FF2B5EF4-FFF2-40B4-BE49-F238E27FC236}">
                <a16:creationId xmlns:a16="http://schemas.microsoft.com/office/drawing/2014/main" id="{8CA9BE50-129E-418F-846D-8BA5DD4FA133}"/>
              </a:ext>
            </a:extLst>
          </p:cNvPr>
          <p:cNvGrpSpPr>
            <a:grpSpLocks noChangeAspect="1"/>
          </p:cNvGrpSpPr>
          <p:nvPr/>
        </p:nvGrpSpPr>
        <p:grpSpPr>
          <a:xfrm>
            <a:off x="3859440" y="1318201"/>
            <a:ext cx="1057914" cy="1248726"/>
            <a:chOff x="3190967" y="4976140"/>
            <a:chExt cx="1594302" cy="1881859"/>
          </a:xfrm>
          <a:solidFill>
            <a:schemeClr val="accent4"/>
          </a:solidFill>
        </p:grpSpPr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id="{F779426F-E920-4D9E-B465-422EC26383F0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84FBAFCD-F131-42A7-BEDB-EF90387EDC8B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9216DBCF-82ED-4730-A0D2-C076774E415A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11AF4ABC-3D74-492D-9DF1-3D5835CDE7A6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664B6FA8-83F3-46D6-A9EE-1EDD58173198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id="{FC3CA66B-2C11-412A-958A-2A6D68DABC1C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id="{A2631E15-F393-4408-A908-86104BEEFC44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id="{1C05434B-60F9-4BCE-8C0F-77D45A63A1C1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id="{B3D89A0B-5B6B-4974-BCB1-43B8FC557026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id="{0BB01895-6917-4110-8DDE-9049060A2894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id="{8EC80117-6A86-4A73-9655-427EA07D467E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aphic 1">
            <a:extLst>
              <a:ext uri="{FF2B5EF4-FFF2-40B4-BE49-F238E27FC236}">
                <a16:creationId xmlns:a16="http://schemas.microsoft.com/office/drawing/2014/main" id="{8DB90CA5-56F6-4DCF-903B-DFDA8BEC3B76}"/>
              </a:ext>
            </a:extLst>
          </p:cNvPr>
          <p:cNvGrpSpPr/>
          <p:nvPr/>
        </p:nvGrpSpPr>
        <p:grpSpPr>
          <a:xfrm>
            <a:off x="7903229" y="1079162"/>
            <a:ext cx="4016957" cy="3089684"/>
            <a:chOff x="1637893" y="0"/>
            <a:chExt cx="8916214" cy="6858000"/>
          </a:xfrm>
        </p:grpSpPr>
        <p:sp>
          <p:nvSpPr>
            <p:cNvPr id="98" name="Freeform: Shape 41">
              <a:extLst>
                <a:ext uri="{FF2B5EF4-FFF2-40B4-BE49-F238E27FC236}">
                  <a16:creationId xmlns:a16="http://schemas.microsoft.com/office/drawing/2014/main" id="{ACCC942B-6DCF-4F16-B343-BB3CE8F1680F}"/>
                </a:ext>
              </a:extLst>
            </p:cNvPr>
            <p:cNvSpPr/>
            <p:nvPr/>
          </p:nvSpPr>
          <p:spPr>
            <a:xfrm>
              <a:off x="1637929" y="37"/>
              <a:ext cx="8914588" cy="6857985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2">
              <a:extLst>
                <a:ext uri="{FF2B5EF4-FFF2-40B4-BE49-F238E27FC236}">
                  <a16:creationId xmlns:a16="http://schemas.microsoft.com/office/drawing/2014/main" id="{B6D7852F-F22A-485C-B6E3-1873A3E7B22E}"/>
                </a:ext>
              </a:extLst>
            </p:cNvPr>
            <p:cNvSpPr/>
            <p:nvPr/>
          </p:nvSpPr>
          <p:spPr>
            <a:xfrm>
              <a:off x="2042076" y="494672"/>
              <a:ext cx="8158589" cy="5040061"/>
            </a:xfrm>
            <a:custGeom>
              <a:avLst/>
              <a:gdLst>
                <a:gd name="connsiteX0" fmla="*/ 8087290 w 8158589"/>
                <a:gd name="connsiteY0" fmla="*/ 4363606 h 5040061"/>
                <a:gd name="connsiteX1" fmla="*/ 8158555 w 8158589"/>
                <a:gd name="connsiteY1" fmla="*/ 4410790 h 5040061"/>
                <a:gd name="connsiteX2" fmla="*/ 8103398 w 8158589"/>
                <a:gd name="connsiteY2" fmla="*/ 4457243 h 5040061"/>
                <a:gd name="connsiteX3" fmla="*/ 7889522 w 8158589"/>
                <a:gd name="connsiteY3" fmla="*/ 4505485 h 5040061"/>
                <a:gd name="connsiteX4" fmla="*/ 6650608 w 8158589"/>
                <a:gd name="connsiteY4" fmla="*/ 4787940 h 5040061"/>
                <a:gd name="connsiteX5" fmla="*/ 2524174 w 8158589"/>
                <a:gd name="connsiteY5" fmla="*/ 5037122 h 5040061"/>
                <a:gd name="connsiteX6" fmla="*/ 2421996 w 8158589"/>
                <a:gd name="connsiteY6" fmla="*/ 5020038 h 5040061"/>
                <a:gd name="connsiteX7" fmla="*/ 1841710 w 8158589"/>
                <a:gd name="connsiteY7" fmla="*/ 4786313 h 5040061"/>
                <a:gd name="connsiteX8" fmla="*/ 969206 w 8158589"/>
                <a:gd name="connsiteY8" fmla="*/ 4464320 h 5040061"/>
                <a:gd name="connsiteX9" fmla="*/ 370453 w 8158589"/>
                <a:gd name="connsiteY9" fmla="*/ 4301371 h 5040061"/>
                <a:gd name="connsiteX10" fmla="*/ 256967 w 8158589"/>
                <a:gd name="connsiteY10" fmla="*/ 4296734 h 5040061"/>
                <a:gd name="connsiteX11" fmla="*/ 219545 w 8158589"/>
                <a:gd name="connsiteY11" fmla="*/ 4278349 h 5040061"/>
                <a:gd name="connsiteX12" fmla="*/ 237361 w 8158589"/>
                <a:gd name="connsiteY12" fmla="*/ 4244181 h 5040061"/>
                <a:gd name="connsiteX13" fmla="*/ 526812 w 8158589"/>
                <a:gd name="connsiteY13" fmla="*/ 3820498 h 5040061"/>
                <a:gd name="connsiteX14" fmla="*/ 1010859 w 8158589"/>
                <a:gd name="connsiteY14" fmla="*/ 2588743 h 5040061"/>
                <a:gd name="connsiteX15" fmla="*/ 1448209 w 8158589"/>
                <a:gd name="connsiteY15" fmla="*/ 855694 h 5040061"/>
                <a:gd name="connsiteX16" fmla="*/ 1480424 w 8158589"/>
                <a:gd name="connsiteY16" fmla="*/ 717151 h 5040061"/>
                <a:gd name="connsiteX17" fmla="*/ 1452520 w 8158589"/>
                <a:gd name="connsiteY17" fmla="*/ 685587 h 5040061"/>
                <a:gd name="connsiteX18" fmla="*/ 1198864 w 8158589"/>
                <a:gd name="connsiteY18" fmla="*/ 716744 h 5040061"/>
                <a:gd name="connsiteX19" fmla="*/ 1064388 w 8158589"/>
                <a:gd name="connsiteY19" fmla="*/ 825594 h 5040061"/>
                <a:gd name="connsiteX20" fmla="*/ 739549 w 8158589"/>
                <a:gd name="connsiteY20" fmla="*/ 1679061 h 5040061"/>
                <a:gd name="connsiteX21" fmla="*/ 1145253 w 8158589"/>
                <a:gd name="connsiteY21" fmla="*/ 944612 h 5040061"/>
                <a:gd name="connsiteX22" fmla="*/ 1196911 w 8158589"/>
                <a:gd name="connsiteY22" fmla="*/ 906295 h 5040061"/>
                <a:gd name="connsiteX23" fmla="*/ 1242794 w 8158589"/>
                <a:gd name="connsiteY23" fmla="*/ 911827 h 5040061"/>
                <a:gd name="connsiteX24" fmla="*/ 1250278 w 8158589"/>
                <a:gd name="connsiteY24" fmla="*/ 953642 h 5040061"/>
                <a:gd name="connsiteX25" fmla="*/ 1240679 w 8158589"/>
                <a:gd name="connsiteY25" fmla="*/ 980407 h 5040061"/>
                <a:gd name="connsiteX26" fmla="*/ 452700 w 8158589"/>
                <a:gd name="connsiteY26" fmla="*/ 2941730 h 5040061"/>
                <a:gd name="connsiteX27" fmla="*/ 228412 w 8158589"/>
                <a:gd name="connsiteY27" fmla="*/ 3499888 h 5040061"/>
                <a:gd name="connsiteX28" fmla="*/ 218487 w 8158589"/>
                <a:gd name="connsiteY28" fmla="*/ 3522179 h 5040061"/>
                <a:gd name="connsiteX29" fmla="*/ 187248 w 8158589"/>
                <a:gd name="connsiteY29" fmla="*/ 3547154 h 5040061"/>
                <a:gd name="connsiteX30" fmla="*/ 180495 w 8158589"/>
                <a:gd name="connsiteY30" fmla="*/ 3506559 h 5040061"/>
                <a:gd name="connsiteX31" fmla="*/ 248750 w 8158589"/>
                <a:gd name="connsiteY31" fmla="*/ 3285281 h 5040061"/>
                <a:gd name="connsiteX32" fmla="*/ 324164 w 8158589"/>
                <a:gd name="connsiteY32" fmla="*/ 2854033 h 5040061"/>
                <a:gd name="connsiteX33" fmla="*/ 357843 w 8158589"/>
                <a:gd name="connsiteY33" fmla="*/ 2704100 h 5040061"/>
                <a:gd name="connsiteX34" fmla="*/ 64650 w 8158589"/>
                <a:gd name="connsiteY34" fmla="*/ 3506478 h 5040061"/>
                <a:gd name="connsiteX35" fmla="*/ 27634 w 8158589"/>
                <a:gd name="connsiteY35" fmla="*/ 3548049 h 5040061"/>
                <a:gd name="connsiteX36" fmla="*/ 2008 w 8158589"/>
                <a:gd name="connsiteY36" fmla="*/ 3497692 h 5040061"/>
                <a:gd name="connsiteX37" fmla="*/ 11771 w 8158589"/>
                <a:gd name="connsiteY37" fmla="*/ 3335964 h 5040061"/>
                <a:gd name="connsiteX38" fmla="*/ 102967 w 8158589"/>
                <a:gd name="connsiteY38" fmla="*/ 2812055 h 5040061"/>
                <a:gd name="connsiteX39" fmla="*/ 109394 w 8158589"/>
                <a:gd name="connsiteY39" fmla="*/ 2517071 h 5040061"/>
                <a:gd name="connsiteX40" fmla="*/ 110126 w 8158589"/>
                <a:gd name="connsiteY40" fmla="*/ 2051085 h 5040061"/>
                <a:gd name="connsiteX41" fmla="*/ 179682 w 8158589"/>
                <a:gd name="connsiteY41" fmla="*/ 1647333 h 5040061"/>
                <a:gd name="connsiteX42" fmla="*/ 315052 w 8158589"/>
                <a:gd name="connsiteY42" fmla="*/ 1264327 h 5040061"/>
                <a:gd name="connsiteX43" fmla="*/ 346454 w 8158589"/>
                <a:gd name="connsiteY43" fmla="*/ 1202825 h 5040061"/>
                <a:gd name="connsiteX44" fmla="*/ 690330 w 8158589"/>
                <a:gd name="connsiteY44" fmla="*/ 720568 h 5040061"/>
                <a:gd name="connsiteX45" fmla="*/ 898430 w 8158589"/>
                <a:gd name="connsiteY45" fmla="*/ 581374 h 5040061"/>
                <a:gd name="connsiteX46" fmla="*/ 1921435 w 8158589"/>
                <a:gd name="connsiteY46" fmla="*/ 308030 h 5040061"/>
                <a:gd name="connsiteX47" fmla="*/ 4847353 w 8158589"/>
                <a:gd name="connsiteY47" fmla="*/ 1169 h 5040061"/>
                <a:gd name="connsiteX48" fmla="*/ 6094077 w 8158589"/>
                <a:gd name="connsiteY48" fmla="*/ 128811 h 5040061"/>
                <a:gd name="connsiteX49" fmla="*/ 5102555 w 8158589"/>
                <a:gd name="connsiteY49" fmla="*/ 170545 h 5040061"/>
                <a:gd name="connsiteX50" fmla="*/ 1855458 w 8158589"/>
                <a:gd name="connsiteY50" fmla="*/ 624410 h 5040061"/>
                <a:gd name="connsiteX51" fmla="*/ 4208249 w 8158589"/>
                <a:gd name="connsiteY51" fmla="*/ 431279 h 5040061"/>
                <a:gd name="connsiteX52" fmla="*/ 5428941 w 8158589"/>
                <a:gd name="connsiteY52" fmla="*/ 338375 h 5040061"/>
                <a:gd name="connsiteX53" fmla="*/ 6829258 w 8158589"/>
                <a:gd name="connsiteY53" fmla="*/ 312993 h 5040061"/>
                <a:gd name="connsiteX54" fmla="*/ 6886286 w 8158589"/>
                <a:gd name="connsiteY54" fmla="*/ 380678 h 5040061"/>
                <a:gd name="connsiteX55" fmla="*/ 6154278 w 8158589"/>
                <a:gd name="connsiteY55" fmla="*/ 2794808 h 5040061"/>
                <a:gd name="connsiteX56" fmla="*/ 5611088 w 8158589"/>
                <a:gd name="connsiteY56" fmla="*/ 3757368 h 5040061"/>
                <a:gd name="connsiteX57" fmla="*/ 5632728 w 8158589"/>
                <a:gd name="connsiteY57" fmla="*/ 3806831 h 5040061"/>
                <a:gd name="connsiteX58" fmla="*/ 8009111 w 8158589"/>
                <a:gd name="connsiteY58" fmla="*/ 4331635 h 5040061"/>
                <a:gd name="connsiteX59" fmla="*/ 8087290 w 8158589"/>
                <a:gd name="connsiteY59" fmla="*/ 4363606 h 504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158589" h="5040061">
                  <a:moveTo>
                    <a:pt x="8087290" y="4363606"/>
                  </a:moveTo>
                  <a:cubicBezTo>
                    <a:pt x="8111208" y="4379144"/>
                    <a:pt x="8143586" y="4381829"/>
                    <a:pt x="8158555" y="4410790"/>
                  </a:cubicBezTo>
                  <a:cubicBezTo>
                    <a:pt x="8159775" y="4449433"/>
                    <a:pt x="8128210" y="4451304"/>
                    <a:pt x="8103398" y="4457243"/>
                  </a:cubicBezTo>
                  <a:cubicBezTo>
                    <a:pt x="8032378" y="4474245"/>
                    <a:pt x="7960787" y="4489133"/>
                    <a:pt x="7889522" y="4505485"/>
                  </a:cubicBezTo>
                  <a:cubicBezTo>
                    <a:pt x="7476659" y="4600179"/>
                    <a:pt x="7062739" y="4690073"/>
                    <a:pt x="6650608" y="4787940"/>
                  </a:cubicBezTo>
                  <a:cubicBezTo>
                    <a:pt x="6216187" y="4899718"/>
                    <a:pt x="4388689" y="4979443"/>
                    <a:pt x="2524174" y="5037122"/>
                  </a:cubicBezTo>
                  <a:cubicBezTo>
                    <a:pt x="2487241" y="5045908"/>
                    <a:pt x="2454781" y="5033461"/>
                    <a:pt x="2421996" y="5020038"/>
                  </a:cubicBezTo>
                  <a:cubicBezTo>
                    <a:pt x="2229110" y="4940801"/>
                    <a:pt x="2035979" y="4862133"/>
                    <a:pt x="1841710" y="4786313"/>
                  </a:cubicBezTo>
                  <a:cubicBezTo>
                    <a:pt x="1552909" y="4673640"/>
                    <a:pt x="1263702" y="4561618"/>
                    <a:pt x="969206" y="4464320"/>
                  </a:cubicBezTo>
                  <a:cubicBezTo>
                    <a:pt x="772659" y="4399401"/>
                    <a:pt x="576030" y="4333587"/>
                    <a:pt x="370453" y="4301371"/>
                  </a:cubicBezTo>
                  <a:cubicBezTo>
                    <a:pt x="332624" y="4295433"/>
                    <a:pt x="294714" y="4300070"/>
                    <a:pt x="256967" y="4296734"/>
                  </a:cubicBezTo>
                  <a:cubicBezTo>
                    <a:pt x="242405" y="4295433"/>
                    <a:pt x="224751" y="4295270"/>
                    <a:pt x="219545" y="4278349"/>
                  </a:cubicBezTo>
                  <a:cubicBezTo>
                    <a:pt x="215070" y="4263705"/>
                    <a:pt x="227517" y="4253048"/>
                    <a:pt x="237361" y="4244181"/>
                  </a:cubicBezTo>
                  <a:cubicBezTo>
                    <a:pt x="367931" y="4126302"/>
                    <a:pt x="450748" y="3974416"/>
                    <a:pt x="526812" y="3820498"/>
                  </a:cubicBezTo>
                  <a:cubicBezTo>
                    <a:pt x="722790" y="3423824"/>
                    <a:pt x="883217" y="3012588"/>
                    <a:pt x="1010859" y="2588743"/>
                  </a:cubicBezTo>
                  <a:cubicBezTo>
                    <a:pt x="1182837" y="2017649"/>
                    <a:pt x="1316987" y="1437038"/>
                    <a:pt x="1448209" y="855694"/>
                  </a:cubicBezTo>
                  <a:cubicBezTo>
                    <a:pt x="1458622" y="809486"/>
                    <a:pt x="1469198" y="763197"/>
                    <a:pt x="1480424" y="717151"/>
                  </a:cubicBezTo>
                  <a:cubicBezTo>
                    <a:pt x="1486932" y="690224"/>
                    <a:pt x="1478228" y="683065"/>
                    <a:pt x="1452520" y="685587"/>
                  </a:cubicBezTo>
                  <a:cubicBezTo>
                    <a:pt x="1373039" y="693315"/>
                    <a:pt x="1204070" y="717233"/>
                    <a:pt x="1198864" y="716744"/>
                  </a:cubicBezTo>
                  <a:cubicBezTo>
                    <a:pt x="1118244" y="709097"/>
                    <a:pt x="1089282" y="757177"/>
                    <a:pt x="1064388" y="825594"/>
                  </a:cubicBezTo>
                  <a:cubicBezTo>
                    <a:pt x="955864" y="1124645"/>
                    <a:pt x="848154" y="1424184"/>
                    <a:pt x="739549" y="1679061"/>
                  </a:cubicBezTo>
                  <a:cubicBezTo>
                    <a:pt x="771927" y="1599499"/>
                    <a:pt x="1036647" y="1073556"/>
                    <a:pt x="1145253" y="944612"/>
                  </a:cubicBezTo>
                  <a:cubicBezTo>
                    <a:pt x="1159245" y="928016"/>
                    <a:pt x="1175760" y="913617"/>
                    <a:pt x="1196911" y="906295"/>
                  </a:cubicBezTo>
                  <a:cubicBezTo>
                    <a:pt x="1212938" y="900763"/>
                    <a:pt x="1229290" y="899299"/>
                    <a:pt x="1242794" y="911827"/>
                  </a:cubicBezTo>
                  <a:cubicBezTo>
                    <a:pt x="1255322" y="923379"/>
                    <a:pt x="1253695" y="938592"/>
                    <a:pt x="1250278" y="953642"/>
                  </a:cubicBezTo>
                  <a:cubicBezTo>
                    <a:pt x="1248163" y="962917"/>
                    <a:pt x="1244177" y="971621"/>
                    <a:pt x="1240679" y="980407"/>
                  </a:cubicBezTo>
                  <a:cubicBezTo>
                    <a:pt x="979701" y="1634805"/>
                    <a:pt x="714329" y="2287495"/>
                    <a:pt x="452700" y="2941730"/>
                  </a:cubicBezTo>
                  <a:cubicBezTo>
                    <a:pt x="378263" y="3127946"/>
                    <a:pt x="302605" y="3313592"/>
                    <a:pt x="228412" y="3499888"/>
                  </a:cubicBezTo>
                  <a:cubicBezTo>
                    <a:pt x="225402" y="3507454"/>
                    <a:pt x="222636" y="3515183"/>
                    <a:pt x="218487" y="3522179"/>
                  </a:cubicBezTo>
                  <a:cubicBezTo>
                    <a:pt x="211165" y="3534707"/>
                    <a:pt x="204169" y="3554313"/>
                    <a:pt x="187248" y="3547154"/>
                  </a:cubicBezTo>
                  <a:cubicBezTo>
                    <a:pt x="172116" y="3540727"/>
                    <a:pt x="176184" y="3520877"/>
                    <a:pt x="180495" y="3506559"/>
                  </a:cubicBezTo>
                  <a:cubicBezTo>
                    <a:pt x="202623" y="3432610"/>
                    <a:pt x="225158" y="3358661"/>
                    <a:pt x="248750" y="3285281"/>
                  </a:cubicBezTo>
                  <a:cubicBezTo>
                    <a:pt x="293982" y="3144704"/>
                    <a:pt x="306998" y="2999165"/>
                    <a:pt x="324164" y="2854033"/>
                  </a:cubicBezTo>
                  <a:cubicBezTo>
                    <a:pt x="330265" y="2802780"/>
                    <a:pt x="341085" y="2752749"/>
                    <a:pt x="357843" y="2704100"/>
                  </a:cubicBezTo>
                  <a:cubicBezTo>
                    <a:pt x="269658" y="2975003"/>
                    <a:pt x="163005" y="3239236"/>
                    <a:pt x="64650" y="3506478"/>
                  </a:cubicBezTo>
                  <a:cubicBezTo>
                    <a:pt x="57897" y="3524864"/>
                    <a:pt x="51877" y="3551629"/>
                    <a:pt x="27634" y="3548049"/>
                  </a:cubicBezTo>
                  <a:cubicBezTo>
                    <a:pt x="4368" y="3544551"/>
                    <a:pt x="4368" y="3517054"/>
                    <a:pt x="2008" y="3497692"/>
                  </a:cubicBezTo>
                  <a:cubicBezTo>
                    <a:pt x="-4581" y="3443349"/>
                    <a:pt x="6727" y="3389656"/>
                    <a:pt x="11771" y="3335964"/>
                  </a:cubicBezTo>
                  <a:cubicBezTo>
                    <a:pt x="28448" y="3159022"/>
                    <a:pt x="66602" y="2985661"/>
                    <a:pt x="102967" y="2812055"/>
                  </a:cubicBezTo>
                  <a:cubicBezTo>
                    <a:pt x="123386" y="2714595"/>
                    <a:pt x="119888" y="2615182"/>
                    <a:pt x="109394" y="2517071"/>
                  </a:cubicBezTo>
                  <a:cubicBezTo>
                    <a:pt x="92716" y="2361444"/>
                    <a:pt x="91252" y="2206550"/>
                    <a:pt x="110126" y="2051085"/>
                  </a:cubicBezTo>
                  <a:cubicBezTo>
                    <a:pt x="126640" y="1915308"/>
                    <a:pt x="140795" y="1778962"/>
                    <a:pt x="179682" y="1647333"/>
                  </a:cubicBezTo>
                  <a:cubicBezTo>
                    <a:pt x="218080" y="1517414"/>
                    <a:pt x="261360" y="1388959"/>
                    <a:pt x="315052" y="1264327"/>
                  </a:cubicBezTo>
                  <a:cubicBezTo>
                    <a:pt x="324164" y="1243175"/>
                    <a:pt x="333275" y="1221698"/>
                    <a:pt x="346454" y="1202825"/>
                  </a:cubicBezTo>
                  <a:cubicBezTo>
                    <a:pt x="459534" y="1041096"/>
                    <a:pt x="554553" y="867002"/>
                    <a:pt x="690330" y="720568"/>
                  </a:cubicBezTo>
                  <a:cubicBezTo>
                    <a:pt x="750450" y="655730"/>
                    <a:pt x="811627" y="602607"/>
                    <a:pt x="898430" y="581374"/>
                  </a:cubicBezTo>
                  <a:cubicBezTo>
                    <a:pt x="944882" y="569985"/>
                    <a:pt x="1768249" y="334144"/>
                    <a:pt x="1921435" y="308030"/>
                  </a:cubicBezTo>
                  <a:cubicBezTo>
                    <a:pt x="2887738" y="123849"/>
                    <a:pt x="4723779" y="-14206"/>
                    <a:pt x="4847353" y="1169"/>
                  </a:cubicBezTo>
                  <a:cubicBezTo>
                    <a:pt x="4969381" y="31"/>
                    <a:pt x="5760533" y="8817"/>
                    <a:pt x="6094077" y="128811"/>
                  </a:cubicBezTo>
                  <a:cubicBezTo>
                    <a:pt x="6024928" y="130845"/>
                    <a:pt x="5140221" y="166233"/>
                    <a:pt x="5102555" y="170545"/>
                  </a:cubicBezTo>
                  <a:cubicBezTo>
                    <a:pt x="3671812" y="240752"/>
                    <a:pt x="1903131" y="610661"/>
                    <a:pt x="1855458" y="624410"/>
                  </a:cubicBezTo>
                  <a:cubicBezTo>
                    <a:pt x="1990747" y="607976"/>
                    <a:pt x="4087278" y="443807"/>
                    <a:pt x="4208249" y="431279"/>
                  </a:cubicBezTo>
                  <a:cubicBezTo>
                    <a:pt x="4373720" y="414114"/>
                    <a:pt x="5211974" y="345615"/>
                    <a:pt x="5428941" y="338375"/>
                  </a:cubicBezTo>
                  <a:cubicBezTo>
                    <a:pt x="5565450" y="333819"/>
                    <a:pt x="6681848" y="315678"/>
                    <a:pt x="6829258" y="312993"/>
                  </a:cubicBezTo>
                  <a:cubicBezTo>
                    <a:pt x="6892306" y="311854"/>
                    <a:pt x="6897757" y="319257"/>
                    <a:pt x="6886286" y="380678"/>
                  </a:cubicBezTo>
                  <a:cubicBezTo>
                    <a:pt x="6841461" y="621156"/>
                    <a:pt x="6468298" y="2187106"/>
                    <a:pt x="6154278" y="2794808"/>
                  </a:cubicBezTo>
                  <a:cubicBezTo>
                    <a:pt x="6112625" y="2909922"/>
                    <a:pt x="5682028" y="3637293"/>
                    <a:pt x="5611088" y="3757368"/>
                  </a:cubicBezTo>
                  <a:cubicBezTo>
                    <a:pt x="5589042" y="3794628"/>
                    <a:pt x="5590669" y="3797882"/>
                    <a:pt x="5632728" y="3806831"/>
                  </a:cubicBezTo>
                  <a:cubicBezTo>
                    <a:pt x="5741252" y="3830016"/>
                    <a:pt x="7829729" y="4292260"/>
                    <a:pt x="8009111" y="4331635"/>
                  </a:cubicBezTo>
                  <a:cubicBezTo>
                    <a:pt x="8036851" y="4337410"/>
                    <a:pt x="8061257" y="4352786"/>
                    <a:pt x="8087290" y="436360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">
              <a:extLst>
                <a:ext uri="{FF2B5EF4-FFF2-40B4-BE49-F238E27FC236}">
                  <a16:creationId xmlns:a16="http://schemas.microsoft.com/office/drawing/2014/main" id="{E07B2777-1127-4F2B-8AFD-FE2E270ACE31}"/>
                </a:ext>
              </a:extLst>
            </p:cNvPr>
            <p:cNvSpPr/>
            <p:nvPr/>
          </p:nvSpPr>
          <p:spPr>
            <a:xfrm>
              <a:off x="7115906" y="1179066"/>
              <a:ext cx="1247957" cy="3686420"/>
            </a:xfrm>
            <a:custGeom>
              <a:avLst/>
              <a:gdLst>
                <a:gd name="connsiteX0" fmla="*/ 1247953 w 1247957"/>
                <a:gd name="connsiteY0" fmla="*/ 3621208 h 3686420"/>
                <a:gd name="connsiteX1" fmla="*/ 1086387 w 1247957"/>
                <a:gd name="connsiteY1" fmla="*/ 3678155 h 3686420"/>
                <a:gd name="connsiteX2" fmla="*/ 25878 w 1247957"/>
                <a:gd name="connsiteY2" fmla="*/ 260544 h 3686420"/>
                <a:gd name="connsiteX3" fmla="*/ 3344 w 1247957"/>
                <a:gd name="connsiteY3" fmla="*/ 64729 h 3686420"/>
                <a:gd name="connsiteX4" fmla="*/ 44263 w 1247957"/>
                <a:gd name="connsiteY4" fmla="*/ 4203 h 3686420"/>
                <a:gd name="connsiteX5" fmla="*/ 118782 w 1247957"/>
                <a:gd name="connsiteY5" fmla="*/ 23728 h 3686420"/>
                <a:gd name="connsiteX6" fmla="*/ 200867 w 1247957"/>
                <a:gd name="connsiteY6" fmla="*/ 152427 h 3686420"/>
                <a:gd name="connsiteX7" fmla="*/ 1247953 w 1247957"/>
                <a:gd name="connsiteY7" fmla="*/ 3621208 h 36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957" h="3686420">
                  <a:moveTo>
                    <a:pt x="1247953" y="3621208"/>
                  </a:moveTo>
                  <a:cubicBezTo>
                    <a:pt x="1233228" y="3674412"/>
                    <a:pt x="1169854" y="3701096"/>
                    <a:pt x="1086387" y="3678155"/>
                  </a:cubicBezTo>
                  <a:cubicBezTo>
                    <a:pt x="1045955" y="3615839"/>
                    <a:pt x="62243" y="400389"/>
                    <a:pt x="25878" y="260544"/>
                  </a:cubicBezTo>
                  <a:cubicBezTo>
                    <a:pt x="9201" y="196520"/>
                    <a:pt x="-7233" y="132251"/>
                    <a:pt x="3344" y="64729"/>
                  </a:cubicBezTo>
                  <a:cubicBezTo>
                    <a:pt x="7655" y="37476"/>
                    <a:pt x="17987" y="14128"/>
                    <a:pt x="44263" y="4203"/>
                  </a:cubicBezTo>
                  <a:cubicBezTo>
                    <a:pt x="72167" y="-6454"/>
                    <a:pt x="97549" y="4284"/>
                    <a:pt x="118782" y="23728"/>
                  </a:cubicBezTo>
                  <a:cubicBezTo>
                    <a:pt x="157587" y="59197"/>
                    <a:pt x="180529" y="105080"/>
                    <a:pt x="200867" y="152427"/>
                  </a:cubicBezTo>
                  <a:cubicBezTo>
                    <a:pt x="257000" y="283079"/>
                    <a:pt x="1250475" y="3603636"/>
                    <a:pt x="1247953" y="3621208"/>
                  </a:cubicBezTo>
                  <a:close/>
                </a:path>
              </a:pathLst>
            </a:custGeom>
            <a:solidFill>
              <a:schemeClr val="accent3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4">
              <a:extLst>
                <a:ext uri="{FF2B5EF4-FFF2-40B4-BE49-F238E27FC236}">
                  <a16:creationId xmlns:a16="http://schemas.microsoft.com/office/drawing/2014/main" id="{2CB9086E-E4A4-4BC3-9B0D-AC9B1330112B}"/>
                </a:ext>
              </a:extLst>
            </p:cNvPr>
            <p:cNvSpPr/>
            <p:nvPr/>
          </p:nvSpPr>
          <p:spPr>
            <a:xfrm>
              <a:off x="8202292" y="4800193"/>
              <a:ext cx="211918" cy="339570"/>
            </a:xfrm>
            <a:custGeom>
              <a:avLst/>
              <a:gdLst>
                <a:gd name="connsiteX0" fmla="*/ 0 w 211918"/>
                <a:gd name="connsiteY0" fmla="*/ 57028 h 339570"/>
                <a:gd name="connsiteX1" fmla="*/ 68092 w 211918"/>
                <a:gd name="connsiteY1" fmla="*/ 40514 h 339570"/>
                <a:gd name="connsiteX2" fmla="*/ 161566 w 211918"/>
                <a:gd name="connsiteY2" fmla="*/ 0 h 339570"/>
                <a:gd name="connsiteX3" fmla="*/ 209889 w 211918"/>
                <a:gd name="connsiteY3" fmla="*/ 281723 h 339570"/>
                <a:gd name="connsiteX4" fmla="*/ 189795 w 211918"/>
                <a:gd name="connsiteY4" fmla="*/ 337450 h 339570"/>
                <a:gd name="connsiteX5" fmla="*/ 138137 w 211918"/>
                <a:gd name="connsiteY5" fmla="*/ 303444 h 339570"/>
                <a:gd name="connsiteX6" fmla="*/ 0 w 211918"/>
                <a:gd name="connsiteY6" fmla="*/ 57028 h 33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918" h="339570">
                  <a:moveTo>
                    <a:pt x="0" y="57028"/>
                  </a:moveTo>
                  <a:cubicBezTo>
                    <a:pt x="29369" y="27334"/>
                    <a:pt x="34738" y="32704"/>
                    <a:pt x="68092" y="40514"/>
                  </a:cubicBezTo>
                  <a:cubicBezTo>
                    <a:pt x="144482" y="58492"/>
                    <a:pt x="113975" y="13586"/>
                    <a:pt x="161566" y="0"/>
                  </a:cubicBezTo>
                  <a:cubicBezTo>
                    <a:pt x="177837" y="93881"/>
                    <a:pt x="194677" y="187680"/>
                    <a:pt x="209889" y="281723"/>
                  </a:cubicBezTo>
                  <a:cubicBezTo>
                    <a:pt x="213225" y="302549"/>
                    <a:pt x="215665" y="328826"/>
                    <a:pt x="189795" y="337450"/>
                  </a:cubicBezTo>
                  <a:cubicBezTo>
                    <a:pt x="162136" y="346724"/>
                    <a:pt x="150258" y="323782"/>
                    <a:pt x="138137" y="303444"/>
                  </a:cubicBezTo>
                  <a:cubicBezTo>
                    <a:pt x="89732" y="222661"/>
                    <a:pt x="42548" y="141147"/>
                    <a:pt x="0" y="57028"/>
                  </a:cubicBezTo>
                  <a:close/>
                </a:path>
              </a:pathLst>
            </a:custGeom>
            <a:solidFill>
              <a:srgbClr val="F1E49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5">
              <a:extLst>
                <a:ext uri="{FF2B5EF4-FFF2-40B4-BE49-F238E27FC236}">
                  <a16:creationId xmlns:a16="http://schemas.microsoft.com/office/drawing/2014/main" id="{D92C103C-734E-4E1E-9D2C-B81559596C31}"/>
                </a:ext>
              </a:extLst>
            </p:cNvPr>
            <p:cNvSpPr/>
            <p:nvPr/>
          </p:nvSpPr>
          <p:spPr>
            <a:xfrm>
              <a:off x="3074900" y="134416"/>
              <a:ext cx="4966802" cy="625089"/>
            </a:xfrm>
            <a:custGeom>
              <a:avLst/>
              <a:gdLst>
                <a:gd name="connsiteX0" fmla="*/ 0 w 4966802"/>
                <a:gd name="connsiteY0" fmla="*/ 625089 h 625089"/>
                <a:gd name="connsiteX1" fmla="*/ 245684 w 4966802"/>
                <a:gd name="connsiteY1" fmla="*/ 427403 h 625089"/>
                <a:gd name="connsiteX2" fmla="*/ 872259 w 4966802"/>
                <a:gd name="connsiteY2" fmla="*/ 184404 h 625089"/>
                <a:gd name="connsiteX3" fmla="*/ 1671709 w 4966802"/>
                <a:gd name="connsiteY3" fmla="*/ 75798 h 625089"/>
                <a:gd name="connsiteX4" fmla="*/ 3073409 w 4966802"/>
                <a:gd name="connsiteY4" fmla="*/ 59 h 625089"/>
                <a:gd name="connsiteX5" fmla="*/ 3800373 w 4966802"/>
                <a:gd name="connsiteY5" fmla="*/ 14377 h 625089"/>
                <a:gd name="connsiteX6" fmla="*/ 4541005 w 4966802"/>
                <a:gd name="connsiteY6" fmla="*/ 67094 h 625089"/>
                <a:gd name="connsiteX7" fmla="*/ 4966803 w 4966802"/>
                <a:gd name="connsiteY7" fmla="*/ 91011 h 625089"/>
                <a:gd name="connsiteX8" fmla="*/ 0 w 4966802"/>
                <a:gd name="connsiteY8" fmla="*/ 625089 h 62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802" h="625089">
                  <a:moveTo>
                    <a:pt x="0" y="625089"/>
                  </a:moveTo>
                  <a:cubicBezTo>
                    <a:pt x="15457" y="603124"/>
                    <a:pt x="222010" y="438630"/>
                    <a:pt x="245684" y="427403"/>
                  </a:cubicBezTo>
                  <a:cubicBezTo>
                    <a:pt x="372594" y="367040"/>
                    <a:pt x="790419" y="204335"/>
                    <a:pt x="872259" y="184404"/>
                  </a:cubicBezTo>
                  <a:cubicBezTo>
                    <a:pt x="1000227" y="153246"/>
                    <a:pt x="1535118" y="94509"/>
                    <a:pt x="1671709" y="75798"/>
                  </a:cubicBezTo>
                  <a:cubicBezTo>
                    <a:pt x="1805859" y="57331"/>
                    <a:pt x="2924535" y="-2137"/>
                    <a:pt x="3073409" y="59"/>
                  </a:cubicBezTo>
                  <a:cubicBezTo>
                    <a:pt x="3315758" y="3639"/>
                    <a:pt x="3558025" y="11123"/>
                    <a:pt x="3800373" y="14377"/>
                  </a:cubicBezTo>
                  <a:cubicBezTo>
                    <a:pt x="4048336" y="17631"/>
                    <a:pt x="4294508" y="43339"/>
                    <a:pt x="4541005" y="67094"/>
                  </a:cubicBezTo>
                  <a:cubicBezTo>
                    <a:pt x="4662139" y="78727"/>
                    <a:pt x="4946384" y="85967"/>
                    <a:pt x="4966803" y="91011"/>
                  </a:cubicBezTo>
                  <a:cubicBezTo>
                    <a:pt x="3313724" y="268766"/>
                    <a:pt x="1660564" y="446521"/>
                    <a:pt x="0" y="62508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6">
              <a:extLst>
                <a:ext uri="{FF2B5EF4-FFF2-40B4-BE49-F238E27FC236}">
                  <a16:creationId xmlns:a16="http://schemas.microsoft.com/office/drawing/2014/main" id="{9C001252-3820-460B-95F3-C73626FDC6F0}"/>
                </a:ext>
              </a:extLst>
            </p:cNvPr>
            <p:cNvSpPr/>
            <p:nvPr/>
          </p:nvSpPr>
          <p:spPr>
            <a:xfrm>
              <a:off x="4922071" y="5820025"/>
              <a:ext cx="5217383" cy="863101"/>
            </a:xfrm>
            <a:custGeom>
              <a:avLst/>
              <a:gdLst>
                <a:gd name="connsiteX0" fmla="*/ 4979590 w 5217383"/>
                <a:gd name="connsiteY0" fmla="*/ 35632 h 863101"/>
                <a:gd name="connsiteX1" fmla="*/ 3469203 w 5217383"/>
                <a:gd name="connsiteY1" fmla="*/ 287499 h 863101"/>
                <a:gd name="connsiteX2" fmla="*/ 2333687 w 5217383"/>
                <a:gd name="connsiteY2" fmla="*/ 476237 h 863101"/>
                <a:gd name="connsiteX3" fmla="*/ 1070041 w 5217383"/>
                <a:gd name="connsiteY3" fmla="*/ 685881 h 863101"/>
                <a:gd name="connsiteX4" fmla="*/ 34508 w 5217383"/>
                <a:gd name="connsiteY4" fmla="*/ 858105 h 863101"/>
                <a:gd name="connsiteX5" fmla="*/ 1723 w 5217383"/>
                <a:gd name="connsiteY5" fmla="*/ 855583 h 863101"/>
                <a:gd name="connsiteX6" fmla="*/ 13031 w 5217383"/>
                <a:gd name="connsiteY6" fmla="*/ 822554 h 863101"/>
                <a:gd name="connsiteX7" fmla="*/ 63062 w 5217383"/>
                <a:gd name="connsiteY7" fmla="*/ 775776 h 863101"/>
                <a:gd name="connsiteX8" fmla="*/ 755126 w 5217383"/>
                <a:gd name="connsiteY8" fmla="*/ 422707 h 863101"/>
                <a:gd name="connsiteX9" fmla="*/ 2774129 w 5217383"/>
                <a:gd name="connsiteY9" fmla="*/ 176291 h 863101"/>
                <a:gd name="connsiteX10" fmla="*/ 3762233 w 5217383"/>
                <a:gd name="connsiteY10" fmla="*/ 77854 h 863101"/>
                <a:gd name="connsiteX11" fmla="*/ 5217383 w 5217383"/>
                <a:gd name="connsiteY11" fmla="*/ 0 h 863101"/>
                <a:gd name="connsiteX12" fmla="*/ 4979590 w 5217383"/>
                <a:gd name="connsiteY12" fmla="*/ 35632 h 86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17383" h="863101">
                  <a:moveTo>
                    <a:pt x="4979590" y="35632"/>
                  </a:moveTo>
                  <a:cubicBezTo>
                    <a:pt x="4898563" y="49219"/>
                    <a:pt x="3891665" y="217211"/>
                    <a:pt x="3469203" y="287499"/>
                  </a:cubicBezTo>
                  <a:cubicBezTo>
                    <a:pt x="3090670" y="350466"/>
                    <a:pt x="2712138" y="413433"/>
                    <a:pt x="2333687" y="476237"/>
                  </a:cubicBezTo>
                  <a:cubicBezTo>
                    <a:pt x="1912526" y="546200"/>
                    <a:pt x="1491284" y="615919"/>
                    <a:pt x="1070041" y="685881"/>
                  </a:cubicBezTo>
                  <a:cubicBezTo>
                    <a:pt x="724863" y="743235"/>
                    <a:pt x="379686" y="800832"/>
                    <a:pt x="34508" y="858105"/>
                  </a:cubicBezTo>
                  <a:cubicBezTo>
                    <a:pt x="23525" y="859894"/>
                    <a:pt x="8882" y="869738"/>
                    <a:pt x="1723" y="855583"/>
                  </a:cubicBezTo>
                  <a:cubicBezTo>
                    <a:pt x="-4135" y="844193"/>
                    <a:pt x="6278" y="832478"/>
                    <a:pt x="13031" y="822554"/>
                  </a:cubicBezTo>
                  <a:cubicBezTo>
                    <a:pt x="26210" y="803354"/>
                    <a:pt x="42399" y="786107"/>
                    <a:pt x="63062" y="775776"/>
                  </a:cubicBezTo>
                  <a:cubicBezTo>
                    <a:pt x="182325" y="716308"/>
                    <a:pt x="631227" y="456224"/>
                    <a:pt x="755126" y="422707"/>
                  </a:cubicBezTo>
                  <a:cubicBezTo>
                    <a:pt x="963551" y="366411"/>
                    <a:pt x="2315139" y="243895"/>
                    <a:pt x="2774129" y="176291"/>
                  </a:cubicBezTo>
                  <a:cubicBezTo>
                    <a:pt x="3101815" y="128049"/>
                    <a:pt x="3430886" y="92986"/>
                    <a:pt x="3762233" y="77854"/>
                  </a:cubicBezTo>
                  <a:cubicBezTo>
                    <a:pt x="4105459" y="62153"/>
                    <a:pt x="5155311" y="2603"/>
                    <a:pt x="5217383" y="0"/>
                  </a:cubicBezTo>
                  <a:cubicBezTo>
                    <a:pt x="5217789" y="2360"/>
                    <a:pt x="4979183" y="33273"/>
                    <a:pt x="4979590" y="3563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7">
              <a:extLst>
                <a:ext uri="{FF2B5EF4-FFF2-40B4-BE49-F238E27FC236}">
                  <a16:creationId xmlns:a16="http://schemas.microsoft.com/office/drawing/2014/main" id="{E22B5068-CE35-4C1F-91C4-3A5E92E33464}"/>
                </a:ext>
              </a:extLst>
            </p:cNvPr>
            <p:cNvSpPr/>
            <p:nvPr/>
          </p:nvSpPr>
          <p:spPr>
            <a:xfrm>
              <a:off x="4785576" y="5541117"/>
              <a:ext cx="4990069" cy="715444"/>
            </a:xfrm>
            <a:custGeom>
              <a:avLst/>
              <a:gdLst>
                <a:gd name="connsiteX0" fmla="*/ 4990070 w 4990069"/>
                <a:gd name="connsiteY0" fmla="*/ 6134 h 715444"/>
                <a:gd name="connsiteX1" fmla="*/ 0 w 4990069"/>
                <a:gd name="connsiteY1" fmla="*/ 715445 h 715444"/>
                <a:gd name="connsiteX2" fmla="*/ 69963 w 4990069"/>
                <a:gd name="connsiteY2" fmla="*/ 655325 h 715444"/>
                <a:gd name="connsiteX3" fmla="*/ 439058 w 4990069"/>
                <a:gd name="connsiteY3" fmla="*/ 411757 h 715444"/>
                <a:gd name="connsiteX4" fmla="*/ 707765 w 4990069"/>
                <a:gd name="connsiteY4" fmla="*/ 341224 h 715444"/>
                <a:gd name="connsiteX5" fmla="*/ 1642666 w 4990069"/>
                <a:gd name="connsiteY5" fmla="*/ 271505 h 715444"/>
                <a:gd name="connsiteX6" fmla="*/ 2222382 w 4990069"/>
                <a:gd name="connsiteY6" fmla="*/ 288508 h 715444"/>
                <a:gd name="connsiteX7" fmla="*/ 2647123 w 4990069"/>
                <a:gd name="connsiteY7" fmla="*/ 251900 h 715444"/>
                <a:gd name="connsiteX8" fmla="*/ 3444051 w 4990069"/>
                <a:gd name="connsiteY8" fmla="*/ 157856 h 715444"/>
                <a:gd name="connsiteX9" fmla="*/ 4717052 w 4990069"/>
                <a:gd name="connsiteY9" fmla="*/ 18662 h 715444"/>
                <a:gd name="connsiteX10" fmla="*/ 4990070 w 4990069"/>
                <a:gd name="connsiteY10" fmla="*/ 6134 h 7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0069" h="715444">
                  <a:moveTo>
                    <a:pt x="4990070" y="6134"/>
                  </a:moveTo>
                  <a:cubicBezTo>
                    <a:pt x="3330971" y="241974"/>
                    <a:pt x="1671871" y="477815"/>
                    <a:pt x="0" y="715445"/>
                  </a:cubicBezTo>
                  <a:cubicBezTo>
                    <a:pt x="28961" y="690470"/>
                    <a:pt x="48730" y="672003"/>
                    <a:pt x="69963" y="655325"/>
                  </a:cubicBezTo>
                  <a:cubicBezTo>
                    <a:pt x="186215" y="563967"/>
                    <a:pt x="311335" y="485706"/>
                    <a:pt x="439058" y="411757"/>
                  </a:cubicBezTo>
                  <a:cubicBezTo>
                    <a:pt x="521794" y="363840"/>
                    <a:pt x="614617" y="350661"/>
                    <a:pt x="707765" y="341224"/>
                  </a:cubicBezTo>
                  <a:cubicBezTo>
                    <a:pt x="1018775" y="309741"/>
                    <a:pt x="1330680" y="288264"/>
                    <a:pt x="1642666" y="271505"/>
                  </a:cubicBezTo>
                  <a:cubicBezTo>
                    <a:pt x="1881354" y="277607"/>
                    <a:pt x="1947412" y="296724"/>
                    <a:pt x="2222382" y="288508"/>
                  </a:cubicBezTo>
                  <a:cubicBezTo>
                    <a:pt x="2398592" y="278908"/>
                    <a:pt x="2510614" y="258489"/>
                    <a:pt x="2647123" y="251900"/>
                  </a:cubicBezTo>
                  <a:cubicBezTo>
                    <a:pt x="2922500" y="238720"/>
                    <a:pt x="3173798" y="204064"/>
                    <a:pt x="3444051" y="157856"/>
                  </a:cubicBezTo>
                  <a:cubicBezTo>
                    <a:pt x="3618877" y="128000"/>
                    <a:pt x="4638954" y="35339"/>
                    <a:pt x="4717052" y="18662"/>
                  </a:cubicBezTo>
                  <a:cubicBezTo>
                    <a:pt x="4807515" y="-618"/>
                    <a:pt x="4898874" y="-5255"/>
                    <a:pt x="4990070" y="613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8">
              <a:extLst>
                <a:ext uri="{FF2B5EF4-FFF2-40B4-BE49-F238E27FC236}">
                  <a16:creationId xmlns:a16="http://schemas.microsoft.com/office/drawing/2014/main" id="{C746AA01-3E8C-44BF-BC03-1F710667E1EC}"/>
                </a:ext>
              </a:extLst>
            </p:cNvPr>
            <p:cNvSpPr/>
            <p:nvPr/>
          </p:nvSpPr>
          <p:spPr>
            <a:xfrm>
              <a:off x="2527805" y="5232174"/>
              <a:ext cx="1840982" cy="686272"/>
            </a:xfrm>
            <a:custGeom>
              <a:avLst/>
              <a:gdLst>
                <a:gd name="connsiteX0" fmla="*/ 0 w 1840982"/>
                <a:gd name="connsiteY0" fmla="*/ 0 h 686272"/>
                <a:gd name="connsiteX1" fmla="*/ 103073 w 1840982"/>
                <a:gd name="connsiteY1" fmla="*/ 21070 h 686272"/>
                <a:gd name="connsiteX2" fmla="*/ 582239 w 1840982"/>
                <a:gd name="connsiteY2" fmla="*/ 157905 h 686272"/>
                <a:gd name="connsiteX3" fmla="*/ 910414 w 1840982"/>
                <a:gd name="connsiteY3" fmla="*/ 209238 h 686272"/>
                <a:gd name="connsiteX4" fmla="*/ 1045865 w 1840982"/>
                <a:gd name="connsiteY4" fmla="*/ 250972 h 686272"/>
                <a:gd name="connsiteX5" fmla="*/ 1393809 w 1840982"/>
                <a:gd name="connsiteY5" fmla="*/ 360146 h 686272"/>
                <a:gd name="connsiteX6" fmla="*/ 1799188 w 1840982"/>
                <a:gd name="connsiteY6" fmla="*/ 570524 h 686272"/>
                <a:gd name="connsiteX7" fmla="*/ 1828394 w 1840982"/>
                <a:gd name="connsiteY7" fmla="*/ 603634 h 686272"/>
                <a:gd name="connsiteX8" fmla="*/ 1840271 w 1840982"/>
                <a:gd name="connsiteY8" fmla="*/ 641951 h 686272"/>
                <a:gd name="connsiteX9" fmla="*/ 1792842 w 1840982"/>
                <a:gd name="connsiteY9" fmla="*/ 677502 h 686272"/>
                <a:gd name="connsiteX10" fmla="*/ 19687 w 1840982"/>
                <a:gd name="connsiteY10" fmla="*/ 14480 h 686272"/>
                <a:gd name="connsiteX11" fmla="*/ 0 w 1840982"/>
                <a:gd name="connsiteY11" fmla="*/ 0 h 6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0982" h="686272">
                  <a:moveTo>
                    <a:pt x="0" y="0"/>
                  </a:moveTo>
                  <a:cubicBezTo>
                    <a:pt x="36283" y="650"/>
                    <a:pt x="69638" y="11389"/>
                    <a:pt x="103073" y="21070"/>
                  </a:cubicBezTo>
                  <a:cubicBezTo>
                    <a:pt x="262605" y="67278"/>
                    <a:pt x="419534" y="123005"/>
                    <a:pt x="582239" y="157905"/>
                  </a:cubicBezTo>
                  <a:cubicBezTo>
                    <a:pt x="690519" y="181171"/>
                    <a:pt x="802459" y="181822"/>
                    <a:pt x="910414" y="209238"/>
                  </a:cubicBezTo>
                  <a:cubicBezTo>
                    <a:pt x="956378" y="220953"/>
                    <a:pt x="1001122" y="235759"/>
                    <a:pt x="1045865" y="250972"/>
                  </a:cubicBezTo>
                  <a:cubicBezTo>
                    <a:pt x="1160979" y="290184"/>
                    <a:pt x="1276337" y="328256"/>
                    <a:pt x="1393809" y="360146"/>
                  </a:cubicBezTo>
                  <a:cubicBezTo>
                    <a:pt x="1543660" y="400823"/>
                    <a:pt x="1666584" y="495435"/>
                    <a:pt x="1799188" y="570524"/>
                  </a:cubicBezTo>
                  <a:cubicBezTo>
                    <a:pt x="1811309" y="577357"/>
                    <a:pt x="1819770" y="591675"/>
                    <a:pt x="1828394" y="603634"/>
                  </a:cubicBezTo>
                  <a:cubicBezTo>
                    <a:pt x="1836447" y="614698"/>
                    <a:pt x="1839295" y="628039"/>
                    <a:pt x="1840271" y="641951"/>
                  </a:cubicBezTo>
                  <a:cubicBezTo>
                    <a:pt x="1843444" y="689542"/>
                    <a:pt x="1837424" y="694179"/>
                    <a:pt x="1792842" y="677502"/>
                  </a:cubicBezTo>
                  <a:cubicBezTo>
                    <a:pt x="1201736" y="456549"/>
                    <a:pt x="610712" y="235596"/>
                    <a:pt x="19687" y="14480"/>
                  </a:cubicBezTo>
                  <a:cubicBezTo>
                    <a:pt x="12366" y="11877"/>
                    <a:pt x="3661" y="1098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9">
              <a:extLst>
                <a:ext uri="{FF2B5EF4-FFF2-40B4-BE49-F238E27FC236}">
                  <a16:creationId xmlns:a16="http://schemas.microsoft.com/office/drawing/2014/main" id="{BF3F6394-83D0-4559-A5F0-E3CDCB894DDB}"/>
                </a:ext>
              </a:extLst>
            </p:cNvPr>
            <p:cNvSpPr/>
            <p:nvPr/>
          </p:nvSpPr>
          <p:spPr>
            <a:xfrm>
              <a:off x="2486316" y="5742171"/>
              <a:ext cx="1778541" cy="738353"/>
            </a:xfrm>
            <a:custGeom>
              <a:avLst/>
              <a:gdLst>
                <a:gd name="connsiteX0" fmla="*/ 1773562 w 1778541"/>
                <a:gd name="connsiteY0" fmla="*/ 738353 h 738353"/>
                <a:gd name="connsiteX1" fmla="*/ 0 w 1778541"/>
                <a:gd name="connsiteY1" fmla="*/ 0 h 738353"/>
                <a:gd name="connsiteX2" fmla="*/ 287255 w 1778541"/>
                <a:gd name="connsiteY2" fmla="*/ 50601 h 738353"/>
                <a:gd name="connsiteX3" fmla="*/ 801239 w 1778541"/>
                <a:gd name="connsiteY3" fmla="*/ 165470 h 738353"/>
                <a:gd name="connsiteX4" fmla="*/ 1778524 w 1778541"/>
                <a:gd name="connsiteY4" fmla="*/ 592000 h 738353"/>
                <a:gd name="connsiteX5" fmla="*/ 1773562 w 1778541"/>
                <a:gd name="connsiteY5" fmla="*/ 738353 h 73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541" h="738353">
                  <a:moveTo>
                    <a:pt x="1773562" y="738353"/>
                  </a:moveTo>
                  <a:cubicBezTo>
                    <a:pt x="1280648" y="532695"/>
                    <a:pt x="492588" y="205415"/>
                    <a:pt x="0" y="0"/>
                  </a:cubicBezTo>
                  <a:cubicBezTo>
                    <a:pt x="97948" y="8216"/>
                    <a:pt x="192317" y="30751"/>
                    <a:pt x="287255" y="50601"/>
                  </a:cubicBezTo>
                  <a:cubicBezTo>
                    <a:pt x="459071" y="86640"/>
                    <a:pt x="634141" y="108361"/>
                    <a:pt x="801239" y="165470"/>
                  </a:cubicBezTo>
                  <a:cubicBezTo>
                    <a:pt x="916434" y="204845"/>
                    <a:pt x="1778524" y="580611"/>
                    <a:pt x="1778524" y="592000"/>
                  </a:cubicBezTo>
                  <a:cubicBezTo>
                    <a:pt x="1778606" y="644798"/>
                    <a:pt x="1778606" y="689542"/>
                    <a:pt x="1773562" y="73835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50">
              <a:extLst>
                <a:ext uri="{FF2B5EF4-FFF2-40B4-BE49-F238E27FC236}">
                  <a16:creationId xmlns:a16="http://schemas.microsoft.com/office/drawing/2014/main" id="{DC0F1D1E-C46D-4F6F-B578-81A1AC6CC843}"/>
                </a:ext>
              </a:extLst>
            </p:cNvPr>
            <p:cNvSpPr/>
            <p:nvPr/>
          </p:nvSpPr>
          <p:spPr>
            <a:xfrm>
              <a:off x="2478181" y="5428153"/>
              <a:ext cx="1848161" cy="737619"/>
            </a:xfrm>
            <a:custGeom>
              <a:avLst/>
              <a:gdLst>
                <a:gd name="connsiteX0" fmla="*/ 1848162 w 1848161"/>
                <a:gd name="connsiteY0" fmla="*/ 737619 h 737619"/>
                <a:gd name="connsiteX1" fmla="*/ 0 w 1848161"/>
                <a:gd name="connsiteY1" fmla="*/ 1137 h 737619"/>
                <a:gd name="connsiteX2" fmla="*/ 168399 w 1848161"/>
                <a:gd name="connsiteY2" fmla="*/ 23427 h 737619"/>
                <a:gd name="connsiteX3" fmla="*/ 1200109 w 1848161"/>
                <a:gd name="connsiteY3" fmla="*/ 335169 h 737619"/>
                <a:gd name="connsiteX4" fmla="*/ 1563510 w 1848161"/>
                <a:gd name="connsiteY4" fmla="*/ 484451 h 737619"/>
                <a:gd name="connsiteX5" fmla="*/ 1826441 w 1848161"/>
                <a:gd name="connsiteY5" fmla="*/ 638044 h 737619"/>
                <a:gd name="connsiteX6" fmla="*/ 1848162 w 1848161"/>
                <a:gd name="connsiteY6" fmla="*/ 737619 h 73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8161" h="737619">
                  <a:moveTo>
                    <a:pt x="1848162" y="737619"/>
                  </a:moveTo>
                  <a:cubicBezTo>
                    <a:pt x="1303427" y="524069"/>
                    <a:pt x="539854" y="212816"/>
                    <a:pt x="0" y="1137"/>
                  </a:cubicBezTo>
                  <a:cubicBezTo>
                    <a:pt x="58899" y="-4070"/>
                    <a:pt x="113893" y="9516"/>
                    <a:pt x="168399" y="23427"/>
                  </a:cubicBezTo>
                  <a:cubicBezTo>
                    <a:pt x="516750" y="112508"/>
                    <a:pt x="861277" y="214850"/>
                    <a:pt x="1200109" y="335169"/>
                  </a:cubicBezTo>
                  <a:cubicBezTo>
                    <a:pt x="1323196" y="378856"/>
                    <a:pt x="1437414" y="446459"/>
                    <a:pt x="1563510" y="484451"/>
                  </a:cubicBezTo>
                  <a:cubicBezTo>
                    <a:pt x="1589787" y="492342"/>
                    <a:pt x="1827336" y="609001"/>
                    <a:pt x="1826441" y="638044"/>
                  </a:cubicBezTo>
                  <a:cubicBezTo>
                    <a:pt x="1825465" y="670585"/>
                    <a:pt x="1839539" y="700604"/>
                    <a:pt x="1848162" y="737619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51">
              <a:extLst>
                <a:ext uri="{FF2B5EF4-FFF2-40B4-BE49-F238E27FC236}">
                  <a16:creationId xmlns:a16="http://schemas.microsoft.com/office/drawing/2014/main" id="{8FE11D29-7C99-4A60-A953-B39C3F418704}"/>
                </a:ext>
              </a:extLst>
            </p:cNvPr>
            <p:cNvSpPr/>
            <p:nvPr/>
          </p:nvSpPr>
          <p:spPr>
            <a:xfrm>
              <a:off x="4199850" y="1276581"/>
              <a:ext cx="3036790" cy="3837345"/>
            </a:xfrm>
            <a:custGeom>
              <a:avLst/>
              <a:gdLst>
                <a:gd name="connsiteX0" fmla="*/ 3023693 w 3036790"/>
                <a:gd name="connsiteY0" fmla="*/ 2284373 h 3837345"/>
                <a:gd name="connsiteX1" fmla="*/ 2979681 w 3036790"/>
                <a:gd name="connsiteY1" fmla="*/ 1890871 h 3837345"/>
                <a:gd name="connsiteX2" fmla="*/ 2940794 w 3036790"/>
                <a:gd name="connsiteY2" fmla="*/ 1602640 h 3837345"/>
                <a:gd name="connsiteX3" fmla="*/ 2750512 w 3036790"/>
                <a:gd name="connsiteY3" fmla="*/ 1224189 h 3837345"/>
                <a:gd name="connsiteX4" fmla="*/ 2632551 w 3036790"/>
                <a:gd name="connsiteY4" fmla="*/ 1129414 h 3837345"/>
                <a:gd name="connsiteX5" fmla="*/ 2632551 w 3036790"/>
                <a:gd name="connsiteY5" fmla="*/ 1129414 h 3837345"/>
                <a:gd name="connsiteX6" fmla="*/ 2479202 w 3036790"/>
                <a:gd name="connsiteY6" fmla="*/ 1032279 h 3837345"/>
                <a:gd name="connsiteX7" fmla="*/ 2295915 w 3036790"/>
                <a:gd name="connsiteY7" fmla="*/ 850782 h 3837345"/>
                <a:gd name="connsiteX8" fmla="*/ 2307874 w 3036790"/>
                <a:gd name="connsiteY8" fmla="*/ 821007 h 3837345"/>
                <a:gd name="connsiteX9" fmla="*/ 2367505 w 3036790"/>
                <a:gd name="connsiteY9" fmla="*/ 667577 h 3837345"/>
                <a:gd name="connsiteX10" fmla="*/ 2306409 w 3036790"/>
                <a:gd name="connsiteY10" fmla="*/ 380159 h 3837345"/>
                <a:gd name="connsiteX11" fmla="*/ 2312104 w 3036790"/>
                <a:gd name="connsiteY11" fmla="*/ 344201 h 3837345"/>
                <a:gd name="connsiteX12" fmla="*/ 2362461 w 3036790"/>
                <a:gd name="connsiteY12" fmla="*/ 225752 h 3837345"/>
                <a:gd name="connsiteX13" fmla="*/ 2221315 w 3036790"/>
                <a:gd name="connsiteY13" fmla="*/ 19931 h 3837345"/>
                <a:gd name="connsiteX14" fmla="*/ 1994911 w 3036790"/>
                <a:gd name="connsiteY14" fmla="*/ 163355 h 3837345"/>
                <a:gd name="connsiteX15" fmla="*/ 1979861 w 3036790"/>
                <a:gd name="connsiteY15" fmla="*/ 194757 h 3837345"/>
                <a:gd name="connsiteX16" fmla="*/ 1772494 w 3036790"/>
                <a:gd name="connsiteY16" fmla="*/ 343794 h 3837345"/>
                <a:gd name="connsiteX17" fmla="*/ 1654208 w 3036790"/>
                <a:gd name="connsiteY17" fmla="*/ 534322 h 3837345"/>
                <a:gd name="connsiteX18" fmla="*/ 1654208 w 3036790"/>
                <a:gd name="connsiteY18" fmla="*/ 534322 h 3837345"/>
                <a:gd name="connsiteX19" fmla="*/ 1654208 w 3036790"/>
                <a:gd name="connsiteY19" fmla="*/ 534322 h 3837345"/>
                <a:gd name="connsiteX20" fmla="*/ 1635985 w 3036790"/>
                <a:gd name="connsiteY20" fmla="*/ 690437 h 3837345"/>
                <a:gd name="connsiteX21" fmla="*/ 1705378 w 3036790"/>
                <a:gd name="connsiteY21" fmla="*/ 794242 h 3837345"/>
                <a:gd name="connsiteX22" fmla="*/ 1777294 w 3036790"/>
                <a:gd name="connsiteY22" fmla="*/ 967197 h 3837345"/>
                <a:gd name="connsiteX23" fmla="*/ 1797306 w 3036790"/>
                <a:gd name="connsiteY23" fmla="*/ 1002992 h 3837345"/>
                <a:gd name="connsiteX24" fmla="*/ 1880123 w 3036790"/>
                <a:gd name="connsiteY24" fmla="*/ 1091015 h 3837345"/>
                <a:gd name="connsiteX25" fmla="*/ 1997108 w 3036790"/>
                <a:gd name="connsiteY25" fmla="*/ 1152518 h 3837345"/>
                <a:gd name="connsiteX26" fmla="*/ 2029486 w 3036790"/>
                <a:gd name="connsiteY26" fmla="*/ 1135027 h 3837345"/>
                <a:gd name="connsiteX27" fmla="*/ 1978885 w 3036790"/>
                <a:gd name="connsiteY27" fmla="*/ 1168056 h 3837345"/>
                <a:gd name="connsiteX28" fmla="*/ 1872232 w 3036790"/>
                <a:gd name="connsiteY28" fmla="*/ 1317094 h 3837345"/>
                <a:gd name="connsiteX29" fmla="*/ 1772250 w 3036790"/>
                <a:gd name="connsiteY29" fmla="*/ 1770714 h 3837345"/>
                <a:gd name="connsiteX30" fmla="*/ 1778189 w 3036790"/>
                <a:gd name="connsiteY30" fmla="*/ 1937079 h 3837345"/>
                <a:gd name="connsiteX31" fmla="*/ 1841725 w 3036790"/>
                <a:gd name="connsiteY31" fmla="*/ 2035028 h 3837345"/>
                <a:gd name="connsiteX32" fmla="*/ 1837739 w 3036790"/>
                <a:gd name="connsiteY32" fmla="*/ 2073833 h 3837345"/>
                <a:gd name="connsiteX33" fmla="*/ 1579526 w 3036790"/>
                <a:gd name="connsiteY33" fmla="*/ 2524118 h 3837345"/>
                <a:gd name="connsiteX34" fmla="*/ 1481741 w 3036790"/>
                <a:gd name="connsiteY34" fmla="*/ 2555113 h 3837345"/>
                <a:gd name="connsiteX35" fmla="*/ 1434557 w 3036790"/>
                <a:gd name="connsiteY35" fmla="*/ 2544700 h 3837345"/>
                <a:gd name="connsiteX36" fmla="*/ 1230850 w 3036790"/>
                <a:gd name="connsiteY36" fmla="*/ 2681941 h 3837345"/>
                <a:gd name="connsiteX37" fmla="*/ 1102395 w 3036790"/>
                <a:gd name="connsiteY37" fmla="*/ 2680477 h 3837345"/>
                <a:gd name="connsiteX38" fmla="*/ 1053095 w 3036790"/>
                <a:gd name="connsiteY38" fmla="*/ 2648099 h 3837345"/>
                <a:gd name="connsiteX39" fmla="*/ 983295 w 3036790"/>
                <a:gd name="connsiteY39" fmla="*/ 2471483 h 3837345"/>
                <a:gd name="connsiteX40" fmla="*/ 864277 w 3036790"/>
                <a:gd name="connsiteY40" fmla="*/ 2152745 h 3837345"/>
                <a:gd name="connsiteX41" fmla="*/ 830434 w 3036790"/>
                <a:gd name="connsiteY41" fmla="*/ 2128257 h 3837345"/>
                <a:gd name="connsiteX42" fmla="*/ 231193 w 3036790"/>
                <a:gd name="connsiteY42" fmla="*/ 1973769 h 3837345"/>
                <a:gd name="connsiteX43" fmla="*/ 184822 w 3036790"/>
                <a:gd name="connsiteY43" fmla="*/ 2031774 h 3837345"/>
                <a:gd name="connsiteX44" fmla="*/ 496483 w 3036790"/>
                <a:gd name="connsiteY44" fmla="*/ 2596033 h 3837345"/>
                <a:gd name="connsiteX45" fmla="*/ 468335 w 3036790"/>
                <a:gd name="connsiteY45" fmla="*/ 2598393 h 3837345"/>
                <a:gd name="connsiteX46" fmla="*/ 404718 w 3036790"/>
                <a:gd name="connsiteY46" fmla="*/ 2705777 h 3837345"/>
                <a:gd name="connsiteX47" fmla="*/ 437258 w 3036790"/>
                <a:gd name="connsiteY47" fmla="*/ 2818288 h 3837345"/>
                <a:gd name="connsiteX48" fmla="*/ 528292 w 3036790"/>
                <a:gd name="connsiteY48" fmla="*/ 2994904 h 3837345"/>
                <a:gd name="connsiteX49" fmla="*/ 475087 w 3036790"/>
                <a:gd name="connsiteY49" fmla="*/ 3004829 h 3837345"/>
                <a:gd name="connsiteX50" fmla="*/ 366970 w 3036790"/>
                <a:gd name="connsiteY50" fmla="*/ 3014672 h 3837345"/>
                <a:gd name="connsiteX51" fmla="*/ 226231 w 3036790"/>
                <a:gd name="connsiteY51" fmla="*/ 3048027 h 3837345"/>
                <a:gd name="connsiteX52" fmla="*/ 1861 w 3036790"/>
                <a:gd name="connsiteY52" fmla="*/ 3260275 h 3837345"/>
                <a:gd name="connsiteX53" fmla="*/ 37412 w 3036790"/>
                <a:gd name="connsiteY53" fmla="*/ 3364975 h 3837345"/>
                <a:gd name="connsiteX54" fmla="*/ 157000 w 3036790"/>
                <a:gd name="connsiteY54" fmla="*/ 3410695 h 3837345"/>
                <a:gd name="connsiteX55" fmla="*/ 532766 w 3036790"/>
                <a:gd name="connsiteY55" fmla="*/ 3462354 h 3837345"/>
                <a:gd name="connsiteX56" fmla="*/ 629901 w 3036790"/>
                <a:gd name="connsiteY56" fmla="*/ 3608870 h 3837345"/>
                <a:gd name="connsiteX57" fmla="*/ 913658 w 3036790"/>
                <a:gd name="connsiteY57" fmla="*/ 3681517 h 3837345"/>
                <a:gd name="connsiteX58" fmla="*/ 922769 w 3036790"/>
                <a:gd name="connsiteY58" fmla="*/ 3733339 h 3837345"/>
                <a:gd name="connsiteX59" fmla="*/ 1036988 w 3036790"/>
                <a:gd name="connsiteY59" fmla="*/ 3835599 h 3837345"/>
                <a:gd name="connsiteX60" fmla="*/ 1384688 w 3036790"/>
                <a:gd name="connsiteY60" fmla="*/ 3795654 h 3837345"/>
                <a:gd name="connsiteX61" fmla="*/ 1621911 w 3036790"/>
                <a:gd name="connsiteY61" fmla="*/ 3749203 h 3837345"/>
                <a:gd name="connsiteX62" fmla="*/ 1865480 w 3036790"/>
                <a:gd name="connsiteY62" fmla="*/ 3682900 h 3837345"/>
                <a:gd name="connsiteX63" fmla="*/ 2012565 w 3036790"/>
                <a:gd name="connsiteY63" fmla="*/ 3600572 h 3837345"/>
                <a:gd name="connsiteX64" fmla="*/ 2147284 w 3036790"/>
                <a:gd name="connsiteY64" fmla="*/ 3625465 h 3837345"/>
                <a:gd name="connsiteX65" fmla="*/ 2514590 w 3036790"/>
                <a:gd name="connsiteY65" fmla="*/ 3567380 h 3837345"/>
                <a:gd name="connsiteX66" fmla="*/ 2745224 w 3036790"/>
                <a:gd name="connsiteY66" fmla="*/ 3217483 h 3837345"/>
                <a:gd name="connsiteX67" fmla="*/ 2720167 w 3036790"/>
                <a:gd name="connsiteY67" fmla="*/ 3086994 h 3837345"/>
                <a:gd name="connsiteX68" fmla="*/ 2719028 w 3036790"/>
                <a:gd name="connsiteY68" fmla="*/ 2759145 h 3837345"/>
                <a:gd name="connsiteX69" fmla="*/ 2701700 w 3036790"/>
                <a:gd name="connsiteY69" fmla="*/ 2706103 h 3837345"/>
                <a:gd name="connsiteX70" fmla="*/ 2968211 w 3036790"/>
                <a:gd name="connsiteY70" fmla="*/ 2562760 h 3837345"/>
                <a:gd name="connsiteX71" fmla="*/ 3035489 w 3036790"/>
                <a:gd name="connsiteY71" fmla="*/ 2433085 h 3837345"/>
                <a:gd name="connsiteX72" fmla="*/ 3023693 w 3036790"/>
                <a:gd name="connsiteY72" fmla="*/ 2284373 h 3837345"/>
                <a:gd name="connsiteX73" fmla="*/ 2398093 w 3036790"/>
                <a:gd name="connsiteY73" fmla="*/ 2543317 h 3837345"/>
                <a:gd name="connsiteX74" fmla="*/ 2397361 w 3036790"/>
                <a:gd name="connsiteY74" fmla="*/ 2543561 h 3837345"/>
                <a:gd name="connsiteX75" fmla="*/ 2398093 w 3036790"/>
                <a:gd name="connsiteY75" fmla="*/ 2543317 h 38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036790" h="3837345">
                  <a:moveTo>
                    <a:pt x="3023693" y="2284373"/>
                  </a:moveTo>
                  <a:cubicBezTo>
                    <a:pt x="2997985" y="2154371"/>
                    <a:pt x="2994406" y="2022011"/>
                    <a:pt x="2979681" y="1890871"/>
                  </a:cubicBezTo>
                  <a:cubicBezTo>
                    <a:pt x="2968861" y="1794469"/>
                    <a:pt x="2959180" y="1698066"/>
                    <a:pt x="2940794" y="1602640"/>
                  </a:cubicBezTo>
                  <a:cubicBezTo>
                    <a:pt x="2912972" y="1458321"/>
                    <a:pt x="2852527" y="1330923"/>
                    <a:pt x="2750512" y="1224189"/>
                  </a:cubicBezTo>
                  <a:cubicBezTo>
                    <a:pt x="2737821" y="1191892"/>
                    <a:pt x="2665254" y="1137467"/>
                    <a:pt x="2632551" y="1129414"/>
                  </a:cubicBezTo>
                  <a:cubicBezTo>
                    <a:pt x="2632551" y="1129414"/>
                    <a:pt x="2632551" y="1129414"/>
                    <a:pt x="2632551" y="1129414"/>
                  </a:cubicBezTo>
                  <a:cubicBezTo>
                    <a:pt x="2590736" y="1082636"/>
                    <a:pt x="2532976" y="1060508"/>
                    <a:pt x="2479202" y="1032279"/>
                  </a:cubicBezTo>
                  <a:cubicBezTo>
                    <a:pt x="2399639" y="990464"/>
                    <a:pt x="2336265" y="932216"/>
                    <a:pt x="2295915" y="850782"/>
                  </a:cubicBezTo>
                  <a:cubicBezTo>
                    <a:pt x="2299983" y="840857"/>
                    <a:pt x="2304620" y="831176"/>
                    <a:pt x="2307874" y="821007"/>
                  </a:cubicBezTo>
                  <a:cubicBezTo>
                    <a:pt x="2324551" y="768453"/>
                    <a:pt x="2366529" y="724035"/>
                    <a:pt x="2367505" y="667577"/>
                  </a:cubicBezTo>
                  <a:cubicBezTo>
                    <a:pt x="2369214" y="567839"/>
                    <a:pt x="2367668" y="467124"/>
                    <a:pt x="2306409" y="380159"/>
                  </a:cubicBezTo>
                  <a:cubicBezTo>
                    <a:pt x="2295834" y="365190"/>
                    <a:pt x="2296973" y="356485"/>
                    <a:pt x="2312104" y="344201"/>
                  </a:cubicBezTo>
                  <a:cubicBezTo>
                    <a:pt x="2349119" y="314182"/>
                    <a:pt x="2364739" y="273506"/>
                    <a:pt x="2362461" y="225752"/>
                  </a:cubicBezTo>
                  <a:cubicBezTo>
                    <a:pt x="2357824" y="127885"/>
                    <a:pt x="2306735" y="60688"/>
                    <a:pt x="2221315" y="19931"/>
                  </a:cubicBezTo>
                  <a:cubicBezTo>
                    <a:pt x="2092208" y="-41572"/>
                    <a:pt x="1980512" y="48567"/>
                    <a:pt x="1994911" y="163355"/>
                  </a:cubicBezTo>
                  <a:cubicBezTo>
                    <a:pt x="1996539" y="176127"/>
                    <a:pt x="1999141" y="188167"/>
                    <a:pt x="1979861" y="194757"/>
                  </a:cubicBezTo>
                  <a:cubicBezTo>
                    <a:pt x="1895987" y="223393"/>
                    <a:pt x="1828383" y="277899"/>
                    <a:pt x="1772494" y="343794"/>
                  </a:cubicBezTo>
                  <a:cubicBezTo>
                    <a:pt x="1724171" y="400741"/>
                    <a:pt x="1677800" y="461023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13532" y="582319"/>
                    <a:pt x="1613044" y="636175"/>
                    <a:pt x="1635985" y="690437"/>
                  </a:cubicBezTo>
                  <a:cubicBezTo>
                    <a:pt x="1652255" y="728916"/>
                    <a:pt x="1676986" y="762433"/>
                    <a:pt x="1705378" y="794242"/>
                  </a:cubicBezTo>
                  <a:cubicBezTo>
                    <a:pt x="1748495" y="842565"/>
                    <a:pt x="1816994" y="882428"/>
                    <a:pt x="1777294" y="967197"/>
                  </a:cubicBezTo>
                  <a:cubicBezTo>
                    <a:pt x="1770542" y="981596"/>
                    <a:pt x="1782582" y="998762"/>
                    <a:pt x="1797306" y="1002992"/>
                  </a:cubicBezTo>
                  <a:cubicBezTo>
                    <a:pt x="1843271" y="1016008"/>
                    <a:pt x="1833590" y="1079789"/>
                    <a:pt x="1880123" y="1091015"/>
                  </a:cubicBezTo>
                  <a:cubicBezTo>
                    <a:pt x="1917382" y="1166998"/>
                    <a:pt x="1921938" y="1169439"/>
                    <a:pt x="1997108" y="1152518"/>
                  </a:cubicBezTo>
                  <a:cubicBezTo>
                    <a:pt x="2007928" y="1146742"/>
                    <a:pt x="2018503" y="1140477"/>
                    <a:pt x="2029486" y="1135027"/>
                  </a:cubicBezTo>
                  <a:cubicBezTo>
                    <a:pt x="2006463" y="1147474"/>
                    <a:pt x="1982709" y="1165941"/>
                    <a:pt x="1978885" y="1168056"/>
                  </a:cubicBezTo>
                  <a:cubicBezTo>
                    <a:pt x="1918928" y="1200434"/>
                    <a:pt x="1888502" y="1251280"/>
                    <a:pt x="1872232" y="1317094"/>
                  </a:cubicBezTo>
                  <a:cubicBezTo>
                    <a:pt x="1835135" y="1467514"/>
                    <a:pt x="1818783" y="1622409"/>
                    <a:pt x="1772250" y="1770714"/>
                  </a:cubicBezTo>
                  <a:cubicBezTo>
                    <a:pt x="1754841" y="1826115"/>
                    <a:pt x="1754027" y="1882004"/>
                    <a:pt x="1778189" y="1937079"/>
                  </a:cubicBezTo>
                  <a:cubicBezTo>
                    <a:pt x="1785511" y="1953757"/>
                    <a:pt x="1813658" y="1992887"/>
                    <a:pt x="1841725" y="2035028"/>
                  </a:cubicBezTo>
                  <a:cubicBezTo>
                    <a:pt x="1841155" y="2048207"/>
                    <a:pt x="1842131" y="2062037"/>
                    <a:pt x="1837739" y="2073833"/>
                  </a:cubicBezTo>
                  <a:cubicBezTo>
                    <a:pt x="1776562" y="2238164"/>
                    <a:pt x="1690410" y="2388259"/>
                    <a:pt x="1579526" y="2524118"/>
                  </a:cubicBezTo>
                  <a:cubicBezTo>
                    <a:pt x="1553331" y="2556171"/>
                    <a:pt x="1524695" y="2574882"/>
                    <a:pt x="1481741" y="2555113"/>
                  </a:cubicBezTo>
                  <a:cubicBezTo>
                    <a:pt x="1467423" y="2548524"/>
                    <a:pt x="1450420" y="2547547"/>
                    <a:pt x="1434557" y="2544700"/>
                  </a:cubicBezTo>
                  <a:cubicBezTo>
                    <a:pt x="1326521" y="2525501"/>
                    <a:pt x="1250538" y="2576753"/>
                    <a:pt x="1230850" y="2681941"/>
                  </a:cubicBezTo>
                  <a:cubicBezTo>
                    <a:pt x="1188059" y="2683080"/>
                    <a:pt x="1145918" y="2667379"/>
                    <a:pt x="1102395" y="2680477"/>
                  </a:cubicBezTo>
                  <a:cubicBezTo>
                    <a:pt x="1076362" y="2688368"/>
                    <a:pt x="1062288" y="2668437"/>
                    <a:pt x="1053095" y="2648099"/>
                  </a:cubicBezTo>
                  <a:cubicBezTo>
                    <a:pt x="1027063" y="2590420"/>
                    <a:pt x="997857" y="2534531"/>
                    <a:pt x="983295" y="2471483"/>
                  </a:cubicBezTo>
                  <a:cubicBezTo>
                    <a:pt x="957669" y="2360437"/>
                    <a:pt x="894865" y="2262489"/>
                    <a:pt x="864277" y="2152745"/>
                  </a:cubicBezTo>
                  <a:cubicBezTo>
                    <a:pt x="859965" y="2137206"/>
                    <a:pt x="847111" y="2129641"/>
                    <a:pt x="830434" y="2128257"/>
                  </a:cubicBezTo>
                  <a:cubicBezTo>
                    <a:pt x="759495" y="2122400"/>
                    <a:pt x="265442" y="1975722"/>
                    <a:pt x="231193" y="1973769"/>
                  </a:cubicBezTo>
                  <a:cubicBezTo>
                    <a:pt x="163183" y="1969864"/>
                    <a:pt x="163183" y="1969864"/>
                    <a:pt x="184822" y="2031774"/>
                  </a:cubicBezTo>
                  <a:cubicBezTo>
                    <a:pt x="186287" y="2036004"/>
                    <a:pt x="414805" y="2446264"/>
                    <a:pt x="496483" y="2596033"/>
                  </a:cubicBezTo>
                  <a:cubicBezTo>
                    <a:pt x="488510" y="2593837"/>
                    <a:pt x="479236" y="2594162"/>
                    <a:pt x="468335" y="2598393"/>
                  </a:cubicBezTo>
                  <a:cubicBezTo>
                    <a:pt x="417653" y="2619056"/>
                    <a:pt x="396908" y="2653305"/>
                    <a:pt x="404718" y="2705777"/>
                  </a:cubicBezTo>
                  <a:cubicBezTo>
                    <a:pt x="410494" y="2744664"/>
                    <a:pt x="422371" y="2781923"/>
                    <a:pt x="437258" y="2818288"/>
                  </a:cubicBezTo>
                  <a:cubicBezTo>
                    <a:pt x="462233" y="2879546"/>
                    <a:pt x="495669" y="2936411"/>
                    <a:pt x="528292" y="2994904"/>
                  </a:cubicBezTo>
                  <a:cubicBezTo>
                    <a:pt x="509499" y="3001818"/>
                    <a:pt x="490544" y="2994171"/>
                    <a:pt x="475087" y="3004829"/>
                  </a:cubicBezTo>
                  <a:cubicBezTo>
                    <a:pt x="439211" y="3010035"/>
                    <a:pt x="401626" y="2999378"/>
                    <a:pt x="366970" y="3014672"/>
                  </a:cubicBezTo>
                  <a:cubicBezTo>
                    <a:pt x="321982" y="3034441"/>
                    <a:pt x="274066" y="3039973"/>
                    <a:pt x="226231" y="3048027"/>
                  </a:cubicBezTo>
                  <a:cubicBezTo>
                    <a:pt x="149027" y="3061125"/>
                    <a:pt x="17969" y="3140850"/>
                    <a:pt x="1861" y="3260275"/>
                  </a:cubicBezTo>
                  <a:cubicBezTo>
                    <a:pt x="-3509" y="3300138"/>
                    <a:pt x="1129" y="3340570"/>
                    <a:pt x="37412" y="3364975"/>
                  </a:cubicBezTo>
                  <a:cubicBezTo>
                    <a:pt x="73207" y="3388974"/>
                    <a:pt x="115184" y="3408255"/>
                    <a:pt x="157000" y="3410695"/>
                  </a:cubicBezTo>
                  <a:cubicBezTo>
                    <a:pt x="283828" y="3418098"/>
                    <a:pt x="407321" y="3446572"/>
                    <a:pt x="532766" y="3462354"/>
                  </a:cubicBezTo>
                  <a:cubicBezTo>
                    <a:pt x="521539" y="3515884"/>
                    <a:pt x="573442" y="3598456"/>
                    <a:pt x="629901" y="3608870"/>
                  </a:cubicBezTo>
                  <a:cubicBezTo>
                    <a:pt x="726222" y="3626685"/>
                    <a:pt x="813920" y="3677856"/>
                    <a:pt x="913658" y="3681517"/>
                  </a:cubicBezTo>
                  <a:cubicBezTo>
                    <a:pt x="916668" y="3698764"/>
                    <a:pt x="919596" y="3716092"/>
                    <a:pt x="922769" y="3733339"/>
                  </a:cubicBezTo>
                  <a:cubicBezTo>
                    <a:pt x="935379" y="3801756"/>
                    <a:pt x="967675" y="3832100"/>
                    <a:pt x="1036988" y="3835599"/>
                  </a:cubicBezTo>
                  <a:cubicBezTo>
                    <a:pt x="1154949" y="3841537"/>
                    <a:pt x="1271120" y="3833321"/>
                    <a:pt x="1384688" y="3795654"/>
                  </a:cubicBezTo>
                  <a:cubicBezTo>
                    <a:pt x="1461403" y="3770191"/>
                    <a:pt x="1541697" y="3751317"/>
                    <a:pt x="1621911" y="3749203"/>
                  </a:cubicBezTo>
                  <a:cubicBezTo>
                    <a:pt x="1710260" y="3746843"/>
                    <a:pt x="1788683" y="3718776"/>
                    <a:pt x="1865480" y="3682900"/>
                  </a:cubicBezTo>
                  <a:cubicBezTo>
                    <a:pt x="1916162" y="3659226"/>
                    <a:pt x="1970994" y="3641248"/>
                    <a:pt x="2012565" y="3600572"/>
                  </a:cubicBezTo>
                  <a:cubicBezTo>
                    <a:pt x="2053159" y="3632462"/>
                    <a:pt x="2098636" y="3631974"/>
                    <a:pt x="2147284" y="3625465"/>
                  </a:cubicBezTo>
                  <a:cubicBezTo>
                    <a:pt x="2270207" y="3609114"/>
                    <a:pt x="2394433" y="3600978"/>
                    <a:pt x="2514590" y="3567380"/>
                  </a:cubicBezTo>
                  <a:cubicBezTo>
                    <a:pt x="2700887" y="3515315"/>
                    <a:pt x="2768735" y="3409882"/>
                    <a:pt x="2745224" y="3217483"/>
                  </a:cubicBezTo>
                  <a:cubicBezTo>
                    <a:pt x="2739773" y="3172984"/>
                    <a:pt x="2716832" y="3131575"/>
                    <a:pt x="2720167" y="3086994"/>
                  </a:cubicBezTo>
                  <a:cubicBezTo>
                    <a:pt x="2728465" y="2977576"/>
                    <a:pt x="2715611" y="2868401"/>
                    <a:pt x="2719028" y="2759145"/>
                  </a:cubicBezTo>
                  <a:cubicBezTo>
                    <a:pt x="2719679" y="2739213"/>
                    <a:pt x="2712520" y="2722129"/>
                    <a:pt x="2701700" y="2706103"/>
                  </a:cubicBezTo>
                  <a:cubicBezTo>
                    <a:pt x="2797533" y="2671366"/>
                    <a:pt x="2888729" y="2627191"/>
                    <a:pt x="2968211" y="2562760"/>
                  </a:cubicBezTo>
                  <a:cubicBezTo>
                    <a:pt x="3008398" y="2530219"/>
                    <a:pt x="3031340" y="2485638"/>
                    <a:pt x="3035489" y="2433085"/>
                  </a:cubicBezTo>
                  <a:cubicBezTo>
                    <a:pt x="3039638" y="2383134"/>
                    <a:pt x="3033373" y="2333347"/>
                    <a:pt x="3023693" y="2284373"/>
                  </a:cubicBezTo>
                  <a:close/>
                  <a:moveTo>
                    <a:pt x="2398093" y="2543317"/>
                  </a:moveTo>
                  <a:cubicBezTo>
                    <a:pt x="2397849" y="2543398"/>
                    <a:pt x="2397605" y="2543480"/>
                    <a:pt x="2397361" y="2543561"/>
                  </a:cubicBezTo>
                  <a:cubicBezTo>
                    <a:pt x="2397605" y="2543480"/>
                    <a:pt x="2397849" y="2543398"/>
                    <a:pt x="2398093" y="2543317"/>
                  </a:cubicBezTo>
                  <a:close/>
                </a:path>
              </a:pathLst>
            </a:custGeom>
            <a:solidFill>
              <a:srgbClr val="FEDC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52">
              <a:extLst>
                <a:ext uri="{FF2B5EF4-FFF2-40B4-BE49-F238E27FC236}">
                  <a16:creationId xmlns:a16="http://schemas.microsoft.com/office/drawing/2014/main" id="{EFD90D6F-FD04-4FA8-9A47-08A8975C226E}"/>
                </a:ext>
              </a:extLst>
            </p:cNvPr>
            <p:cNvSpPr/>
            <p:nvPr/>
          </p:nvSpPr>
          <p:spPr>
            <a:xfrm>
              <a:off x="4602888" y="3871305"/>
              <a:ext cx="2346749" cy="1151480"/>
            </a:xfrm>
            <a:custGeom>
              <a:avLst/>
              <a:gdLst>
                <a:gd name="connsiteX0" fmla="*/ 510620 w 2346749"/>
                <a:gd name="connsiteY0" fmla="*/ 1086955 h 1151480"/>
                <a:gd name="connsiteX1" fmla="*/ 226863 w 2346749"/>
                <a:gd name="connsiteY1" fmla="*/ 1014307 h 1151480"/>
                <a:gd name="connsiteX2" fmla="*/ 129728 w 2346749"/>
                <a:gd name="connsiteY2" fmla="*/ 867792 h 1151480"/>
                <a:gd name="connsiteX3" fmla="*/ 127125 w 2346749"/>
                <a:gd name="connsiteY3" fmla="*/ 818330 h 1151480"/>
                <a:gd name="connsiteX4" fmla="*/ 242727 w 2346749"/>
                <a:gd name="connsiteY4" fmla="*/ 622759 h 1151480"/>
                <a:gd name="connsiteX5" fmla="*/ 234591 w 2346749"/>
                <a:gd name="connsiteY5" fmla="*/ 540430 h 1151480"/>
                <a:gd name="connsiteX6" fmla="*/ 185536 w 2346749"/>
                <a:gd name="connsiteY6" fmla="*/ 504879 h 1151480"/>
                <a:gd name="connsiteX7" fmla="*/ 71968 w 2346749"/>
                <a:gd name="connsiteY7" fmla="*/ 410185 h 1151480"/>
                <a:gd name="connsiteX8" fmla="*/ 125173 w 2346749"/>
                <a:gd name="connsiteY8" fmla="*/ 400260 h 1151480"/>
                <a:gd name="connsiteX9" fmla="*/ 34139 w 2346749"/>
                <a:gd name="connsiteY9" fmla="*/ 223644 h 1151480"/>
                <a:gd name="connsiteX10" fmla="*/ 1598 w 2346749"/>
                <a:gd name="connsiteY10" fmla="*/ 111134 h 1151480"/>
                <a:gd name="connsiteX11" fmla="*/ 65216 w 2346749"/>
                <a:gd name="connsiteY11" fmla="*/ 3749 h 1151480"/>
                <a:gd name="connsiteX12" fmla="*/ 127369 w 2346749"/>
                <a:gd name="connsiteY12" fmla="*/ 34419 h 1151480"/>
                <a:gd name="connsiteX13" fmla="*/ 201318 w 2346749"/>
                <a:gd name="connsiteY13" fmla="*/ 93318 h 1151480"/>
                <a:gd name="connsiteX14" fmla="*/ 496058 w 2346749"/>
                <a:gd name="connsiteY14" fmla="*/ 227224 h 1151480"/>
                <a:gd name="connsiteX15" fmla="*/ 649814 w 2346749"/>
                <a:gd name="connsiteY15" fmla="*/ 299302 h 1151480"/>
                <a:gd name="connsiteX16" fmla="*/ 689432 w 2346749"/>
                <a:gd name="connsiteY16" fmla="*/ 306380 h 1151480"/>
                <a:gd name="connsiteX17" fmla="*/ 968552 w 2346749"/>
                <a:gd name="connsiteY17" fmla="*/ 297512 h 1151480"/>
                <a:gd name="connsiteX18" fmla="*/ 1106607 w 2346749"/>
                <a:gd name="connsiteY18" fmla="*/ 265785 h 1151480"/>
                <a:gd name="connsiteX19" fmla="*/ 1388167 w 2346749"/>
                <a:gd name="connsiteY19" fmla="*/ 263426 h 1151480"/>
                <a:gd name="connsiteX20" fmla="*/ 1690473 w 2346749"/>
                <a:gd name="connsiteY20" fmla="*/ 249921 h 1151480"/>
                <a:gd name="connsiteX21" fmla="*/ 2141571 w 2346749"/>
                <a:gd name="connsiteY21" fmla="*/ 153193 h 1151480"/>
                <a:gd name="connsiteX22" fmla="*/ 2248224 w 2346749"/>
                <a:gd name="connsiteY22" fmla="*/ 114144 h 1151480"/>
                <a:gd name="connsiteX23" fmla="*/ 2298744 w 2346749"/>
                <a:gd name="connsiteY23" fmla="*/ 111866 h 1151480"/>
                <a:gd name="connsiteX24" fmla="*/ 2316072 w 2346749"/>
                <a:gd name="connsiteY24" fmla="*/ 164908 h 1151480"/>
                <a:gd name="connsiteX25" fmla="*/ 2317211 w 2346749"/>
                <a:gd name="connsiteY25" fmla="*/ 492758 h 1151480"/>
                <a:gd name="connsiteX26" fmla="*/ 2342267 w 2346749"/>
                <a:gd name="connsiteY26" fmla="*/ 623247 h 1151480"/>
                <a:gd name="connsiteX27" fmla="*/ 2111634 w 2346749"/>
                <a:gd name="connsiteY27" fmla="*/ 973143 h 1151480"/>
                <a:gd name="connsiteX28" fmla="*/ 1744328 w 2346749"/>
                <a:gd name="connsiteY28" fmla="*/ 1031229 h 1151480"/>
                <a:gd name="connsiteX29" fmla="*/ 1609608 w 2346749"/>
                <a:gd name="connsiteY29" fmla="*/ 1006335 h 1151480"/>
                <a:gd name="connsiteX30" fmla="*/ 1562668 w 2346749"/>
                <a:gd name="connsiteY30" fmla="*/ 979082 h 1151480"/>
                <a:gd name="connsiteX31" fmla="*/ 1476760 w 2346749"/>
                <a:gd name="connsiteY31" fmla="*/ 899031 h 1151480"/>
                <a:gd name="connsiteX32" fmla="*/ 1413793 w 2346749"/>
                <a:gd name="connsiteY32" fmla="*/ 900089 h 1151480"/>
                <a:gd name="connsiteX33" fmla="*/ 1154768 w 2346749"/>
                <a:gd name="connsiteY33" fmla="*/ 1032856 h 1151480"/>
                <a:gd name="connsiteX34" fmla="*/ 909816 w 2346749"/>
                <a:gd name="connsiteY34" fmla="*/ 1129258 h 1151480"/>
                <a:gd name="connsiteX35" fmla="*/ 803651 w 2346749"/>
                <a:gd name="connsiteY35" fmla="*/ 1151061 h 1151480"/>
                <a:gd name="connsiteX36" fmla="*/ 556015 w 2346749"/>
                <a:gd name="connsiteY36" fmla="*/ 1112500 h 1151480"/>
                <a:gd name="connsiteX37" fmla="*/ 510620 w 2346749"/>
                <a:gd name="connsiteY37" fmla="*/ 1086955 h 11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46749" h="1151480">
                  <a:moveTo>
                    <a:pt x="510620" y="1086955"/>
                  </a:moveTo>
                  <a:cubicBezTo>
                    <a:pt x="410801" y="1083295"/>
                    <a:pt x="323184" y="1032124"/>
                    <a:pt x="226863" y="1014307"/>
                  </a:cubicBezTo>
                  <a:cubicBezTo>
                    <a:pt x="170405" y="1003895"/>
                    <a:pt x="118583" y="921240"/>
                    <a:pt x="129728" y="867792"/>
                  </a:cubicBezTo>
                  <a:cubicBezTo>
                    <a:pt x="114597" y="852091"/>
                    <a:pt x="122407" y="834926"/>
                    <a:pt x="127125" y="818330"/>
                  </a:cubicBezTo>
                  <a:cubicBezTo>
                    <a:pt x="148602" y="743079"/>
                    <a:pt x="181956" y="675963"/>
                    <a:pt x="242727" y="622759"/>
                  </a:cubicBezTo>
                  <a:cubicBezTo>
                    <a:pt x="295199" y="576795"/>
                    <a:pt x="292921" y="574110"/>
                    <a:pt x="234591" y="540430"/>
                  </a:cubicBezTo>
                  <a:cubicBezTo>
                    <a:pt x="217020" y="530261"/>
                    <a:pt x="199203" y="519604"/>
                    <a:pt x="185536" y="504879"/>
                  </a:cubicBezTo>
                  <a:cubicBezTo>
                    <a:pt x="151612" y="468352"/>
                    <a:pt x="124522" y="424097"/>
                    <a:pt x="71968" y="410185"/>
                  </a:cubicBezTo>
                  <a:cubicBezTo>
                    <a:pt x="87425" y="399528"/>
                    <a:pt x="106380" y="407175"/>
                    <a:pt x="125173" y="400260"/>
                  </a:cubicBezTo>
                  <a:cubicBezTo>
                    <a:pt x="92550" y="341849"/>
                    <a:pt x="59115" y="284903"/>
                    <a:pt x="34139" y="223644"/>
                  </a:cubicBezTo>
                  <a:cubicBezTo>
                    <a:pt x="19252" y="187199"/>
                    <a:pt x="7374" y="150021"/>
                    <a:pt x="1598" y="111134"/>
                  </a:cubicBezTo>
                  <a:cubicBezTo>
                    <a:pt x="-6211" y="58662"/>
                    <a:pt x="14533" y="24413"/>
                    <a:pt x="65216" y="3749"/>
                  </a:cubicBezTo>
                  <a:cubicBezTo>
                    <a:pt x="96862" y="-8454"/>
                    <a:pt x="114760" y="11071"/>
                    <a:pt x="127369" y="34419"/>
                  </a:cubicBezTo>
                  <a:cubicBezTo>
                    <a:pt x="144128" y="65252"/>
                    <a:pt x="170811" y="79325"/>
                    <a:pt x="201318" y="93318"/>
                  </a:cubicBezTo>
                  <a:cubicBezTo>
                    <a:pt x="299348" y="138143"/>
                    <a:pt x="403479" y="168162"/>
                    <a:pt x="496058" y="227224"/>
                  </a:cubicBezTo>
                  <a:cubicBezTo>
                    <a:pt x="542754" y="257080"/>
                    <a:pt x="598969" y="274001"/>
                    <a:pt x="649814" y="299302"/>
                  </a:cubicBezTo>
                  <a:cubicBezTo>
                    <a:pt x="662261" y="305485"/>
                    <a:pt x="675765" y="306054"/>
                    <a:pt x="689432" y="306380"/>
                  </a:cubicBezTo>
                  <a:cubicBezTo>
                    <a:pt x="782662" y="308332"/>
                    <a:pt x="875729" y="307763"/>
                    <a:pt x="968552" y="297512"/>
                  </a:cubicBezTo>
                  <a:cubicBezTo>
                    <a:pt x="1015655" y="292306"/>
                    <a:pt x="1059097" y="269934"/>
                    <a:pt x="1106607" y="265785"/>
                  </a:cubicBezTo>
                  <a:cubicBezTo>
                    <a:pt x="1200325" y="239996"/>
                    <a:pt x="1293962" y="250491"/>
                    <a:pt x="1388167" y="263426"/>
                  </a:cubicBezTo>
                  <a:cubicBezTo>
                    <a:pt x="1489451" y="277256"/>
                    <a:pt x="1590247" y="264809"/>
                    <a:pt x="1690473" y="249921"/>
                  </a:cubicBezTo>
                  <a:cubicBezTo>
                    <a:pt x="1842845" y="227224"/>
                    <a:pt x="1995462" y="205503"/>
                    <a:pt x="2141571" y="153193"/>
                  </a:cubicBezTo>
                  <a:cubicBezTo>
                    <a:pt x="2177204" y="140421"/>
                    <a:pt x="2212348" y="126184"/>
                    <a:pt x="2248224" y="114144"/>
                  </a:cubicBezTo>
                  <a:cubicBezTo>
                    <a:pt x="2264738" y="108612"/>
                    <a:pt x="2281335" y="100884"/>
                    <a:pt x="2298744" y="111866"/>
                  </a:cubicBezTo>
                  <a:cubicBezTo>
                    <a:pt x="2309482" y="127893"/>
                    <a:pt x="2316641" y="144977"/>
                    <a:pt x="2316072" y="164908"/>
                  </a:cubicBezTo>
                  <a:cubicBezTo>
                    <a:pt x="2312737" y="274164"/>
                    <a:pt x="2325509" y="383339"/>
                    <a:pt x="2317211" y="492758"/>
                  </a:cubicBezTo>
                  <a:cubicBezTo>
                    <a:pt x="2313794" y="537257"/>
                    <a:pt x="2336817" y="578747"/>
                    <a:pt x="2342267" y="623247"/>
                  </a:cubicBezTo>
                  <a:cubicBezTo>
                    <a:pt x="2365778" y="815645"/>
                    <a:pt x="2297930" y="921078"/>
                    <a:pt x="2111634" y="973143"/>
                  </a:cubicBezTo>
                  <a:cubicBezTo>
                    <a:pt x="1991476" y="1006742"/>
                    <a:pt x="1867251" y="1014796"/>
                    <a:pt x="1744328" y="1031229"/>
                  </a:cubicBezTo>
                  <a:cubicBezTo>
                    <a:pt x="1695679" y="1037737"/>
                    <a:pt x="1650203" y="1038225"/>
                    <a:pt x="1609608" y="1006335"/>
                  </a:cubicBezTo>
                  <a:cubicBezTo>
                    <a:pt x="1587480" y="1008450"/>
                    <a:pt x="1575685" y="992830"/>
                    <a:pt x="1562668" y="979082"/>
                  </a:cubicBezTo>
                  <a:cubicBezTo>
                    <a:pt x="1535659" y="950690"/>
                    <a:pt x="1509789" y="921159"/>
                    <a:pt x="1476760" y="899031"/>
                  </a:cubicBezTo>
                  <a:cubicBezTo>
                    <a:pt x="1455202" y="884632"/>
                    <a:pt x="1436653" y="885039"/>
                    <a:pt x="1413793" y="900089"/>
                  </a:cubicBezTo>
                  <a:cubicBezTo>
                    <a:pt x="1332441" y="953700"/>
                    <a:pt x="1246777" y="998444"/>
                    <a:pt x="1154768" y="1032856"/>
                  </a:cubicBezTo>
                  <a:cubicBezTo>
                    <a:pt x="1072683" y="1063526"/>
                    <a:pt x="991819" y="1097938"/>
                    <a:pt x="909816" y="1129258"/>
                  </a:cubicBezTo>
                  <a:cubicBezTo>
                    <a:pt x="875078" y="1142519"/>
                    <a:pt x="840910" y="1153827"/>
                    <a:pt x="803651" y="1151061"/>
                  </a:cubicBezTo>
                  <a:cubicBezTo>
                    <a:pt x="720102" y="1144878"/>
                    <a:pt x="636472" y="1139346"/>
                    <a:pt x="556015" y="1112500"/>
                  </a:cubicBezTo>
                  <a:cubicBezTo>
                    <a:pt x="538930" y="1106561"/>
                    <a:pt x="523067" y="1100134"/>
                    <a:pt x="510620" y="1086955"/>
                  </a:cubicBezTo>
                  <a:close/>
                </a:path>
              </a:pathLst>
            </a:custGeom>
            <a:solidFill>
              <a:srgbClr val="91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53">
              <a:extLst>
                <a:ext uri="{FF2B5EF4-FFF2-40B4-BE49-F238E27FC236}">
                  <a16:creationId xmlns:a16="http://schemas.microsoft.com/office/drawing/2014/main" id="{A267C8ED-CC04-418D-8B45-E78C0D1CDF55}"/>
                </a:ext>
              </a:extLst>
            </p:cNvPr>
            <p:cNvSpPr/>
            <p:nvPr/>
          </p:nvSpPr>
          <p:spPr>
            <a:xfrm>
              <a:off x="5959534" y="2400283"/>
              <a:ext cx="990908" cy="1542375"/>
            </a:xfrm>
            <a:custGeom>
              <a:avLst/>
              <a:gdLst>
                <a:gd name="connsiteX0" fmla="*/ 990909 w 990908"/>
                <a:gd name="connsiteY0" fmla="*/ 100487 h 1542375"/>
                <a:gd name="connsiteX1" fmla="*/ 878236 w 990908"/>
                <a:gd name="connsiteY1" fmla="*/ 93247 h 1542375"/>
                <a:gd name="connsiteX2" fmla="*/ 825926 w 990908"/>
                <a:gd name="connsiteY2" fmla="*/ 110086 h 1542375"/>
                <a:gd name="connsiteX3" fmla="*/ 683234 w 990908"/>
                <a:gd name="connsiteY3" fmla="*/ 348123 h 1542375"/>
                <a:gd name="connsiteX4" fmla="*/ 719273 w 990908"/>
                <a:gd name="connsiteY4" fmla="*/ 512211 h 1542375"/>
                <a:gd name="connsiteX5" fmla="*/ 842929 w 990908"/>
                <a:gd name="connsiteY5" fmla="*/ 783765 h 1542375"/>
                <a:gd name="connsiteX6" fmla="*/ 969757 w 990908"/>
                <a:gd name="connsiteY6" fmla="*/ 1096972 h 1542375"/>
                <a:gd name="connsiteX7" fmla="*/ 977323 w 990908"/>
                <a:gd name="connsiteY7" fmla="*/ 1157660 h 1542375"/>
                <a:gd name="connsiteX8" fmla="*/ 943074 w 990908"/>
                <a:gd name="connsiteY8" fmla="*/ 1265778 h 1542375"/>
                <a:gd name="connsiteX9" fmla="*/ 901584 w 990908"/>
                <a:gd name="connsiteY9" fmla="*/ 1307999 h 1542375"/>
                <a:gd name="connsiteX10" fmla="*/ 89525 w 990908"/>
                <a:gd name="connsiteY10" fmla="*/ 1542376 h 1542375"/>
                <a:gd name="connsiteX11" fmla="*/ 113524 w 990908"/>
                <a:gd name="connsiteY11" fmla="*/ 1491286 h 1542375"/>
                <a:gd name="connsiteX12" fmla="*/ 105226 w 990908"/>
                <a:gd name="connsiteY12" fmla="*/ 1443776 h 1542375"/>
                <a:gd name="connsiteX13" fmla="*/ 116615 w 990908"/>
                <a:gd name="connsiteY13" fmla="*/ 1355916 h 1542375"/>
                <a:gd name="connsiteX14" fmla="*/ 135489 w 990908"/>
                <a:gd name="connsiteY14" fmla="*/ 1249995 h 1542375"/>
                <a:gd name="connsiteX15" fmla="*/ 146553 w 990908"/>
                <a:gd name="connsiteY15" fmla="*/ 1036120 h 1542375"/>
                <a:gd name="connsiteX16" fmla="*/ 18586 w 990908"/>
                <a:gd name="connsiteY16" fmla="*/ 813296 h 1542375"/>
                <a:gd name="connsiteX17" fmla="*/ 12647 w 990908"/>
                <a:gd name="connsiteY17" fmla="*/ 646931 h 1542375"/>
                <a:gd name="connsiteX18" fmla="*/ 112629 w 990908"/>
                <a:gd name="connsiteY18" fmla="*/ 193310 h 1542375"/>
                <a:gd name="connsiteX19" fmla="*/ 219282 w 990908"/>
                <a:gd name="connsiteY19" fmla="*/ 44272 h 1542375"/>
                <a:gd name="connsiteX20" fmla="*/ 313244 w 990908"/>
                <a:gd name="connsiteY20" fmla="*/ 4491 h 1542375"/>
                <a:gd name="connsiteX21" fmla="*/ 244013 w 990908"/>
                <a:gd name="connsiteY21" fmla="*/ 155563 h 1542375"/>
                <a:gd name="connsiteX22" fmla="*/ 146390 w 990908"/>
                <a:gd name="connsiteY22" fmla="*/ 455427 h 1542375"/>
                <a:gd name="connsiteX23" fmla="*/ 249138 w 990908"/>
                <a:gd name="connsiteY23" fmla="*/ 544020 h 1542375"/>
                <a:gd name="connsiteX24" fmla="*/ 514591 w 990908"/>
                <a:gd name="connsiteY24" fmla="*/ 420934 h 1542375"/>
                <a:gd name="connsiteX25" fmla="*/ 673797 w 990908"/>
                <a:gd name="connsiteY25" fmla="*/ 169148 h 1542375"/>
                <a:gd name="connsiteX26" fmla="*/ 873029 w 990908"/>
                <a:gd name="connsiteY26" fmla="*/ 5549 h 1542375"/>
                <a:gd name="connsiteX27" fmla="*/ 990909 w 990908"/>
                <a:gd name="connsiteY27" fmla="*/ 100487 h 1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90908" h="1542375">
                  <a:moveTo>
                    <a:pt x="990909" y="100487"/>
                  </a:moveTo>
                  <a:cubicBezTo>
                    <a:pt x="953324" y="98047"/>
                    <a:pt x="915820" y="95606"/>
                    <a:pt x="878236" y="93247"/>
                  </a:cubicBezTo>
                  <a:cubicBezTo>
                    <a:pt x="858630" y="92026"/>
                    <a:pt x="838780" y="94874"/>
                    <a:pt x="825926" y="110086"/>
                  </a:cubicBezTo>
                  <a:cubicBezTo>
                    <a:pt x="765319" y="181514"/>
                    <a:pt x="711951" y="257660"/>
                    <a:pt x="683234" y="348123"/>
                  </a:cubicBezTo>
                  <a:cubicBezTo>
                    <a:pt x="663872" y="409138"/>
                    <a:pt x="685349" y="464295"/>
                    <a:pt x="719273" y="512211"/>
                  </a:cubicBezTo>
                  <a:cubicBezTo>
                    <a:pt x="778172" y="595272"/>
                    <a:pt x="825113" y="680773"/>
                    <a:pt x="842929" y="783765"/>
                  </a:cubicBezTo>
                  <a:cubicBezTo>
                    <a:pt x="862290" y="896031"/>
                    <a:pt x="903943" y="1002196"/>
                    <a:pt x="969757" y="1096972"/>
                  </a:cubicBezTo>
                  <a:cubicBezTo>
                    <a:pt x="983587" y="1116903"/>
                    <a:pt x="985458" y="1135207"/>
                    <a:pt x="977323" y="1157660"/>
                  </a:cubicBezTo>
                  <a:cubicBezTo>
                    <a:pt x="964469" y="1193211"/>
                    <a:pt x="953080" y="1229332"/>
                    <a:pt x="943074" y="1265778"/>
                  </a:cubicBezTo>
                  <a:cubicBezTo>
                    <a:pt x="936891" y="1288394"/>
                    <a:pt x="917366" y="1297668"/>
                    <a:pt x="901584" y="1307999"/>
                  </a:cubicBezTo>
                  <a:cubicBezTo>
                    <a:pt x="691370" y="1436862"/>
                    <a:pt x="204638" y="1535217"/>
                    <a:pt x="89525" y="1542376"/>
                  </a:cubicBezTo>
                  <a:cubicBezTo>
                    <a:pt x="110026" y="1528464"/>
                    <a:pt x="117591" y="1520410"/>
                    <a:pt x="113524" y="1491286"/>
                  </a:cubicBezTo>
                  <a:cubicBezTo>
                    <a:pt x="110839" y="1475423"/>
                    <a:pt x="109700" y="1459152"/>
                    <a:pt x="105226" y="1443776"/>
                  </a:cubicBezTo>
                  <a:cubicBezTo>
                    <a:pt x="96196" y="1412537"/>
                    <a:pt x="94569" y="1383820"/>
                    <a:pt x="116615" y="1355916"/>
                  </a:cubicBezTo>
                  <a:cubicBezTo>
                    <a:pt x="141021" y="1324921"/>
                    <a:pt x="133455" y="1284895"/>
                    <a:pt x="135489" y="1249995"/>
                  </a:cubicBezTo>
                  <a:cubicBezTo>
                    <a:pt x="139638" y="1178812"/>
                    <a:pt x="151759" y="1107791"/>
                    <a:pt x="146553" y="1036120"/>
                  </a:cubicBezTo>
                  <a:cubicBezTo>
                    <a:pt x="142729" y="984136"/>
                    <a:pt x="34042" y="848603"/>
                    <a:pt x="18586" y="813296"/>
                  </a:cubicBezTo>
                  <a:cubicBezTo>
                    <a:pt x="-5576" y="758139"/>
                    <a:pt x="-4681" y="702332"/>
                    <a:pt x="12647" y="646931"/>
                  </a:cubicBezTo>
                  <a:cubicBezTo>
                    <a:pt x="59180" y="498625"/>
                    <a:pt x="75532" y="343730"/>
                    <a:pt x="112629" y="193310"/>
                  </a:cubicBezTo>
                  <a:cubicBezTo>
                    <a:pt x="128818" y="127496"/>
                    <a:pt x="159325" y="76651"/>
                    <a:pt x="219282" y="44272"/>
                  </a:cubicBezTo>
                  <a:cubicBezTo>
                    <a:pt x="226197" y="40530"/>
                    <a:pt x="296973" y="-16091"/>
                    <a:pt x="313244" y="4491"/>
                  </a:cubicBezTo>
                  <a:cubicBezTo>
                    <a:pt x="323331" y="17264"/>
                    <a:pt x="267849" y="82915"/>
                    <a:pt x="244013" y="155563"/>
                  </a:cubicBezTo>
                  <a:cubicBezTo>
                    <a:pt x="161603" y="301020"/>
                    <a:pt x="146716" y="447373"/>
                    <a:pt x="146390" y="455427"/>
                  </a:cubicBezTo>
                  <a:cubicBezTo>
                    <a:pt x="143868" y="524577"/>
                    <a:pt x="179988" y="545647"/>
                    <a:pt x="249138" y="544020"/>
                  </a:cubicBezTo>
                  <a:cubicBezTo>
                    <a:pt x="356930" y="541498"/>
                    <a:pt x="447231" y="506354"/>
                    <a:pt x="514591" y="420934"/>
                  </a:cubicBezTo>
                  <a:cubicBezTo>
                    <a:pt x="574547" y="344869"/>
                    <a:pt x="628321" y="253836"/>
                    <a:pt x="673797" y="169148"/>
                  </a:cubicBezTo>
                  <a:cubicBezTo>
                    <a:pt x="730174" y="62984"/>
                    <a:pt x="751570" y="2946"/>
                    <a:pt x="873029" y="5549"/>
                  </a:cubicBezTo>
                  <a:cubicBezTo>
                    <a:pt x="905651" y="13765"/>
                    <a:pt x="978136" y="68190"/>
                    <a:pt x="990909" y="10048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54">
              <a:extLst>
                <a:ext uri="{FF2B5EF4-FFF2-40B4-BE49-F238E27FC236}">
                  <a16:creationId xmlns:a16="http://schemas.microsoft.com/office/drawing/2014/main" id="{4FD3162F-44B9-46B7-A814-EAFEFD0D5B15}"/>
                </a:ext>
              </a:extLst>
            </p:cNvPr>
            <p:cNvSpPr/>
            <p:nvPr/>
          </p:nvSpPr>
          <p:spPr>
            <a:xfrm>
              <a:off x="4371959" y="3248989"/>
              <a:ext cx="1335420" cy="945047"/>
            </a:xfrm>
            <a:custGeom>
              <a:avLst/>
              <a:gdLst>
                <a:gd name="connsiteX0" fmla="*/ 1130494 w 1335420"/>
                <a:gd name="connsiteY0" fmla="*/ 889890 h 945047"/>
                <a:gd name="connsiteX1" fmla="*/ 1166451 w 1335420"/>
                <a:gd name="connsiteY1" fmla="*/ 879070 h 945047"/>
                <a:gd name="connsiteX2" fmla="*/ 1261145 w 1335420"/>
                <a:gd name="connsiteY2" fmla="*/ 845635 h 945047"/>
                <a:gd name="connsiteX3" fmla="*/ 1287178 w 1335420"/>
                <a:gd name="connsiteY3" fmla="*/ 877850 h 945047"/>
                <a:gd name="connsiteX4" fmla="*/ 1335420 w 1335420"/>
                <a:gd name="connsiteY4" fmla="*/ 901930 h 945047"/>
                <a:gd name="connsiteX5" fmla="*/ 922394 w 1335420"/>
                <a:gd name="connsiteY5" fmla="*/ 945047 h 945047"/>
                <a:gd name="connsiteX6" fmla="*/ 852513 w 1335420"/>
                <a:gd name="connsiteY6" fmla="*/ 927557 h 945047"/>
                <a:gd name="connsiteX7" fmla="*/ 401902 w 1335420"/>
                <a:gd name="connsiteY7" fmla="*/ 721817 h 945047"/>
                <a:gd name="connsiteX8" fmla="*/ 352847 w 1335420"/>
                <a:gd name="connsiteY8" fmla="*/ 676991 h 945047"/>
                <a:gd name="connsiteX9" fmla="*/ 12794 w 1335420"/>
                <a:gd name="connsiteY9" fmla="*/ 59446 h 945047"/>
                <a:gd name="connsiteX10" fmla="*/ 59165 w 1335420"/>
                <a:gd name="connsiteY10" fmla="*/ 1442 h 945047"/>
                <a:gd name="connsiteX11" fmla="*/ 658406 w 1335420"/>
                <a:gd name="connsiteY11" fmla="*/ 155930 h 945047"/>
                <a:gd name="connsiteX12" fmla="*/ 692249 w 1335420"/>
                <a:gd name="connsiteY12" fmla="*/ 180417 h 945047"/>
                <a:gd name="connsiteX13" fmla="*/ 811267 w 1335420"/>
                <a:gd name="connsiteY13" fmla="*/ 499155 h 945047"/>
                <a:gd name="connsiteX14" fmla="*/ 881067 w 1335420"/>
                <a:gd name="connsiteY14" fmla="*/ 675771 h 945047"/>
                <a:gd name="connsiteX15" fmla="*/ 930367 w 1335420"/>
                <a:gd name="connsiteY15" fmla="*/ 708149 h 945047"/>
                <a:gd name="connsiteX16" fmla="*/ 1058822 w 1335420"/>
                <a:gd name="connsiteY16" fmla="*/ 709614 h 945047"/>
                <a:gd name="connsiteX17" fmla="*/ 1050199 w 1335420"/>
                <a:gd name="connsiteY17" fmla="*/ 750452 h 945047"/>
                <a:gd name="connsiteX18" fmla="*/ 1054429 w 1335420"/>
                <a:gd name="connsiteY18" fmla="*/ 885253 h 945047"/>
                <a:gd name="connsiteX19" fmla="*/ 1086645 w 1335420"/>
                <a:gd name="connsiteY19" fmla="*/ 895016 h 945047"/>
                <a:gd name="connsiteX20" fmla="*/ 1130494 w 1335420"/>
                <a:gd name="connsiteY20" fmla="*/ 889890 h 9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5420" h="945047">
                  <a:moveTo>
                    <a:pt x="1130494" y="889890"/>
                  </a:moveTo>
                  <a:cubicBezTo>
                    <a:pt x="1142452" y="886311"/>
                    <a:pt x="1154411" y="882650"/>
                    <a:pt x="1166451" y="879070"/>
                  </a:cubicBezTo>
                  <a:cubicBezTo>
                    <a:pt x="1195331" y="860278"/>
                    <a:pt x="1218842" y="826354"/>
                    <a:pt x="1261145" y="845635"/>
                  </a:cubicBezTo>
                  <a:cubicBezTo>
                    <a:pt x="1262366" y="862881"/>
                    <a:pt x="1263911" y="887694"/>
                    <a:pt x="1287178" y="877850"/>
                  </a:cubicBezTo>
                  <a:cubicBezTo>
                    <a:pt x="1318092" y="864834"/>
                    <a:pt x="1323787" y="885497"/>
                    <a:pt x="1335420" y="901930"/>
                  </a:cubicBezTo>
                  <a:cubicBezTo>
                    <a:pt x="1201026" y="948301"/>
                    <a:pt x="1061507" y="944559"/>
                    <a:pt x="922394" y="945047"/>
                  </a:cubicBezTo>
                  <a:cubicBezTo>
                    <a:pt x="897256" y="945128"/>
                    <a:pt x="874803" y="938865"/>
                    <a:pt x="852513" y="927557"/>
                  </a:cubicBezTo>
                  <a:cubicBezTo>
                    <a:pt x="705102" y="852956"/>
                    <a:pt x="558831" y="775672"/>
                    <a:pt x="401902" y="721817"/>
                  </a:cubicBezTo>
                  <a:cubicBezTo>
                    <a:pt x="379367" y="714088"/>
                    <a:pt x="362853" y="700339"/>
                    <a:pt x="352847" y="676991"/>
                  </a:cubicBezTo>
                  <a:cubicBezTo>
                    <a:pt x="342271" y="652423"/>
                    <a:pt x="14584" y="64571"/>
                    <a:pt x="12794" y="59446"/>
                  </a:cubicBezTo>
                  <a:cubicBezTo>
                    <a:pt x="-8846" y="-2463"/>
                    <a:pt x="-8846" y="-2545"/>
                    <a:pt x="59165" y="1442"/>
                  </a:cubicBezTo>
                  <a:cubicBezTo>
                    <a:pt x="93333" y="3394"/>
                    <a:pt x="587467" y="150072"/>
                    <a:pt x="658406" y="155930"/>
                  </a:cubicBezTo>
                  <a:cubicBezTo>
                    <a:pt x="675165" y="157313"/>
                    <a:pt x="687937" y="164879"/>
                    <a:pt x="692249" y="180417"/>
                  </a:cubicBezTo>
                  <a:cubicBezTo>
                    <a:pt x="722918" y="290161"/>
                    <a:pt x="785722" y="388109"/>
                    <a:pt x="811267" y="499155"/>
                  </a:cubicBezTo>
                  <a:cubicBezTo>
                    <a:pt x="825829" y="562285"/>
                    <a:pt x="855035" y="618092"/>
                    <a:pt x="881067" y="675771"/>
                  </a:cubicBezTo>
                  <a:cubicBezTo>
                    <a:pt x="890260" y="696109"/>
                    <a:pt x="904334" y="715959"/>
                    <a:pt x="930367" y="708149"/>
                  </a:cubicBezTo>
                  <a:cubicBezTo>
                    <a:pt x="973809" y="694970"/>
                    <a:pt x="1016031" y="710671"/>
                    <a:pt x="1058822" y="709614"/>
                  </a:cubicBezTo>
                  <a:cubicBezTo>
                    <a:pt x="1055975" y="723199"/>
                    <a:pt x="1053046" y="736785"/>
                    <a:pt x="1050199" y="750452"/>
                  </a:cubicBezTo>
                  <a:cubicBezTo>
                    <a:pt x="1021319" y="771035"/>
                    <a:pt x="1021807" y="841567"/>
                    <a:pt x="1054429" y="885253"/>
                  </a:cubicBezTo>
                  <a:cubicBezTo>
                    <a:pt x="1062890" y="896643"/>
                    <a:pt x="1074198" y="899409"/>
                    <a:pt x="1086645" y="895016"/>
                  </a:cubicBezTo>
                  <a:cubicBezTo>
                    <a:pt x="1101044" y="889890"/>
                    <a:pt x="1116176" y="894039"/>
                    <a:pt x="1130494" y="889890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55">
              <a:extLst>
                <a:ext uri="{FF2B5EF4-FFF2-40B4-BE49-F238E27FC236}">
                  <a16:creationId xmlns:a16="http://schemas.microsoft.com/office/drawing/2014/main" id="{EAC20208-441C-4727-957B-9AAB35FD8307}"/>
                </a:ext>
              </a:extLst>
            </p:cNvPr>
            <p:cNvSpPr/>
            <p:nvPr/>
          </p:nvSpPr>
          <p:spPr>
            <a:xfrm>
              <a:off x="5854058" y="1276581"/>
              <a:ext cx="713674" cy="850700"/>
            </a:xfrm>
            <a:custGeom>
              <a:avLst/>
              <a:gdLst>
                <a:gd name="connsiteX0" fmla="*/ 641707 w 713674"/>
                <a:gd name="connsiteY0" fmla="*/ 850701 h 850700"/>
                <a:gd name="connsiteX1" fmla="*/ 638860 w 713674"/>
                <a:gd name="connsiteY1" fmla="*/ 728265 h 850700"/>
                <a:gd name="connsiteX2" fmla="*/ 587771 w 713674"/>
                <a:gd name="connsiteY2" fmla="*/ 579391 h 850700"/>
                <a:gd name="connsiteX3" fmla="*/ 517482 w 713674"/>
                <a:gd name="connsiteY3" fmla="*/ 560924 h 850700"/>
                <a:gd name="connsiteX4" fmla="*/ 463708 w 713674"/>
                <a:gd name="connsiteY4" fmla="*/ 631131 h 850700"/>
                <a:gd name="connsiteX5" fmla="*/ 463220 w 713674"/>
                <a:gd name="connsiteY5" fmla="*/ 696945 h 850700"/>
                <a:gd name="connsiteX6" fmla="*/ 373326 w 713674"/>
                <a:gd name="connsiteY6" fmla="*/ 644228 h 850700"/>
                <a:gd name="connsiteX7" fmla="*/ 154325 w 713674"/>
                <a:gd name="connsiteY7" fmla="*/ 550022 h 850700"/>
                <a:gd name="connsiteX8" fmla="*/ 57435 w 713674"/>
                <a:gd name="connsiteY8" fmla="*/ 522444 h 850700"/>
                <a:gd name="connsiteX9" fmla="*/ 0 w 713674"/>
                <a:gd name="connsiteY9" fmla="*/ 534322 h 850700"/>
                <a:gd name="connsiteX10" fmla="*/ 118286 w 713674"/>
                <a:gd name="connsiteY10" fmla="*/ 343794 h 850700"/>
                <a:gd name="connsiteX11" fmla="*/ 325653 w 713674"/>
                <a:gd name="connsiteY11" fmla="*/ 194757 h 850700"/>
                <a:gd name="connsiteX12" fmla="*/ 340704 w 713674"/>
                <a:gd name="connsiteY12" fmla="*/ 163355 h 850700"/>
                <a:gd name="connsiteX13" fmla="*/ 567107 w 713674"/>
                <a:gd name="connsiteY13" fmla="*/ 19931 h 850700"/>
                <a:gd name="connsiteX14" fmla="*/ 708253 w 713674"/>
                <a:gd name="connsiteY14" fmla="*/ 225752 h 850700"/>
                <a:gd name="connsiteX15" fmla="*/ 657896 w 713674"/>
                <a:gd name="connsiteY15" fmla="*/ 344201 h 850700"/>
                <a:gd name="connsiteX16" fmla="*/ 652201 w 713674"/>
                <a:gd name="connsiteY16" fmla="*/ 380159 h 850700"/>
                <a:gd name="connsiteX17" fmla="*/ 713297 w 713674"/>
                <a:gd name="connsiteY17" fmla="*/ 667577 h 850700"/>
                <a:gd name="connsiteX18" fmla="*/ 653666 w 713674"/>
                <a:gd name="connsiteY18" fmla="*/ 821007 h 850700"/>
                <a:gd name="connsiteX19" fmla="*/ 641707 w 713674"/>
                <a:gd name="connsiteY19" fmla="*/ 850701 h 85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3674" h="850700">
                  <a:moveTo>
                    <a:pt x="641707" y="850701"/>
                  </a:moveTo>
                  <a:cubicBezTo>
                    <a:pt x="612908" y="810757"/>
                    <a:pt x="636745" y="768779"/>
                    <a:pt x="638860" y="728265"/>
                  </a:cubicBezTo>
                  <a:cubicBezTo>
                    <a:pt x="641870" y="670668"/>
                    <a:pt x="616895" y="623240"/>
                    <a:pt x="587771" y="579391"/>
                  </a:cubicBezTo>
                  <a:cubicBezTo>
                    <a:pt x="576056" y="561656"/>
                    <a:pt x="545061" y="550267"/>
                    <a:pt x="517482" y="560924"/>
                  </a:cubicBezTo>
                  <a:cubicBezTo>
                    <a:pt x="485511" y="573208"/>
                    <a:pt x="468427" y="598590"/>
                    <a:pt x="463708" y="631131"/>
                  </a:cubicBezTo>
                  <a:cubicBezTo>
                    <a:pt x="460861" y="650737"/>
                    <a:pt x="463220" y="671156"/>
                    <a:pt x="463220" y="696945"/>
                  </a:cubicBezTo>
                  <a:cubicBezTo>
                    <a:pt x="430273" y="678071"/>
                    <a:pt x="397569" y="665868"/>
                    <a:pt x="373326" y="644228"/>
                  </a:cubicBezTo>
                  <a:cubicBezTo>
                    <a:pt x="310196" y="587770"/>
                    <a:pt x="231447" y="571744"/>
                    <a:pt x="154325" y="550022"/>
                  </a:cubicBezTo>
                  <a:cubicBezTo>
                    <a:pt x="122028" y="540911"/>
                    <a:pt x="88755" y="534159"/>
                    <a:pt x="57435" y="522444"/>
                  </a:cubicBezTo>
                  <a:cubicBezTo>
                    <a:pt x="33924" y="513658"/>
                    <a:pt x="16352" y="516912"/>
                    <a:pt x="0" y="534322"/>
                  </a:cubicBezTo>
                  <a:cubicBezTo>
                    <a:pt x="23592" y="461023"/>
                    <a:pt x="69963" y="400660"/>
                    <a:pt x="118286" y="343794"/>
                  </a:cubicBezTo>
                  <a:cubicBezTo>
                    <a:pt x="174257" y="277899"/>
                    <a:pt x="241860" y="223393"/>
                    <a:pt x="325653" y="194757"/>
                  </a:cubicBezTo>
                  <a:cubicBezTo>
                    <a:pt x="344934" y="188167"/>
                    <a:pt x="342331" y="176127"/>
                    <a:pt x="340704" y="163355"/>
                  </a:cubicBezTo>
                  <a:cubicBezTo>
                    <a:pt x="326304" y="48567"/>
                    <a:pt x="438001" y="-41572"/>
                    <a:pt x="567107" y="19931"/>
                  </a:cubicBezTo>
                  <a:cubicBezTo>
                    <a:pt x="652527" y="60607"/>
                    <a:pt x="703698" y="127885"/>
                    <a:pt x="708253" y="225752"/>
                  </a:cubicBezTo>
                  <a:cubicBezTo>
                    <a:pt x="710531" y="273425"/>
                    <a:pt x="694911" y="314182"/>
                    <a:pt x="657896" y="344201"/>
                  </a:cubicBezTo>
                  <a:cubicBezTo>
                    <a:pt x="642765" y="356485"/>
                    <a:pt x="641707" y="365190"/>
                    <a:pt x="652201" y="380159"/>
                  </a:cubicBezTo>
                  <a:cubicBezTo>
                    <a:pt x="713460" y="467043"/>
                    <a:pt x="715006" y="567757"/>
                    <a:pt x="713297" y="667577"/>
                  </a:cubicBezTo>
                  <a:cubicBezTo>
                    <a:pt x="712321" y="724116"/>
                    <a:pt x="670343" y="768453"/>
                    <a:pt x="653666" y="821007"/>
                  </a:cubicBezTo>
                  <a:cubicBezTo>
                    <a:pt x="650493" y="831095"/>
                    <a:pt x="645775" y="840776"/>
                    <a:pt x="641707" y="850701"/>
                  </a:cubicBezTo>
                  <a:close/>
                </a:path>
              </a:pathLst>
            </a:custGeom>
            <a:solidFill>
              <a:srgbClr val="080806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56">
              <a:extLst>
                <a:ext uri="{FF2B5EF4-FFF2-40B4-BE49-F238E27FC236}">
                  <a16:creationId xmlns:a16="http://schemas.microsoft.com/office/drawing/2014/main" id="{B6B4C9AC-37A4-45A4-B063-8732F2663C6B}"/>
                </a:ext>
              </a:extLst>
            </p:cNvPr>
            <p:cNvSpPr/>
            <p:nvPr/>
          </p:nvSpPr>
          <p:spPr>
            <a:xfrm>
              <a:off x="4199850" y="4280137"/>
              <a:ext cx="732323" cy="458960"/>
            </a:xfrm>
            <a:custGeom>
              <a:avLst/>
              <a:gdLst>
                <a:gd name="connsiteX0" fmla="*/ 475087 w 732323"/>
                <a:gd name="connsiteY0" fmla="*/ 1435 h 458960"/>
                <a:gd name="connsiteX1" fmla="*/ 571083 w 732323"/>
                <a:gd name="connsiteY1" fmla="*/ 53745 h 458960"/>
                <a:gd name="connsiteX2" fmla="*/ 732323 w 732323"/>
                <a:gd name="connsiteY2" fmla="*/ 158852 h 458960"/>
                <a:gd name="connsiteX3" fmla="*/ 532766 w 732323"/>
                <a:gd name="connsiteY3" fmla="*/ 458960 h 458960"/>
                <a:gd name="connsiteX4" fmla="*/ 157000 w 732323"/>
                <a:gd name="connsiteY4" fmla="*/ 407302 h 458960"/>
                <a:gd name="connsiteX5" fmla="*/ 37412 w 732323"/>
                <a:gd name="connsiteY5" fmla="*/ 361582 h 458960"/>
                <a:gd name="connsiteX6" fmla="*/ 1861 w 732323"/>
                <a:gd name="connsiteY6" fmla="*/ 256882 h 458960"/>
                <a:gd name="connsiteX7" fmla="*/ 226231 w 732323"/>
                <a:gd name="connsiteY7" fmla="*/ 44633 h 458960"/>
                <a:gd name="connsiteX8" fmla="*/ 366970 w 732323"/>
                <a:gd name="connsiteY8" fmla="*/ 11279 h 458960"/>
                <a:gd name="connsiteX9" fmla="*/ 475087 w 732323"/>
                <a:gd name="connsiteY9" fmla="*/ 1435 h 4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323" h="458960">
                  <a:moveTo>
                    <a:pt x="475087" y="1435"/>
                  </a:moveTo>
                  <a:cubicBezTo>
                    <a:pt x="520563" y="-5642"/>
                    <a:pt x="547328" y="13719"/>
                    <a:pt x="571083" y="53745"/>
                  </a:cubicBezTo>
                  <a:cubicBezTo>
                    <a:pt x="604112" y="109308"/>
                    <a:pt x="662848" y="135341"/>
                    <a:pt x="732323" y="158852"/>
                  </a:cubicBezTo>
                  <a:cubicBezTo>
                    <a:pt x="624287" y="235730"/>
                    <a:pt x="551640" y="330424"/>
                    <a:pt x="532766" y="458960"/>
                  </a:cubicBezTo>
                  <a:cubicBezTo>
                    <a:pt x="407321" y="443178"/>
                    <a:pt x="283828" y="414705"/>
                    <a:pt x="157000" y="407302"/>
                  </a:cubicBezTo>
                  <a:cubicBezTo>
                    <a:pt x="115184" y="404861"/>
                    <a:pt x="73207" y="385581"/>
                    <a:pt x="37412" y="361582"/>
                  </a:cubicBezTo>
                  <a:cubicBezTo>
                    <a:pt x="1129" y="337176"/>
                    <a:pt x="-3509" y="296744"/>
                    <a:pt x="1861" y="256882"/>
                  </a:cubicBezTo>
                  <a:cubicBezTo>
                    <a:pt x="17887" y="137538"/>
                    <a:pt x="149027" y="57731"/>
                    <a:pt x="226231" y="44633"/>
                  </a:cubicBezTo>
                  <a:cubicBezTo>
                    <a:pt x="274066" y="36498"/>
                    <a:pt x="321982" y="31047"/>
                    <a:pt x="366970" y="11279"/>
                  </a:cubicBezTo>
                  <a:cubicBezTo>
                    <a:pt x="401626" y="-4015"/>
                    <a:pt x="439129" y="6642"/>
                    <a:pt x="475087" y="1435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260EA0BD-96E9-4FBD-9FA7-26E4ADBD4A84}"/>
                </a:ext>
              </a:extLst>
            </p:cNvPr>
            <p:cNvSpPr/>
            <p:nvPr/>
          </p:nvSpPr>
          <p:spPr>
            <a:xfrm>
              <a:off x="5113508" y="4737829"/>
              <a:ext cx="1099069" cy="376311"/>
            </a:xfrm>
            <a:custGeom>
              <a:avLst/>
              <a:gdLst>
                <a:gd name="connsiteX0" fmla="*/ 0 w 1099069"/>
                <a:gd name="connsiteY0" fmla="*/ 220431 h 376311"/>
                <a:gd name="connsiteX1" fmla="*/ 157091 w 1099069"/>
                <a:gd name="connsiteY1" fmla="*/ 256390 h 376311"/>
                <a:gd name="connsiteX2" fmla="*/ 217129 w 1099069"/>
                <a:gd name="connsiteY2" fmla="*/ 264281 h 376311"/>
                <a:gd name="connsiteX3" fmla="*/ 482419 w 1099069"/>
                <a:gd name="connsiteY3" fmla="*/ 215469 h 376311"/>
                <a:gd name="connsiteX4" fmla="*/ 850376 w 1099069"/>
                <a:gd name="connsiteY4" fmla="*/ 50243 h 376311"/>
                <a:gd name="connsiteX5" fmla="*/ 890401 w 1099069"/>
                <a:gd name="connsiteY5" fmla="*/ 23234 h 376311"/>
                <a:gd name="connsiteX6" fmla="*/ 974275 w 1099069"/>
                <a:gd name="connsiteY6" fmla="*/ 18678 h 376311"/>
                <a:gd name="connsiteX7" fmla="*/ 1099070 w 1099069"/>
                <a:gd name="connsiteY7" fmla="*/ 139567 h 376311"/>
                <a:gd name="connsiteX8" fmla="*/ 951985 w 1099069"/>
                <a:gd name="connsiteY8" fmla="*/ 221896 h 376311"/>
                <a:gd name="connsiteX9" fmla="*/ 708416 w 1099069"/>
                <a:gd name="connsiteY9" fmla="*/ 288198 h 376311"/>
                <a:gd name="connsiteX10" fmla="*/ 471192 w 1099069"/>
                <a:gd name="connsiteY10" fmla="*/ 334650 h 376311"/>
                <a:gd name="connsiteX11" fmla="*/ 123493 w 1099069"/>
                <a:gd name="connsiteY11" fmla="*/ 374594 h 376311"/>
                <a:gd name="connsiteX12" fmla="*/ 9274 w 1099069"/>
                <a:gd name="connsiteY12" fmla="*/ 272334 h 376311"/>
                <a:gd name="connsiteX13" fmla="*/ 0 w 1099069"/>
                <a:gd name="connsiteY13" fmla="*/ 220431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69" h="376311">
                  <a:moveTo>
                    <a:pt x="0" y="220431"/>
                  </a:moveTo>
                  <a:cubicBezTo>
                    <a:pt x="53611" y="226859"/>
                    <a:pt x="102911" y="252159"/>
                    <a:pt x="157091" y="256390"/>
                  </a:cubicBezTo>
                  <a:cubicBezTo>
                    <a:pt x="177185" y="257935"/>
                    <a:pt x="197523" y="259806"/>
                    <a:pt x="217129" y="264281"/>
                  </a:cubicBezTo>
                  <a:cubicBezTo>
                    <a:pt x="312555" y="285758"/>
                    <a:pt x="398545" y="249800"/>
                    <a:pt x="482419" y="215469"/>
                  </a:cubicBezTo>
                  <a:cubicBezTo>
                    <a:pt x="606726" y="164542"/>
                    <a:pt x="735344" y="122239"/>
                    <a:pt x="850376" y="50243"/>
                  </a:cubicBezTo>
                  <a:cubicBezTo>
                    <a:pt x="864124" y="41619"/>
                    <a:pt x="881127" y="35355"/>
                    <a:pt x="890401" y="23234"/>
                  </a:cubicBezTo>
                  <a:cubicBezTo>
                    <a:pt x="917817" y="-12805"/>
                    <a:pt x="945558" y="-928"/>
                    <a:pt x="974275" y="18678"/>
                  </a:cubicBezTo>
                  <a:cubicBezTo>
                    <a:pt x="1022680" y="51788"/>
                    <a:pt x="1056197" y="100600"/>
                    <a:pt x="1099070" y="139567"/>
                  </a:cubicBezTo>
                  <a:cubicBezTo>
                    <a:pt x="1057499" y="180243"/>
                    <a:pt x="1002667" y="198222"/>
                    <a:pt x="951985" y="221896"/>
                  </a:cubicBezTo>
                  <a:cubicBezTo>
                    <a:pt x="875188" y="257772"/>
                    <a:pt x="796764" y="285839"/>
                    <a:pt x="708416" y="288198"/>
                  </a:cubicBezTo>
                  <a:cubicBezTo>
                    <a:pt x="628203" y="290313"/>
                    <a:pt x="547908" y="309187"/>
                    <a:pt x="471192" y="334650"/>
                  </a:cubicBezTo>
                  <a:cubicBezTo>
                    <a:pt x="357625" y="372317"/>
                    <a:pt x="241454" y="380452"/>
                    <a:pt x="123493" y="374594"/>
                  </a:cubicBezTo>
                  <a:cubicBezTo>
                    <a:pt x="54181" y="371096"/>
                    <a:pt x="21802" y="340752"/>
                    <a:pt x="9274" y="272334"/>
                  </a:cubicBezTo>
                  <a:cubicBezTo>
                    <a:pt x="5939" y="255006"/>
                    <a:pt x="3010" y="237678"/>
                    <a:pt x="0" y="220431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58">
              <a:extLst>
                <a:ext uri="{FF2B5EF4-FFF2-40B4-BE49-F238E27FC236}">
                  <a16:creationId xmlns:a16="http://schemas.microsoft.com/office/drawing/2014/main" id="{F9F38C6D-441E-4D4B-9DDA-E785EF99F232}"/>
                </a:ext>
              </a:extLst>
            </p:cNvPr>
            <p:cNvSpPr/>
            <p:nvPr/>
          </p:nvSpPr>
          <p:spPr>
            <a:xfrm>
              <a:off x="5956480" y="3883111"/>
              <a:ext cx="120676" cy="75248"/>
            </a:xfrm>
            <a:custGeom>
              <a:avLst/>
              <a:gdLst>
                <a:gd name="connsiteX0" fmla="*/ 116578 w 120676"/>
                <a:gd name="connsiteY0" fmla="*/ 8539 h 75248"/>
                <a:gd name="connsiteX1" fmla="*/ 92579 w 120676"/>
                <a:gd name="connsiteY1" fmla="*/ 59629 h 75248"/>
                <a:gd name="connsiteX2" fmla="*/ 0 w 120676"/>
                <a:gd name="connsiteY2" fmla="*/ 75248 h 75248"/>
                <a:gd name="connsiteX3" fmla="*/ 116578 w 120676"/>
                <a:gd name="connsiteY3" fmla="*/ 8539 h 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76" h="75248">
                  <a:moveTo>
                    <a:pt x="116578" y="8539"/>
                  </a:moveTo>
                  <a:cubicBezTo>
                    <a:pt x="127723" y="34572"/>
                    <a:pt x="114951" y="49297"/>
                    <a:pt x="92579" y="59629"/>
                  </a:cubicBezTo>
                  <a:cubicBezTo>
                    <a:pt x="62235" y="64754"/>
                    <a:pt x="31890" y="69879"/>
                    <a:pt x="0" y="75248"/>
                  </a:cubicBezTo>
                  <a:cubicBezTo>
                    <a:pt x="34250" y="-328"/>
                    <a:pt x="53286" y="-10985"/>
                    <a:pt x="116578" y="8539"/>
                  </a:cubicBezTo>
                  <a:close/>
                </a:path>
              </a:pathLst>
            </a:custGeom>
            <a:solidFill>
              <a:srgbClr val="92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59">
              <a:extLst>
                <a:ext uri="{FF2B5EF4-FFF2-40B4-BE49-F238E27FC236}">
                  <a16:creationId xmlns:a16="http://schemas.microsoft.com/office/drawing/2014/main" id="{DA99063D-93AC-44BD-8E10-5C708E75109F}"/>
                </a:ext>
              </a:extLst>
            </p:cNvPr>
            <p:cNvSpPr/>
            <p:nvPr/>
          </p:nvSpPr>
          <p:spPr>
            <a:xfrm>
              <a:off x="5538329" y="4062937"/>
              <a:ext cx="106751" cy="65122"/>
            </a:xfrm>
            <a:custGeom>
              <a:avLst/>
              <a:gdLst>
                <a:gd name="connsiteX0" fmla="*/ 94694 w 106751"/>
                <a:gd name="connsiteY0" fmla="*/ 31605 h 65122"/>
                <a:gd name="connsiteX1" fmla="*/ 0 w 106751"/>
                <a:gd name="connsiteY1" fmla="*/ 65123 h 65122"/>
                <a:gd name="connsiteX2" fmla="*/ 34005 w 106751"/>
                <a:gd name="connsiteY2" fmla="*/ 15986 h 65122"/>
                <a:gd name="connsiteX3" fmla="*/ 103480 w 106751"/>
                <a:gd name="connsiteY3" fmla="*/ 9803 h 65122"/>
                <a:gd name="connsiteX4" fmla="*/ 94694 w 106751"/>
                <a:gd name="connsiteY4" fmla="*/ 31605 h 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1" h="65122">
                  <a:moveTo>
                    <a:pt x="94694" y="31605"/>
                  </a:moveTo>
                  <a:cubicBezTo>
                    <a:pt x="63129" y="42751"/>
                    <a:pt x="31564" y="53896"/>
                    <a:pt x="0" y="65123"/>
                  </a:cubicBezTo>
                  <a:cubicBezTo>
                    <a:pt x="11308" y="48689"/>
                    <a:pt x="22128" y="31931"/>
                    <a:pt x="34005" y="15986"/>
                  </a:cubicBezTo>
                  <a:cubicBezTo>
                    <a:pt x="47266" y="-1830"/>
                    <a:pt x="88999" y="-5979"/>
                    <a:pt x="103480" y="9803"/>
                  </a:cubicBezTo>
                  <a:cubicBezTo>
                    <a:pt x="113730" y="20786"/>
                    <a:pt x="96809" y="23877"/>
                    <a:pt x="94694" y="31605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7" name="Group 2">
            <a:extLst>
              <a:ext uri="{FF2B5EF4-FFF2-40B4-BE49-F238E27FC236}">
                <a16:creationId xmlns:a16="http://schemas.microsoft.com/office/drawing/2014/main" id="{F81E09C6-893D-403F-91D1-50793F9620F4}"/>
              </a:ext>
            </a:extLst>
          </p:cNvPr>
          <p:cNvGrpSpPr/>
          <p:nvPr/>
        </p:nvGrpSpPr>
        <p:grpSpPr>
          <a:xfrm>
            <a:off x="7607997" y="4377505"/>
            <a:ext cx="4389419" cy="2307697"/>
            <a:chOff x="3039904" y="1822609"/>
            <a:chExt cx="6105525" cy="3209925"/>
          </a:xfrm>
        </p:grpSpPr>
        <p:sp>
          <p:nvSpPr>
            <p:cNvPr id="118" name="Freeform: Shape 3">
              <a:extLst>
                <a:ext uri="{FF2B5EF4-FFF2-40B4-BE49-F238E27FC236}">
                  <a16:creationId xmlns:a16="http://schemas.microsoft.com/office/drawing/2014/main" id="{96F0C1E3-A103-4183-B773-65CDF658F2FC}"/>
                </a:ext>
              </a:extLst>
            </p:cNvPr>
            <p:cNvSpPr/>
            <p:nvPr/>
          </p:nvSpPr>
          <p:spPr>
            <a:xfrm>
              <a:off x="3039904" y="1822609"/>
              <a:ext cx="6105525" cy="3209925"/>
            </a:xfrm>
            <a:custGeom>
              <a:avLst/>
              <a:gdLst>
                <a:gd name="connsiteX0" fmla="*/ 8096 w 6105525"/>
                <a:gd name="connsiteY0" fmla="*/ 1211104 h 3209925"/>
                <a:gd name="connsiteX1" fmla="*/ 104299 w 6105525"/>
                <a:gd name="connsiteY1" fmla="*/ 1123474 h 3209925"/>
                <a:gd name="connsiteX2" fmla="*/ 122396 w 6105525"/>
                <a:gd name="connsiteY2" fmla="*/ 1090136 h 3209925"/>
                <a:gd name="connsiteX3" fmla="*/ 175736 w 6105525"/>
                <a:gd name="connsiteY3" fmla="*/ 931069 h 3209925"/>
                <a:gd name="connsiteX4" fmla="*/ 238601 w 6105525"/>
                <a:gd name="connsiteY4" fmla="*/ 864394 h 3209925"/>
                <a:gd name="connsiteX5" fmla="*/ 715804 w 6105525"/>
                <a:gd name="connsiteY5" fmla="*/ 555784 h 3209925"/>
                <a:gd name="connsiteX6" fmla="*/ 1260634 w 6105525"/>
                <a:gd name="connsiteY6" fmla="*/ 298609 h 3209925"/>
                <a:gd name="connsiteX7" fmla="*/ 1839754 w 6105525"/>
                <a:gd name="connsiteY7" fmla="*/ 267176 h 3209925"/>
                <a:gd name="connsiteX8" fmla="*/ 2172176 w 6105525"/>
                <a:gd name="connsiteY8" fmla="*/ 431006 h 3209925"/>
                <a:gd name="connsiteX9" fmla="*/ 2207419 w 6105525"/>
                <a:gd name="connsiteY9" fmla="*/ 424339 h 3209925"/>
                <a:gd name="connsiteX10" fmla="*/ 2728436 w 6105525"/>
                <a:gd name="connsiteY10" fmla="*/ 81439 h 3209925"/>
                <a:gd name="connsiteX11" fmla="*/ 3192304 w 6105525"/>
                <a:gd name="connsiteY11" fmla="*/ 43339 h 3209925"/>
                <a:gd name="connsiteX12" fmla="*/ 3651409 w 6105525"/>
                <a:gd name="connsiteY12" fmla="*/ 43339 h 3209925"/>
                <a:gd name="connsiteX13" fmla="*/ 3970496 w 6105525"/>
                <a:gd name="connsiteY13" fmla="*/ 12859 h 3209925"/>
                <a:gd name="connsiteX14" fmla="*/ 3984784 w 6105525"/>
                <a:gd name="connsiteY14" fmla="*/ 7144 h 3209925"/>
                <a:gd name="connsiteX15" fmla="*/ 4003834 w 6105525"/>
                <a:gd name="connsiteY15" fmla="*/ 7144 h 3209925"/>
                <a:gd name="connsiteX16" fmla="*/ 4026694 w 6105525"/>
                <a:gd name="connsiteY16" fmla="*/ 27146 h 3209925"/>
                <a:gd name="connsiteX17" fmla="*/ 4870609 w 6105525"/>
                <a:gd name="connsiteY17" fmla="*/ 610076 h 3209925"/>
                <a:gd name="connsiteX18" fmla="*/ 5792629 w 6105525"/>
                <a:gd name="connsiteY18" fmla="*/ 1263491 h 3209925"/>
                <a:gd name="connsiteX19" fmla="*/ 5811679 w 6105525"/>
                <a:gd name="connsiteY19" fmla="*/ 1296829 h 3209925"/>
                <a:gd name="connsiteX20" fmla="*/ 5819299 w 6105525"/>
                <a:gd name="connsiteY20" fmla="*/ 1417796 h 3209925"/>
                <a:gd name="connsiteX21" fmla="*/ 5843111 w 6105525"/>
                <a:gd name="connsiteY21" fmla="*/ 1482566 h 3209925"/>
                <a:gd name="connsiteX22" fmla="*/ 6065997 w 6105525"/>
                <a:gd name="connsiteY22" fmla="*/ 1828324 h 3209925"/>
                <a:gd name="connsiteX23" fmla="*/ 6106954 w 6105525"/>
                <a:gd name="connsiteY23" fmla="*/ 1896904 h 3209925"/>
                <a:gd name="connsiteX24" fmla="*/ 6078379 w 6105525"/>
                <a:gd name="connsiteY24" fmla="*/ 1896904 h 3209925"/>
                <a:gd name="connsiteX25" fmla="*/ 5444966 w 6105525"/>
                <a:gd name="connsiteY25" fmla="*/ 1903571 h 3209925"/>
                <a:gd name="connsiteX26" fmla="*/ 4442937 w 6105525"/>
                <a:gd name="connsiteY26" fmla="*/ 2040731 h 3209925"/>
                <a:gd name="connsiteX27" fmla="*/ 4245769 w 6105525"/>
                <a:gd name="connsiteY27" fmla="*/ 2109311 h 3209925"/>
                <a:gd name="connsiteX28" fmla="*/ 4104799 w 6105525"/>
                <a:gd name="connsiteY28" fmla="*/ 2192179 h 3209925"/>
                <a:gd name="connsiteX29" fmla="*/ 3749516 w 6105525"/>
                <a:gd name="connsiteY29" fmla="*/ 2345531 h 3209925"/>
                <a:gd name="connsiteX30" fmla="*/ 3295174 w 6105525"/>
                <a:gd name="connsiteY30" fmla="*/ 2384584 h 3209925"/>
                <a:gd name="connsiteX31" fmla="*/ 3118009 w 6105525"/>
                <a:gd name="connsiteY31" fmla="*/ 2416016 h 3209925"/>
                <a:gd name="connsiteX32" fmla="*/ 2095024 w 6105525"/>
                <a:gd name="connsiteY32" fmla="*/ 2790349 h 3209925"/>
                <a:gd name="connsiteX33" fmla="*/ 1262539 w 6105525"/>
                <a:gd name="connsiteY33" fmla="*/ 3199924 h 3209925"/>
                <a:gd name="connsiteX34" fmla="*/ 1227296 w 6105525"/>
                <a:gd name="connsiteY34" fmla="*/ 3190399 h 3209925"/>
                <a:gd name="connsiteX35" fmla="*/ 658654 w 6105525"/>
                <a:gd name="connsiteY35" fmla="*/ 2303621 h 3209925"/>
                <a:gd name="connsiteX36" fmla="*/ 20479 w 6105525"/>
                <a:gd name="connsiteY36" fmla="*/ 1255871 h 3209925"/>
                <a:gd name="connsiteX37" fmla="*/ 7144 w 6105525"/>
                <a:gd name="connsiteY37" fmla="*/ 1236821 h 3209925"/>
                <a:gd name="connsiteX38" fmla="*/ 8096 w 6105525"/>
                <a:gd name="connsiteY38" fmla="*/ 1211104 h 3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105525" h="3209925">
                  <a:moveTo>
                    <a:pt x="8096" y="1211104"/>
                  </a:moveTo>
                  <a:cubicBezTo>
                    <a:pt x="30956" y="1171099"/>
                    <a:pt x="62389" y="1142524"/>
                    <a:pt x="104299" y="1123474"/>
                  </a:cubicBezTo>
                  <a:cubicBezTo>
                    <a:pt x="119539" y="1116806"/>
                    <a:pt x="120491" y="1102519"/>
                    <a:pt x="122396" y="1090136"/>
                  </a:cubicBezTo>
                  <a:cubicBezTo>
                    <a:pt x="131921" y="1033939"/>
                    <a:pt x="148114" y="980599"/>
                    <a:pt x="175736" y="931069"/>
                  </a:cubicBezTo>
                  <a:cubicBezTo>
                    <a:pt x="190976" y="903446"/>
                    <a:pt x="211931" y="881539"/>
                    <a:pt x="238601" y="864394"/>
                  </a:cubicBezTo>
                  <a:cubicBezTo>
                    <a:pt x="397669" y="761524"/>
                    <a:pt x="553879" y="653891"/>
                    <a:pt x="715804" y="555784"/>
                  </a:cubicBezTo>
                  <a:cubicBezTo>
                    <a:pt x="888206" y="451009"/>
                    <a:pt x="1067276" y="359569"/>
                    <a:pt x="1260634" y="298609"/>
                  </a:cubicBezTo>
                  <a:cubicBezTo>
                    <a:pt x="1451134" y="238601"/>
                    <a:pt x="1643539" y="218599"/>
                    <a:pt x="1839754" y="267176"/>
                  </a:cubicBezTo>
                  <a:cubicBezTo>
                    <a:pt x="1962626" y="297656"/>
                    <a:pt x="2072164" y="354806"/>
                    <a:pt x="2172176" y="431006"/>
                  </a:cubicBezTo>
                  <a:cubicBezTo>
                    <a:pt x="2189321" y="443389"/>
                    <a:pt x="2195989" y="442436"/>
                    <a:pt x="2207419" y="424339"/>
                  </a:cubicBezTo>
                  <a:cubicBezTo>
                    <a:pt x="2333149" y="237649"/>
                    <a:pt x="2510314" y="130016"/>
                    <a:pt x="2728436" y="81439"/>
                  </a:cubicBezTo>
                  <a:cubicBezTo>
                    <a:pt x="2881789" y="47149"/>
                    <a:pt x="3037046" y="43339"/>
                    <a:pt x="3192304" y="43339"/>
                  </a:cubicBezTo>
                  <a:cubicBezTo>
                    <a:pt x="3345656" y="43339"/>
                    <a:pt x="3499009" y="44291"/>
                    <a:pt x="3651409" y="43339"/>
                  </a:cubicBezTo>
                  <a:cubicBezTo>
                    <a:pt x="3759041" y="43339"/>
                    <a:pt x="3865721" y="32861"/>
                    <a:pt x="3970496" y="12859"/>
                  </a:cubicBezTo>
                  <a:cubicBezTo>
                    <a:pt x="3975259" y="11906"/>
                    <a:pt x="3981926" y="13811"/>
                    <a:pt x="3984784" y="7144"/>
                  </a:cubicBezTo>
                  <a:cubicBezTo>
                    <a:pt x="3991451" y="7144"/>
                    <a:pt x="3997166" y="7144"/>
                    <a:pt x="4003834" y="7144"/>
                  </a:cubicBezTo>
                  <a:cubicBezTo>
                    <a:pt x="4008596" y="16669"/>
                    <a:pt x="4018121" y="21431"/>
                    <a:pt x="4026694" y="27146"/>
                  </a:cubicBezTo>
                  <a:cubicBezTo>
                    <a:pt x="4307681" y="221456"/>
                    <a:pt x="4588669" y="416719"/>
                    <a:pt x="4870609" y="610076"/>
                  </a:cubicBezTo>
                  <a:cubicBezTo>
                    <a:pt x="5181124" y="823436"/>
                    <a:pt x="5486877" y="1043464"/>
                    <a:pt x="5792629" y="1263491"/>
                  </a:cubicBezTo>
                  <a:cubicBezTo>
                    <a:pt x="5805011" y="1272064"/>
                    <a:pt x="5810727" y="1281589"/>
                    <a:pt x="5811679" y="1296829"/>
                  </a:cubicBezTo>
                  <a:cubicBezTo>
                    <a:pt x="5813584" y="1336834"/>
                    <a:pt x="5817394" y="1377791"/>
                    <a:pt x="5819299" y="1417796"/>
                  </a:cubicBezTo>
                  <a:cubicBezTo>
                    <a:pt x="5820252" y="1442561"/>
                    <a:pt x="5827872" y="1462564"/>
                    <a:pt x="5843111" y="1482566"/>
                  </a:cubicBezTo>
                  <a:cubicBezTo>
                    <a:pt x="5925979" y="1592104"/>
                    <a:pt x="5995511" y="1710214"/>
                    <a:pt x="6065997" y="1828324"/>
                  </a:cubicBezTo>
                  <a:cubicBezTo>
                    <a:pt x="6078379" y="1850231"/>
                    <a:pt x="6091714" y="1871186"/>
                    <a:pt x="6106954" y="1896904"/>
                  </a:cubicBezTo>
                  <a:cubicBezTo>
                    <a:pt x="6095524" y="1896904"/>
                    <a:pt x="6086952" y="1896904"/>
                    <a:pt x="6078379" y="1896904"/>
                  </a:cubicBezTo>
                  <a:cubicBezTo>
                    <a:pt x="5866924" y="1893094"/>
                    <a:pt x="5656422" y="1893094"/>
                    <a:pt x="5444966" y="1903571"/>
                  </a:cubicBezTo>
                  <a:cubicBezTo>
                    <a:pt x="5106829" y="1919764"/>
                    <a:pt x="4770597" y="1950244"/>
                    <a:pt x="4442937" y="2040731"/>
                  </a:cubicBezTo>
                  <a:cubicBezTo>
                    <a:pt x="4375309" y="2059781"/>
                    <a:pt x="4309587" y="2081689"/>
                    <a:pt x="4245769" y="2109311"/>
                  </a:cubicBezTo>
                  <a:cubicBezTo>
                    <a:pt x="4195287" y="2131219"/>
                    <a:pt x="4148614" y="2158841"/>
                    <a:pt x="4104799" y="2192179"/>
                  </a:cubicBezTo>
                  <a:cubicBezTo>
                    <a:pt x="3999071" y="2272189"/>
                    <a:pt x="3878104" y="2318861"/>
                    <a:pt x="3749516" y="2345531"/>
                  </a:cubicBezTo>
                  <a:cubicBezTo>
                    <a:pt x="3599974" y="2376964"/>
                    <a:pt x="3448526" y="2390299"/>
                    <a:pt x="3295174" y="2384584"/>
                  </a:cubicBezTo>
                  <a:cubicBezTo>
                    <a:pt x="3234214" y="2382679"/>
                    <a:pt x="3176111" y="2401729"/>
                    <a:pt x="3118009" y="2416016"/>
                  </a:cubicBezTo>
                  <a:cubicBezTo>
                    <a:pt x="2762726" y="2501741"/>
                    <a:pt x="2426494" y="2638901"/>
                    <a:pt x="2095024" y="2790349"/>
                  </a:cubicBezTo>
                  <a:cubicBezTo>
                    <a:pt x="1814036" y="2918936"/>
                    <a:pt x="1539716" y="3062764"/>
                    <a:pt x="1262539" y="3199924"/>
                  </a:cubicBezTo>
                  <a:cubicBezTo>
                    <a:pt x="1245394" y="3208496"/>
                    <a:pt x="1237774" y="3206591"/>
                    <a:pt x="1227296" y="3190399"/>
                  </a:cubicBezTo>
                  <a:cubicBezTo>
                    <a:pt x="1031081" y="2898934"/>
                    <a:pt x="843439" y="2602706"/>
                    <a:pt x="658654" y="2303621"/>
                  </a:cubicBezTo>
                  <a:cubicBezTo>
                    <a:pt x="443389" y="1955959"/>
                    <a:pt x="229076" y="1607344"/>
                    <a:pt x="20479" y="1255871"/>
                  </a:cubicBezTo>
                  <a:cubicBezTo>
                    <a:pt x="16669" y="1249204"/>
                    <a:pt x="11906" y="1242536"/>
                    <a:pt x="7144" y="1236821"/>
                  </a:cubicBezTo>
                  <a:cubicBezTo>
                    <a:pt x="8096" y="1227296"/>
                    <a:pt x="8096" y="1219676"/>
                    <a:pt x="8096" y="1211104"/>
                  </a:cubicBezTo>
                  <a:close/>
                </a:path>
              </a:pathLst>
            </a:custGeom>
            <a:solidFill>
              <a:srgbClr val="302F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4">
              <a:extLst>
                <a:ext uri="{FF2B5EF4-FFF2-40B4-BE49-F238E27FC236}">
                  <a16:creationId xmlns:a16="http://schemas.microsoft.com/office/drawing/2014/main" id="{C6A74C3E-7B3B-40D9-BC7C-1C8018E95F48}"/>
                </a:ext>
              </a:extLst>
            </p:cNvPr>
            <p:cNvSpPr/>
            <p:nvPr/>
          </p:nvSpPr>
          <p:spPr>
            <a:xfrm>
              <a:off x="3320099" y="2088356"/>
              <a:ext cx="3238500" cy="2266950"/>
            </a:xfrm>
            <a:custGeom>
              <a:avLst/>
              <a:gdLst>
                <a:gd name="connsiteX0" fmla="*/ 2920682 w 3238500"/>
                <a:gd name="connsiteY0" fmla="*/ 1616869 h 2266950"/>
                <a:gd name="connsiteX1" fmla="*/ 2872104 w 3238500"/>
                <a:gd name="connsiteY1" fmla="*/ 1613059 h 2266950"/>
                <a:gd name="connsiteX2" fmla="*/ 2748279 w 3238500"/>
                <a:gd name="connsiteY2" fmla="*/ 1614964 h 2266950"/>
                <a:gd name="connsiteX3" fmla="*/ 2735896 w 3238500"/>
                <a:gd name="connsiteY3" fmla="*/ 1616869 h 2266950"/>
                <a:gd name="connsiteX4" fmla="*/ 2699701 w 3238500"/>
                <a:gd name="connsiteY4" fmla="*/ 1619726 h 2266950"/>
                <a:gd name="connsiteX5" fmla="*/ 2636836 w 3238500"/>
                <a:gd name="connsiteY5" fmla="*/ 1626394 h 2266950"/>
                <a:gd name="connsiteX6" fmla="*/ 2587307 w 3238500"/>
                <a:gd name="connsiteY6" fmla="*/ 1632109 h 2266950"/>
                <a:gd name="connsiteX7" fmla="*/ 2556826 w 3238500"/>
                <a:gd name="connsiteY7" fmla="*/ 1635919 h 2266950"/>
                <a:gd name="connsiteX8" fmla="*/ 2544444 w 3238500"/>
                <a:gd name="connsiteY8" fmla="*/ 1637824 h 2266950"/>
                <a:gd name="connsiteX9" fmla="*/ 2458719 w 3238500"/>
                <a:gd name="connsiteY9" fmla="*/ 1657826 h 2266950"/>
                <a:gd name="connsiteX10" fmla="*/ 2346324 w 3238500"/>
                <a:gd name="connsiteY10" fmla="*/ 1684496 h 2266950"/>
                <a:gd name="connsiteX11" fmla="*/ 2075814 w 3238500"/>
                <a:gd name="connsiteY11" fmla="*/ 1778794 h 2266950"/>
                <a:gd name="connsiteX12" fmla="*/ 1173796 w 3238500"/>
                <a:gd name="connsiteY12" fmla="*/ 2214086 h 2266950"/>
                <a:gd name="connsiteX13" fmla="*/ 1079499 w 3238500"/>
                <a:gd name="connsiteY13" fmla="*/ 2259806 h 2266950"/>
                <a:gd name="connsiteX14" fmla="*/ 1054734 w 3238500"/>
                <a:gd name="connsiteY14" fmla="*/ 2254091 h 2266950"/>
                <a:gd name="connsiteX15" fmla="*/ 753744 w 3238500"/>
                <a:gd name="connsiteY15" fmla="*/ 1794986 h 2266950"/>
                <a:gd name="connsiteX16" fmla="*/ 227011 w 3238500"/>
                <a:gd name="connsiteY16" fmla="*/ 952976 h 2266950"/>
                <a:gd name="connsiteX17" fmla="*/ 22224 w 3238500"/>
                <a:gd name="connsiteY17" fmla="*/ 650081 h 2266950"/>
                <a:gd name="connsiteX18" fmla="*/ 31749 w 3238500"/>
                <a:gd name="connsiteY18" fmla="*/ 597694 h 2266950"/>
                <a:gd name="connsiteX19" fmla="*/ 657541 w 3238500"/>
                <a:gd name="connsiteY19" fmla="*/ 210026 h 2266950"/>
                <a:gd name="connsiteX20" fmla="*/ 1127124 w 3238500"/>
                <a:gd name="connsiteY20" fmla="*/ 33814 h 2266950"/>
                <a:gd name="connsiteX21" fmla="*/ 1154746 w 3238500"/>
                <a:gd name="connsiteY21" fmla="*/ 27146 h 2266950"/>
                <a:gd name="connsiteX22" fmla="*/ 1168081 w 3238500"/>
                <a:gd name="connsiteY22" fmla="*/ 26194 h 2266950"/>
                <a:gd name="connsiteX23" fmla="*/ 1274761 w 3238500"/>
                <a:gd name="connsiteY23" fmla="*/ 13811 h 2266950"/>
                <a:gd name="connsiteX24" fmla="*/ 1346199 w 3238500"/>
                <a:gd name="connsiteY24" fmla="*/ 9049 h 2266950"/>
                <a:gd name="connsiteX25" fmla="*/ 1390966 w 3238500"/>
                <a:gd name="connsiteY25" fmla="*/ 13811 h 2266950"/>
                <a:gd name="connsiteX26" fmla="*/ 1590991 w 3238500"/>
                <a:gd name="connsiteY26" fmla="*/ 50959 h 2266950"/>
                <a:gd name="connsiteX27" fmla="*/ 1943416 w 3238500"/>
                <a:gd name="connsiteY27" fmla="*/ 259556 h 2266950"/>
                <a:gd name="connsiteX28" fmla="*/ 2672079 w 3238500"/>
                <a:gd name="connsiteY28" fmla="*/ 1063466 h 2266950"/>
                <a:gd name="connsiteX29" fmla="*/ 3227386 w 3238500"/>
                <a:gd name="connsiteY29" fmla="*/ 1674971 h 2266950"/>
                <a:gd name="connsiteX30" fmla="*/ 3235007 w 3238500"/>
                <a:gd name="connsiteY30" fmla="*/ 1691164 h 2266950"/>
                <a:gd name="connsiteX31" fmla="*/ 3002596 w 3238500"/>
                <a:gd name="connsiteY31" fmla="*/ 1628299 h 2266950"/>
                <a:gd name="connsiteX32" fmla="*/ 2994024 w 3238500"/>
                <a:gd name="connsiteY32" fmla="*/ 1627346 h 2266950"/>
                <a:gd name="connsiteX33" fmla="*/ 2950209 w 3238500"/>
                <a:gd name="connsiteY33" fmla="*/ 1623536 h 2266950"/>
                <a:gd name="connsiteX34" fmla="*/ 2920682 w 3238500"/>
                <a:gd name="connsiteY34" fmla="*/ 1616869 h 22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238500" h="2266950">
                  <a:moveTo>
                    <a:pt x="2920682" y="1616869"/>
                  </a:moveTo>
                  <a:cubicBezTo>
                    <a:pt x="2904489" y="1611154"/>
                    <a:pt x="2888296" y="1612106"/>
                    <a:pt x="2872104" y="1613059"/>
                  </a:cubicBezTo>
                  <a:cubicBezTo>
                    <a:pt x="2831146" y="1616869"/>
                    <a:pt x="2789236" y="1614011"/>
                    <a:pt x="2748279" y="1614964"/>
                  </a:cubicBezTo>
                  <a:cubicBezTo>
                    <a:pt x="2744469" y="1614964"/>
                    <a:pt x="2739707" y="1615916"/>
                    <a:pt x="2735896" y="1616869"/>
                  </a:cubicBezTo>
                  <a:cubicBezTo>
                    <a:pt x="2723514" y="1618774"/>
                    <a:pt x="2711132" y="1615916"/>
                    <a:pt x="2699701" y="1619726"/>
                  </a:cubicBezTo>
                  <a:cubicBezTo>
                    <a:pt x="2678746" y="1621631"/>
                    <a:pt x="2657792" y="1622584"/>
                    <a:pt x="2636836" y="1626394"/>
                  </a:cubicBezTo>
                  <a:cubicBezTo>
                    <a:pt x="2619692" y="1626394"/>
                    <a:pt x="2604451" y="1633061"/>
                    <a:pt x="2587307" y="1632109"/>
                  </a:cubicBezTo>
                  <a:cubicBezTo>
                    <a:pt x="2576829" y="1629251"/>
                    <a:pt x="2566351" y="1631156"/>
                    <a:pt x="2556826" y="1635919"/>
                  </a:cubicBezTo>
                  <a:cubicBezTo>
                    <a:pt x="2553017" y="1640681"/>
                    <a:pt x="2548254" y="1638776"/>
                    <a:pt x="2544444" y="1637824"/>
                  </a:cubicBezTo>
                  <a:cubicBezTo>
                    <a:pt x="2515869" y="1643539"/>
                    <a:pt x="2487294" y="1652111"/>
                    <a:pt x="2458719" y="1657826"/>
                  </a:cubicBezTo>
                  <a:cubicBezTo>
                    <a:pt x="2421571" y="1666399"/>
                    <a:pt x="2382519" y="1673066"/>
                    <a:pt x="2346324" y="1684496"/>
                  </a:cubicBezTo>
                  <a:cubicBezTo>
                    <a:pt x="2254884" y="1713071"/>
                    <a:pt x="2165349" y="1744504"/>
                    <a:pt x="2075814" y="1778794"/>
                  </a:cubicBezTo>
                  <a:cubicBezTo>
                    <a:pt x="1764346" y="1900714"/>
                    <a:pt x="1474786" y="2069306"/>
                    <a:pt x="1173796" y="2214086"/>
                  </a:cubicBezTo>
                  <a:cubicBezTo>
                    <a:pt x="1142364" y="2229326"/>
                    <a:pt x="1110931" y="2243614"/>
                    <a:pt x="1079499" y="2259806"/>
                  </a:cubicBezTo>
                  <a:cubicBezTo>
                    <a:pt x="1068069" y="2265521"/>
                    <a:pt x="1062354" y="2265521"/>
                    <a:pt x="1054734" y="2254091"/>
                  </a:cubicBezTo>
                  <a:cubicBezTo>
                    <a:pt x="952816" y="2102644"/>
                    <a:pt x="850899" y="1950244"/>
                    <a:pt x="753744" y="1794986"/>
                  </a:cubicBezTo>
                  <a:cubicBezTo>
                    <a:pt x="577531" y="1514951"/>
                    <a:pt x="407034" y="1231106"/>
                    <a:pt x="227011" y="952976"/>
                  </a:cubicBezTo>
                  <a:cubicBezTo>
                    <a:pt x="160336" y="851059"/>
                    <a:pt x="92709" y="749141"/>
                    <a:pt x="22224" y="650081"/>
                  </a:cubicBezTo>
                  <a:cubicBezTo>
                    <a:pt x="316" y="619601"/>
                    <a:pt x="1269" y="618649"/>
                    <a:pt x="31749" y="597694"/>
                  </a:cubicBezTo>
                  <a:cubicBezTo>
                    <a:pt x="235584" y="461486"/>
                    <a:pt x="438466" y="321469"/>
                    <a:pt x="657541" y="210026"/>
                  </a:cubicBezTo>
                  <a:cubicBezTo>
                    <a:pt x="807084" y="133826"/>
                    <a:pt x="961389" y="67151"/>
                    <a:pt x="1127124" y="33814"/>
                  </a:cubicBezTo>
                  <a:cubicBezTo>
                    <a:pt x="1136649" y="31909"/>
                    <a:pt x="1146174" y="33814"/>
                    <a:pt x="1154746" y="27146"/>
                  </a:cubicBezTo>
                  <a:cubicBezTo>
                    <a:pt x="1158556" y="23336"/>
                    <a:pt x="1163319" y="24289"/>
                    <a:pt x="1168081" y="26194"/>
                  </a:cubicBezTo>
                  <a:cubicBezTo>
                    <a:pt x="1203324" y="22384"/>
                    <a:pt x="1238566" y="17621"/>
                    <a:pt x="1274761" y="13811"/>
                  </a:cubicBezTo>
                  <a:cubicBezTo>
                    <a:pt x="1297621" y="2381"/>
                    <a:pt x="1322386" y="10001"/>
                    <a:pt x="1346199" y="9049"/>
                  </a:cubicBezTo>
                  <a:cubicBezTo>
                    <a:pt x="1361439" y="8096"/>
                    <a:pt x="1377631" y="3334"/>
                    <a:pt x="1390966" y="13811"/>
                  </a:cubicBezTo>
                  <a:cubicBezTo>
                    <a:pt x="1458594" y="21431"/>
                    <a:pt x="1526221" y="30956"/>
                    <a:pt x="1590991" y="50959"/>
                  </a:cubicBezTo>
                  <a:cubicBezTo>
                    <a:pt x="1725294" y="92869"/>
                    <a:pt x="1841499" y="163354"/>
                    <a:pt x="1943416" y="259556"/>
                  </a:cubicBezTo>
                  <a:cubicBezTo>
                    <a:pt x="2206307" y="509111"/>
                    <a:pt x="2433001" y="792004"/>
                    <a:pt x="2672079" y="1063466"/>
                  </a:cubicBezTo>
                  <a:cubicBezTo>
                    <a:pt x="2854007" y="1270159"/>
                    <a:pt x="3034029" y="1478756"/>
                    <a:pt x="3227386" y="1674971"/>
                  </a:cubicBezTo>
                  <a:cubicBezTo>
                    <a:pt x="3230244" y="1677829"/>
                    <a:pt x="3235007" y="1680686"/>
                    <a:pt x="3235007" y="1691164"/>
                  </a:cubicBezTo>
                  <a:cubicBezTo>
                    <a:pt x="3158807" y="1661636"/>
                    <a:pt x="3082607" y="1638776"/>
                    <a:pt x="3002596" y="1628299"/>
                  </a:cubicBezTo>
                  <a:cubicBezTo>
                    <a:pt x="2999739" y="1630204"/>
                    <a:pt x="2996882" y="1630204"/>
                    <a:pt x="2994024" y="1627346"/>
                  </a:cubicBezTo>
                  <a:cubicBezTo>
                    <a:pt x="2979736" y="1621631"/>
                    <a:pt x="2965449" y="1620679"/>
                    <a:pt x="2950209" y="1623536"/>
                  </a:cubicBezTo>
                  <a:cubicBezTo>
                    <a:pt x="2937826" y="1625441"/>
                    <a:pt x="2929254" y="1619726"/>
                    <a:pt x="2920682" y="161686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5">
              <a:extLst>
                <a:ext uri="{FF2B5EF4-FFF2-40B4-BE49-F238E27FC236}">
                  <a16:creationId xmlns:a16="http://schemas.microsoft.com/office/drawing/2014/main" id="{AF74BF89-8672-4339-96AE-64D03DB7DF4C}"/>
                </a:ext>
              </a:extLst>
            </p:cNvPr>
            <p:cNvSpPr/>
            <p:nvPr/>
          </p:nvSpPr>
          <p:spPr>
            <a:xfrm>
              <a:off x="5257132" y="1865716"/>
              <a:ext cx="3524250" cy="1962150"/>
            </a:xfrm>
            <a:custGeom>
              <a:avLst/>
              <a:gdLst>
                <a:gd name="connsiteX0" fmla="*/ 429293 w 3524250"/>
                <a:gd name="connsiteY0" fmla="*/ 101196 h 1962150"/>
                <a:gd name="connsiteX1" fmla="*/ 448343 w 3524250"/>
                <a:gd name="connsiteY1" fmla="*/ 96434 h 1962150"/>
                <a:gd name="connsiteX2" fmla="*/ 500730 w 3524250"/>
                <a:gd name="connsiteY2" fmla="*/ 82146 h 1962150"/>
                <a:gd name="connsiteX3" fmla="*/ 555023 w 3524250"/>
                <a:gd name="connsiteY3" fmla="*/ 69764 h 1962150"/>
                <a:gd name="connsiteX4" fmla="*/ 567405 w 3524250"/>
                <a:gd name="connsiteY4" fmla="*/ 67859 h 1962150"/>
                <a:gd name="connsiteX5" fmla="*/ 586455 w 3524250"/>
                <a:gd name="connsiteY5" fmla="*/ 64049 h 1962150"/>
                <a:gd name="connsiteX6" fmla="*/ 652178 w 3524250"/>
                <a:gd name="connsiteY6" fmla="*/ 50714 h 1962150"/>
                <a:gd name="connsiteX7" fmla="*/ 679800 w 3524250"/>
                <a:gd name="connsiteY7" fmla="*/ 47856 h 1962150"/>
                <a:gd name="connsiteX8" fmla="*/ 751238 w 3524250"/>
                <a:gd name="connsiteY8" fmla="*/ 40236 h 1962150"/>
                <a:gd name="connsiteX9" fmla="*/ 786480 w 3524250"/>
                <a:gd name="connsiteY9" fmla="*/ 38331 h 1962150"/>
                <a:gd name="connsiteX10" fmla="*/ 1327500 w 3524250"/>
                <a:gd name="connsiteY10" fmla="*/ 38331 h 1962150"/>
                <a:gd name="connsiteX11" fmla="*/ 1365600 w 3524250"/>
                <a:gd name="connsiteY11" fmla="*/ 36426 h 1962150"/>
                <a:gd name="connsiteX12" fmla="*/ 1473233 w 3524250"/>
                <a:gd name="connsiteY12" fmla="*/ 35474 h 1962150"/>
                <a:gd name="connsiteX13" fmla="*/ 1518953 w 3524250"/>
                <a:gd name="connsiteY13" fmla="*/ 33569 h 1962150"/>
                <a:gd name="connsiteX14" fmla="*/ 1551338 w 3524250"/>
                <a:gd name="connsiteY14" fmla="*/ 30711 h 1962150"/>
                <a:gd name="connsiteX15" fmla="*/ 1586580 w 3524250"/>
                <a:gd name="connsiteY15" fmla="*/ 27854 h 1962150"/>
                <a:gd name="connsiteX16" fmla="*/ 1617060 w 3524250"/>
                <a:gd name="connsiteY16" fmla="*/ 24996 h 1962150"/>
                <a:gd name="connsiteX17" fmla="*/ 1642778 w 3524250"/>
                <a:gd name="connsiteY17" fmla="*/ 24996 h 1962150"/>
                <a:gd name="connsiteX18" fmla="*/ 1668495 w 3524250"/>
                <a:gd name="connsiteY18" fmla="*/ 21186 h 1962150"/>
                <a:gd name="connsiteX19" fmla="*/ 1709453 w 3524250"/>
                <a:gd name="connsiteY19" fmla="*/ 14519 h 1962150"/>
                <a:gd name="connsiteX20" fmla="*/ 1711358 w 3524250"/>
                <a:gd name="connsiteY20" fmla="*/ 14519 h 1962150"/>
                <a:gd name="connsiteX21" fmla="*/ 1825658 w 3524250"/>
                <a:gd name="connsiteY21" fmla="*/ 42141 h 1962150"/>
                <a:gd name="connsiteX22" fmla="*/ 2593373 w 3524250"/>
                <a:gd name="connsiteY22" fmla="*/ 573636 h 1962150"/>
                <a:gd name="connsiteX23" fmla="*/ 3409665 w 3524250"/>
                <a:gd name="connsiteY23" fmla="*/ 1148946 h 1962150"/>
                <a:gd name="connsiteX24" fmla="*/ 3489675 w 3524250"/>
                <a:gd name="connsiteY24" fmla="*/ 1205144 h 1962150"/>
                <a:gd name="connsiteX25" fmla="*/ 3522060 w 3524250"/>
                <a:gd name="connsiteY25" fmla="*/ 1232766 h 1962150"/>
                <a:gd name="connsiteX26" fmla="*/ 3313463 w 3524250"/>
                <a:gd name="connsiteY26" fmla="*/ 1267056 h 1962150"/>
                <a:gd name="connsiteX27" fmla="*/ 3295365 w 3524250"/>
                <a:gd name="connsiteY27" fmla="*/ 1268961 h 1962150"/>
                <a:gd name="connsiteX28" fmla="*/ 3242025 w 3524250"/>
                <a:gd name="connsiteY28" fmla="*/ 1277534 h 1962150"/>
                <a:gd name="connsiteX29" fmla="*/ 3228690 w 3524250"/>
                <a:gd name="connsiteY29" fmla="*/ 1278486 h 1962150"/>
                <a:gd name="connsiteX30" fmla="*/ 3170588 w 3524250"/>
                <a:gd name="connsiteY30" fmla="*/ 1287059 h 1962150"/>
                <a:gd name="connsiteX31" fmla="*/ 3157253 w 3524250"/>
                <a:gd name="connsiteY31" fmla="*/ 1288011 h 1962150"/>
                <a:gd name="connsiteX32" fmla="*/ 2884838 w 3524250"/>
                <a:gd name="connsiteY32" fmla="*/ 1325159 h 1962150"/>
                <a:gd name="connsiteX33" fmla="*/ 2871503 w 3524250"/>
                <a:gd name="connsiteY33" fmla="*/ 1326111 h 1962150"/>
                <a:gd name="connsiteX34" fmla="*/ 2684813 w 3524250"/>
                <a:gd name="connsiteY34" fmla="*/ 1353734 h 1962150"/>
                <a:gd name="connsiteX35" fmla="*/ 2671478 w 3524250"/>
                <a:gd name="connsiteY35" fmla="*/ 1354686 h 1962150"/>
                <a:gd name="connsiteX36" fmla="*/ 2504790 w 3524250"/>
                <a:gd name="connsiteY36" fmla="*/ 1384214 h 1962150"/>
                <a:gd name="connsiteX37" fmla="*/ 2289525 w 3524250"/>
                <a:gd name="connsiteY37" fmla="*/ 1425171 h 1962150"/>
                <a:gd name="connsiteX38" fmla="*/ 1717073 w 3524250"/>
                <a:gd name="connsiteY38" fmla="*/ 1623291 h 1962150"/>
                <a:gd name="connsiteX39" fmla="*/ 1521810 w 3524250"/>
                <a:gd name="connsiteY39" fmla="*/ 1769024 h 1962150"/>
                <a:gd name="connsiteX40" fmla="*/ 1416083 w 3524250"/>
                <a:gd name="connsiteY40" fmla="*/ 1942379 h 1962150"/>
                <a:gd name="connsiteX41" fmla="*/ 1395128 w 3524250"/>
                <a:gd name="connsiteY41" fmla="*/ 1948094 h 1962150"/>
                <a:gd name="connsiteX42" fmla="*/ 1261778 w 3524250"/>
                <a:gd name="connsiteY42" fmla="*/ 1818554 h 1962150"/>
                <a:gd name="connsiteX43" fmla="*/ 410243 w 3524250"/>
                <a:gd name="connsiteY43" fmla="*/ 856529 h 1962150"/>
                <a:gd name="connsiteX44" fmla="*/ 20670 w 3524250"/>
                <a:gd name="connsiteY44" fmla="*/ 449811 h 1962150"/>
                <a:gd name="connsiteX45" fmla="*/ 15908 w 3524250"/>
                <a:gd name="connsiteY45" fmla="*/ 405044 h 1962150"/>
                <a:gd name="connsiteX46" fmla="*/ 398813 w 3524250"/>
                <a:gd name="connsiteY46" fmla="*/ 110721 h 1962150"/>
                <a:gd name="connsiteX47" fmla="*/ 409290 w 3524250"/>
                <a:gd name="connsiteY47" fmla="*/ 105959 h 1962150"/>
                <a:gd name="connsiteX48" fmla="*/ 429293 w 3524250"/>
                <a:gd name="connsiteY48" fmla="*/ 1011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0" h="1962150">
                  <a:moveTo>
                    <a:pt x="429293" y="101196"/>
                  </a:moveTo>
                  <a:cubicBezTo>
                    <a:pt x="435960" y="99291"/>
                    <a:pt x="441675" y="97386"/>
                    <a:pt x="448343" y="96434"/>
                  </a:cubicBezTo>
                  <a:cubicBezTo>
                    <a:pt x="464535" y="85956"/>
                    <a:pt x="481680" y="83099"/>
                    <a:pt x="500730" y="82146"/>
                  </a:cubicBezTo>
                  <a:cubicBezTo>
                    <a:pt x="518828" y="78336"/>
                    <a:pt x="536925" y="73574"/>
                    <a:pt x="555023" y="69764"/>
                  </a:cubicBezTo>
                  <a:cubicBezTo>
                    <a:pt x="558833" y="65001"/>
                    <a:pt x="563595" y="66906"/>
                    <a:pt x="567405" y="67859"/>
                  </a:cubicBezTo>
                  <a:cubicBezTo>
                    <a:pt x="574073" y="66906"/>
                    <a:pt x="579788" y="65001"/>
                    <a:pt x="586455" y="64049"/>
                  </a:cubicBezTo>
                  <a:cubicBezTo>
                    <a:pt x="607410" y="54524"/>
                    <a:pt x="630270" y="55476"/>
                    <a:pt x="652178" y="50714"/>
                  </a:cubicBezTo>
                  <a:cubicBezTo>
                    <a:pt x="661703" y="49761"/>
                    <a:pt x="671228" y="50714"/>
                    <a:pt x="679800" y="47856"/>
                  </a:cubicBezTo>
                  <a:cubicBezTo>
                    <a:pt x="703613" y="44046"/>
                    <a:pt x="727425" y="44046"/>
                    <a:pt x="751238" y="40236"/>
                  </a:cubicBezTo>
                  <a:cubicBezTo>
                    <a:pt x="762668" y="37379"/>
                    <a:pt x="775050" y="38331"/>
                    <a:pt x="786480" y="38331"/>
                  </a:cubicBezTo>
                  <a:cubicBezTo>
                    <a:pt x="966503" y="38331"/>
                    <a:pt x="1147478" y="38331"/>
                    <a:pt x="1327500" y="38331"/>
                  </a:cubicBezTo>
                  <a:cubicBezTo>
                    <a:pt x="1339883" y="38331"/>
                    <a:pt x="1353218" y="39284"/>
                    <a:pt x="1365600" y="36426"/>
                  </a:cubicBezTo>
                  <a:cubicBezTo>
                    <a:pt x="1401795" y="35474"/>
                    <a:pt x="1437038" y="41189"/>
                    <a:pt x="1473233" y="35474"/>
                  </a:cubicBezTo>
                  <a:cubicBezTo>
                    <a:pt x="1488473" y="34521"/>
                    <a:pt x="1503713" y="37379"/>
                    <a:pt x="1518953" y="33569"/>
                  </a:cubicBezTo>
                  <a:cubicBezTo>
                    <a:pt x="1529430" y="31664"/>
                    <a:pt x="1540860" y="34521"/>
                    <a:pt x="1551338" y="30711"/>
                  </a:cubicBezTo>
                  <a:cubicBezTo>
                    <a:pt x="1562768" y="28806"/>
                    <a:pt x="1575150" y="31664"/>
                    <a:pt x="1586580" y="27854"/>
                  </a:cubicBezTo>
                  <a:cubicBezTo>
                    <a:pt x="1597058" y="27854"/>
                    <a:pt x="1606583" y="24044"/>
                    <a:pt x="1617060" y="24996"/>
                  </a:cubicBezTo>
                  <a:cubicBezTo>
                    <a:pt x="1625633" y="24044"/>
                    <a:pt x="1634205" y="20234"/>
                    <a:pt x="1642778" y="24996"/>
                  </a:cubicBezTo>
                  <a:cubicBezTo>
                    <a:pt x="1651350" y="25949"/>
                    <a:pt x="1660875" y="25949"/>
                    <a:pt x="1668495" y="21186"/>
                  </a:cubicBezTo>
                  <a:cubicBezTo>
                    <a:pt x="1681830" y="15471"/>
                    <a:pt x="1695165" y="13566"/>
                    <a:pt x="1709453" y="14519"/>
                  </a:cubicBezTo>
                  <a:cubicBezTo>
                    <a:pt x="1710405" y="14519"/>
                    <a:pt x="1711358" y="14519"/>
                    <a:pt x="1711358" y="14519"/>
                  </a:cubicBezTo>
                  <a:cubicBezTo>
                    <a:pt x="1756125" y="-4531"/>
                    <a:pt x="1789463" y="16424"/>
                    <a:pt x="1825658" y="42141"/>
                  </a:cubicBezTo>
                  <a:cubicBezTo>
                    <a:pt x="2080928" y="220259"/>
                    <a:pt x="2338103" y="396471"/>
                    <a:pt x="2593373" y="573636"/>
                  </a:cubicBezTo>
                  <a:cubicBezTo>
                    <a:pt x="2866740" y="763184"/>
                    <a:pt x="3141060" y="952731"/>
                    <a:pt x="3409665" y="1148946"/>
                  </a:cubicBezTo>
                  <a:cubicBezTo>
                    <a:pt x="3435382" y="1167996"/>
                    <a:pt x="3463005" y="1186094"/>
                    <a:pt x="3489675" y="1205144"/>
                  </a:cubicBezTo>
                  <a:cubicBezTo>
                    <a:pt x="3500153" y="1212764"/>
                    <a:pt x="3511582" y="1219431"/>
                    <a:pt x="3522060" y="1232766"/>
                  </a:cubicBezTo>
                  <a:cubicBezTo>
                    <a:pt x="3451575" y="1250864"/>
                    <a:pt x="3381090" y="1251816"/>
                    <a:pt x="3313463" y="1267056"/>
                  </a:cubicBezTo>
                  <a:cubicBezTo>
                    <a:pt x="3307748" y="1271819"/>
                    <a:pt x="3302032" y="1269914"/>
                    <a:pt x="3295365" y="1268961"/>
                  </a:cubicBezTo>
                  <a:cubicBezTo>
                    <a:pt x="3277268" y="1271819"/>
                    <a:pt x="3259170" y="1270866"/>
                    <a:pt x="3242025" y="1277534"/>
                  </a:cubicBezTo>
                  <a:cubicBezTo>
                    <a:pt x="3238215" y="1281344"/>
                    <a:pt x="3233453" y="1280391"/>
                    <a:pt x="3228690" y="1278486"/>
                  </a:cubicBezTo>
                  <a:cubicBezTo>
                    <a:pt x="3208688" y="1280391"/>
                    <a:pt x="3189638" y="1281344"/>
                    <a:pt x="3170588" y="1287059"/>
                  </a:cubicBezTo>
                  <a:cubicBezTo>
                    <a:pt x="3166778" y="1291821"/>
                    <a:pt x="3162015" y="1289916"/>
                    <a:pt x="3157253" y="1288011"/>
                  </a:cubicBezTo>
                  <a:cubicBezTo>
                    <a:pt x="3066765" y="1300394"/>
                    <a:pt x="2975325" y="1308966"/>
                    <a:pt x="2884838" y="1325159"/>
                  </a:cubicBezTo>
                  <a:cubicBezTo>
                    <a:pt x="2881028" y="1329921"/>
                    <a:pt x="2876265" y="1328016"/>
                    <a:pt x="2871503" y="1326111"/>
                  </a:cubicBezTo>
                  <a:cubicBezTo>
                    <a:pt x="2809590" y="1335636"/>
                    <a:pt x="2746725" y="1344209"/>
                    <a:pt x="2684813" y="1353734"/>
                  </a:cubicBezTo>
                  <a:cubicBezTo>
                    <a:pt x="2681003" y="1357544"/>
                    <a:pt x="2676240" y="1356591"/>
                    <a:pt x="2671478" y="1354686"/>
                  </a:cubicBezTo>
                  <a:cubicBezTo>
                    <a:pt x="2616233" y="1364211"/>
                    <a:pt x="2560035" y="1375641"/>
                    <a:pt x="2504790" y="1384214"/>
                  </a:cubicBezTo>
                  <a:cubicBezTo>
                    <a:pt x="2432400" y="1395644"/>
                    <a:pt x="2360963" y="1409931"/>
                    <a:pt x="2289525" y="1425171"/>
                  </a:cubicBezTo>
                  <a:cubicBezTo>
                    <a:pt x="2091405" y="1469939"/>
                    <a:pt x="1897095" y="1526136"/>
                    <a:pt x="1717073" y="1623291"/>
                  </a:cubicBezTo>
                  <a:cubicBezTo>
                    <a:pt x="1644683" y="1662344"/>
                    <a:pt x="1578960" y="1709016"/>
                    <a:pt x="1521810" y="1769024"/>
                  </a:cubicBezTo>
                  <a:cubicBezTo>
                    <a:pt x="1474185" y="1819506"/>
                    <a:pt x="1437990" y="1876656"/>
                    <a:pt x="1416083" y="1942379"/>
                  </a:cubicBezTo>
                  <a:cubicBezTo>
                    <a:pt x="1411320" y="1957619"/>
                    <a:pt x="1406558" y="1959524"/>
                    <a:pt x="1395128" y="1948094"/>
                  </a:cubicBezTo>
                  <a:cubicBezTo>
                    <a:pt x="1351313" y="1905231"/>
                    <a:pt x="1304640" y="1863321"/>
                    <a:pt x="1261778" y="1818554"/>
                  </a:cubicBezTo>
                  <a:cubicBezTo>
                    <a:pt x="965550" y="1508991"/>
                    <a:pt x="693135" y="1177521"/>
                    <a:pt x="410243" y="856529"/>
                  </a:cubicBezTo>
                  <a:cubicBezTo>
                    <a:pt x="286418" y="715559"/>
                    <a:pt x="157830" y="578399"/>
                    <a:pt x="20670" y="449811"/>
                  </a:cubicBezTo>
                  <a:cubicBezTo>
                    <a:pt x="3525" y="433619"/>
                    <a:pt x="3525" y="423141"/>
                    <a:pt x="15908" y="405044"/>
                  </a:cubicBezTo>
                  <a:cubicBezTo>
                    <a:pt x="111158" y="265026"/>
                    <a:pt x="238793" y="166919"/>
                    <a:pt x="398813" y="110721"/>
                  </a:cubicBezTo>
                  <a:cubicBezTo>
                    <a:pt x="402623" y="109769"/>
                    <a:pt x="405480" y="107864"/>
                    <a:pt x="409290" y="105959"/>
                  </a:cubicBezTo>
                  <a:cubicBezTo>
                    <a:pt x="416910" y="102149"/>
                    <a:pt x="422625" y="100244"/>
                    <a:pt x="429293" y="1011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6">
              <a:extLst>
                <a:ext uri="{FF2B5EF4-FFF2-40B4-BE49-F238E27FC236}">
                  <a16:creationId xmlns:a16="http://schemas.microsoft.com/office/drawing/2014/main" id="{B583B56B-4C7E-4160-ACB7-00683477F385}"/>
                </a:ext>
              </a:extLst>
            </p:cNvPr>
            <p:cNvSpPr/>
            <p:nvPr/>
          </p:nvSpPr>
          <p:spPr>
            <a:xfrm>
              <a:off x="3080269" y="2978944"/>
              <a:ext cx="6000750" cy="2000250"/>
            </a:xfrm>
            <a:custGeom>
              <a:avLst/>
              <a:gdLst>
                <a:gd name="connsiteX0" fmla="*/ 2720456 w 6000750"/>
                <a:gd name="connsiteY0" fmla="*/ 1207294 h 2000250"/>
                <a:gd name="connsiteX1" fmla="*/ 2982393 w 6000750"/>
                <a:gd name="connsiteY1" fmla="*/ 1133951 h 2000250"/>
                <a:gd name="connsiteX2" fmla="*/ 3141461 w 6000750"/>
                <a:gd name="connsiteY2" fmla="*/ 1098709 h 2000250"/>
                <a:gd name="connsiteX3" fmla="*/ 3153843 w 6000750"/>
                <a:gd name="connsiteY3" fmla="*/ 1096804 h 2000250"/>
                <a:gd name="connsiteX4" fmla="*/ 3309101 w 6000750"/>
                <a:gd name="connsiteY4" fmla="*/ 1074896 h 2000250"/>
                <a:gd name="connsiteX5" fmla="*/ 3350058 w 6000750"/>
                <a:gd name="connsiteY5" fmla="*/ 1037749 h 2000250"/>
                <a:gd name="connsiteX6" fmla="*/ 3380538 w 6000750"/>
                <a:gd name="connsiteY6" fmla="*/ 1008221 h 2000250"/>
                <a:gd name="connsiteX7" fmla="*/ 3531033 w 6000750"/>
                <a:gd name="connsiteY7" fmla="*/ 931069 h 2000250"/>
                <a:gd name="connsiteX8" fmla="*/ 3569133 w 6000750"/>
                <a:gd name="connsiteY8" fmla="*/ 921544 h 2000250"/>
                <a:gd name="connsiteX9" fmla="*/ 3783446 w 6000750"/>
                <a:gd name="connsiteY9" fmla="*/ 901541 h 2000250"/>
                <a:gd name="connsiteX10" fmla="*/ 3889173 w 6000750"/>
                <a:gd name="connsiteY10" fmla="*/ 922496 h 2000250"/>
                <a:gd name="connsiteX11" fmla="*/ 3912986 w 6000750"/>
                <a:gd name="connsiteY11" fmla="*/ 921544 h 2000250"/>
                <a:gd name="connsiteX12" fmla="*/ 4386378 w 6000750"/>
                <a:gd name="connsiteY12" fmla="*/ 713899 h 2000250"/>
                <a:gd name="connsiteX13" fmla="*/ 4393046 w 6000750"/>
                <a:gd name="connsiteY13" fmla="*/ 711041 h 2000250"/>
                <a:gd name="connsiteX14" fmla="*/ 4426384 w 6000750"/>
                <a:gd name="connsiteY14" fmla="*/ 701516 h 2000250"/>
                <a:gd name="connsiteX15" fmla="*/ 4684511 w 6000750"/>
                <a:gd name="connsiteY15" fmla="*/ 649129 h 2000250"/>
                <a:gd name="connsiteX16" fmla="*/ 4697846 w 6000750"/>
                <a:gd name="connsiteY16" fmla="*/ 648176 h 2000250"/>
                <a:gd name="connsiteX17" fmla="*/ 4709276 w 6000750"/>
                <a:gd name="connsiteY17" fmla="*/ 645319 h 2000250"/>
                <a:gd name="connsiteX18" fmla="*/ 4726421 w 6000750"/>
                <a:gd name="connsiteY18" fmla="*/ 643414 h 2000250"/>
                <a:gd name="connsiteX19" fmla="*/ 4879774 w 6000750"/>
                <a:gd name="connsiteY19" fmla="*/ 625316 h 2000250"/>
                <a:gd name="connsiteX20" fmla="*/ 4907396 w 6000750"/>
                <a:gd name="connsiteY20" fmla="*/ 624364 h 2000250"/>
                <a:gd name="connsiteX21" fmla="*/ 4956926 w 6000750"/>
                <a:gd name="connsiteY21" fmla="*/ 620554 h 2000250"/>
                <a:gd name="connsiteX22" fmla="*/ 5018838 w 6000750"/>
                <a:gd name="connsiteY22" fmla="*/ 614839 h 2000250"/>
                <a:gd name="connsiteX23" fmla="*/ 5047413 w 6000750"/>
                <a:gd name="connsiteY23" fmla="*/ 612934 h 2000250"/>
                <a:gd name="connsiteX24" fmla="*/ 5083608 w 6000750"/>
                <a:gd name="connsiteY24" fmla="*/ 613886 h 2000250"/>
                <a:gd name="connsiteX25" fmla="*/ 5412221 w 6000750"/>
                <a:gd name="connsiteY25" fmla="*/ 613886 h 2000250"/>
                <a:gd name="connsiteX26" fmla="*/ 5452226 w 6000750"/>
                <a:gd name="connsiteY26" fmla="*/ 611981 h 2000250"/>
                <a:gd name="connsiteX27" fmla="*/ 5650346 w 6000750"/>
                <a:gd name="connsiteY27" fmla="*/ 611981 h 2000250"/>
                <a:gd name="connsiteX28" fmla="*/ 5673206 w 6000750"/>
                <a:gd name="connsiteY28" fmla="*/ 613886 h 2000250"/>
                <a:gd name="connsiteX29" fmla="*/ 5840846 w 6000750"/>
                <a:gd name="connsiteY29" fmla="*/ 613886 h 2000250"/>
                <a:gd name="connsiteX30" fmla="*/ 5850371 w 6000750"/>
                <a:gd name="connsiteY30" fmla="*/ 598646 h 2000250"/>
                <a:gd name="connsiteX31" fmla="*/ 5797031 w 6000750"/>
                <a:gd name="connsiteY31" fmla="*/ 417671 h 2000250"/>
                <a:gd name="connsiteX32" fmla="*/ 5795126 w 6000750"/>
                <a:gd name="connsiteY32" fmla="*/ 405289 h 2000250"/>
                <a:gd name="connsiteX33" fmla="*/ 5793221 w 6000750"/>
                <a:gd name="connsiteY33" fmla="*/ 382429 h 2000250"/>
                <a:gd name="connsiteX34" fmla="*/ 5803699 w 6000750"/>
                <a:gd name="connsiteY34" fmla="*/ 391954 h 2000250"/>
                <a:gd name="connsiteX35" fmla="*/ 5990388 w 6000750"/>
                <a:gd name="connsiteY35" fmla="*/ 684371 h 2000250"/>
                <a:gd name="connsiteX36" fmla="*/ 5980863 w 6000750"/>
                <a:gd name="connsiteY36" fmla="*/ 704374 h 2000250"/>
                <a:gd name="connsiteX37" fmla="*/ 5967529 w 6000750"/>
                <a:gd name="connsiteY37" fmla="*/ 707231 h 2000250"/>
                <a:gd name="connsiteX38" fmla="*/ 5654156 w 6000750"/>
                <a:gd name="connsiteY38" fmla="*/ 707231 h 2000250"/>
                <a:gd name="connsiteX39" fmla="*/ 5644631 w 6000750"/>
                <a:gd name="connsiteY39" fmla="*/ 705326 h 2000250"/>
                <a:gd name="connsiteX40" fmla="*/ 5529379 w 6000750"/>
                <a:gd name="connsiteY40" fmla="*/ 708184 h 2000250"/>
                <a:gd name="connsiteX41" fmla="*/ 5449368 w 6000750"/>
                <a:gd name="connsiteY41" fmla="*/ 709136 h 2000250"/>
                <a:gd name="connsiteX42" fmla="*/ 5139806 w 6000750"/>
                <a:gd name="connsiteY42" fmla="*/ 724376 h 2000250"/>
                <a:gd name="connsiteX43" fmla="*/ 5133138 w 6000750"/>
                <a:gd name="connsiteY43" fmla="*/ 727234 h 2000250"/>
                <a:gd name="connsiteX44" fmla="*/ 5110279 w 6000750"/>
                <a:gd name="connsiteY44" fmla="*/ 728186 h 2000250"/>
                <a:gd name="connsiteX45" fmla="*/ 5075036 w 6000750"/>
                <a:gd name="connsiteY45" fmla="*/ 731996 h 2000250"/>
                <a:gd name="connsiteX46" fmla="*/ 5005504 w 6000750"/>
                <a:gd name="connsiteY46" fmla="*/ 737711 h 2000250"/>
                <a:gd name="connsiteX47" fmla="*/ 4975024 w 6000750"/>
                <a:gd name="connsiteY47" fmla="*/ 740569 h 2000250"/>
                <a:gd name="connsiteX48" fmla="*/ 4917874 w 6000750"/>
                <a:gd name="connsiteY48" fmla="*/ 752951 h 2000250"/>
                <a:gd name="connsiteX49" fmla="*/ 4892156 w 6000750"/>
                <a:gd name="connsiteY49" fmla="*/ 754856 h 2000250"/>
                <a:gd name="connsiteX50" fmla="*/ 4875011 w 6000750"/>
                <a:gd name="connsiteY50" fmla="*/ 756761 h 2000250"/>
                <a:gd name="connsiteX51" fmla="*/ 4857866 w 6000750"/>
                <a:gd name="connsiteY51" fmla="*/ 755809 h 2000250"/>
                <a:gd name="connsiteX52" fmla="*/ 4818813 w 6000750"/>
                <a:gd name="connsiteY52" fmla="*/ 759619 h 2000250"/>
                <a:gd name="connsiteX53" fmla="*/ 4800716 w 6000750"/>
                <a:gd name="connsiteY53" fmla="*/ 761524 h 2000250"/>
                <a:gd name="connsiteX54" fmla="*/ 4752138 w 6000750"/>
                <a:gd name="connsiteY54" fmla="*/ 770096 h 2000250"/>
                <a:gd name="connsiteX55" fmla="*/ 4738803 w 6000750"/>
                <a:gd name="connsiteY55" fmla="*/ 771049 h 2000250"/>
                <a:gd name="connsiteX56" fmla="*/ 4594976 w 6000750"/>
                <a:gd name="connsiteY56" fmla="*/ 797719 h 2000250"/>
                <a:gd name="connsiteX57" fmla="*/ 4582593 w 6000750"/>
                <a:gd name="connsiteY57" fmla="*/ 799624 h 2000250"/>
                <a:gd name="connsiteX58" fmla="*/ 4357803 w 6000750"/>
                <a:gd name="connsiteY58" fmla="*/ 855821 h 2000250"/>
                <a:gd name="connsiteX59" fmla="*/ 4206356 w 6000750"/>
                <a:gd name="connsiteY59" fmla="*/ 909161 h 2000250"/>
                <a:gd name="connsiteX60" fmla="*/ 4048241 w 6000750"/>
                <a:gd name="connsiteY60" fmla="*/ 999649 h 2000250"/>
                <a:gd name="connsiteX61" fmla="*/ 3894888 w 6000750"/>
                <a:gd name="connsiteY61" fmla="*/ 1088231 h 2000250"/>
                <a:gd name="connsiteX62" fmla="*/ 3743441 w 6000750"/>
                <a:gd name="connsiteY62" fmla="*/ 1141571 h 2000250"/>
                <a:gd name="connsiteX63" fmla="*/ 3724391 w 6000750"/>
                <a:gd name="connsiteY63" fmla="*/ 1146334 h 2000250"/>
                <a:gd name="connsiteX64" fmla="*/ 3661526 w 6000750"/>
                <a:gd name="connsiteY64" fmla="*/ 1159669 h 2000250"/>
                <a:gd name="connsiteX65" fmla="*/ 3648191 w 6000750"/>
                <a:gd name="connsiteY65" fmla="*/ 1161574 h 2000250"/>
                <a:gd name="connsiteX66" fmla="*/ 3609138 w 6000750"/>
                <a:gd name="connsiteY66" fmla="*/ 1169194 h 2000250"/>
                <a:gd name="connsiteX67" fmla="*/ 3591041 w 6000750"/>
                <a:gd name="connsiteY67" fmla="*/ 1171099 h 2000250"/>
                <a:gd name="connsiteX68" fmla="*/ 3494838 w 6000750"/>
                <a:gd name="connsiteY68" fmla="*/ 1183481 h 2000250"/>
                <a:gd name="connsiteX69" fmla="*/ 3471978 w 6000750"/>
                <a:gd name="connsiteY69" fmla="*/ 1184434 h 2000250"/>
                <a:gd name="connsiteX70" fmla="*/ 3417686 w 6000750"/>
                <a:gd name="connsiteY70" fmla="*/ 1188244 h 2000250"/>
                <a:gd name="connsiteX71" fmla="*/ 3372918 w 6000750"/>
                <a:gd name="connsiteY71" fmla="*/ 1191101 h 2000250"/>
                <a:gd name="connsiteX72" fmla="*/ 3228138 w 6000750"/>
                <a:gd name="connsiteY72" fmla="*/ 1190149 h 2000250"/>
                <a:gd name="connsiteX73" fmla="*/ 3164321 w 6000750"/>
                <a:gd name="connsiteY73" fmla="*/ 1197769 h 2000250"/>
                <a:gd name="connsiteX74" fmla="*/ 3151938 w 6000750"/>
                <a:gd name="connsiteY74" fmla="*/ 1199674 h 2000250"/>
                <a:gd name="connsiteX75" fmla="*/ 2936673 w 6000750"/>
                <a:gd name="connsiteY75" fmla="*/ 1255871 h 2000250"/>
                <a:gd name="connsiteX76" fmla="*/ 2908098 w 6000750"/>
                <a:gd name="connsiteY76" fmla="*/ 1265396 h 2000250"/>
                <a:gd name="connsiteX77" fmla="*/ 2810943 w 6000750"/>
                <a:gd name="connsiteY77" fmla="*/ 1294924 h 2000250"/>
                <a:gd name="connsiteX78" fmla="*/ 2708073 w 6000750"/>
                <a:gd name="connsiteY78" fmla="*/ 1326356 h 2000250"/>
                <a:gd name="connsiteX79" fmla="*/ 2100378 w 6000750"/>
                <a:gd name="connsiteY79" fmla="*/ 1567339 h 2000250"/>
                <a:gd name="connsiteX80" fmla="*/ 1232651 w 6000750"/>
                <a:gd name="connsiteY80" fmla="*/ 1991201 h 2000250"/>
                <a:gd name="connsiteX81" fmla="*/ 1199313 w 6000750"/>
                <a:gd name="connsiteY81" fmla="*/ 1982629 h 2000250"/>
                <a:gd name="connsiteX82" fmla="*/ 372543 w 6000750"/>
                <a:gd name="connsiteY82" fmla="*/ 675799 h 2000250"/>
                <a:gd name="connsiteX83" fmla="*/ 39168 w 6000750"/>
                <a:gd name="connsiteY83" fmla="*/ 125254 h 2000250"/>
                <a:gd name="connsiteX84" fmla="*/ 14403 w 6000750"/>
                <a:gd name="connsiteY84" fmla="*/ 87154 h 2000250"/>
                <a:gd name="connsiteX85" fmla="*/ 20118 w 6000750"/>
                <a:gd name="connsiteY85" fmla="*/ 40481 h 2000250"/>
                <a:gd name="connsiteX86" fmla="*/ 66791 w 6000750"/>
                <a:gd name="connsiteY86" fmla="*/ 7144 h 2000250"/>
                <a:gd name="connsiteX87" fmla="*/ 84888 w 6000750"/>
                <a:gd name="connsiteY87" fmla="*/ 65246 h 2000250"/>
                <a:gd name="connsiteX88" fmla="*/ 551613 w 6000750"/>
                <a:gd name="connsiteY88" fmla="*/ 787241 h 2000250"/>
                <a:gd name="connsiteX89" fmla="*/ 1250748 w 6000750"/>
                <a:gd name="connsiteY89" fmla="*/ 1860709 h 2000250"/>
                <a:gd name="connsiteX90" fmla="*/ 1265036 w 6000750"/>
                <a:gd name="connsiteY90" fmla="*/ 1879759 h 2000250"/>
                <a:gd name="connsiteX91" fmla="*/ 1280276 w 6000750"/>
                <a:gd name="connsiteY91" fmla="*/ 1882616 h 2000250"/>
                <a:gd name="connsiteX92" fmla="*/ 1498398 w 6000750"/>
                <a:gd name="connsiteY92" fmla="*/ 1772126 h 2000250"/>
                <a:gd name="connsiteX93" fmla="*/ 2211821 w 6000750"/>
                <a:gd name="connsiteY93" fmla="*/ 1406366 h 2000250"/>
                <a:gd name="connsiteX94" fmla="*/ 2677593 w 6000750"/>
                <a:gd name="connsiteY94" fmla="*/ 1217771 h 2000250"/>
                <a:gd name="connsiteX95" fmla="*/ 2690928 w 6000750"/>
                <a:gd name="connsiteY95" fmla="*/ 1212056 h 2000250"/>
                <a:gd name="connsiteX96" fmla="*/ 2720456 w 6000750"/>
                <a:gd name="connsiteY96" fmla="*/ 1207294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000750" h="2000250">
                  <a:moveTo>
                    <a:pt x="2720456" y="1207294"/>
                  </a:moveTo>
                  <a:cubicBezTo>
                    <a:pt x="2807133" y="1181576"/>
                    <a:pt x="2893811" y="1153954"/>
                    <a:pt x="2982393" y="1133951"/>
                  </a:cubicBezTo>
                  <a:cubicBezTo>
                    <a:pt x="3035733" y="1122521"/>
                    <a:pt x="3088121" y="1110139"/>
                    <a:pt x="3141461" y="1098709"/>
                  </a:cubicBezTo>
                  <a:cubicBezTo>
                    <a:pt x="3145271" y="1093946"/>
                    <a:pt x="3150033" y="1095851"/>
                    <a:pt x="3153843" y="1096804"/>
                  </a:cubicBezTo>
                  <a:cubicBezTo>
                    <a:pt x="3205278" y="1089184"/>
                    <a:pt x="3256713" y="1081564"/>
                    <a:pt x="3309101" y="1074896"/>
                  </a:cubicBezTo>
                  <a:cubicBezTo>
                    <a:pt x="3332913" y="1072039"/>
                    <a:pt x="3338628" y="1052036"/>
                    <a:pt x="3350058" y="1037749"/>
                  </a:cubicBezTo>
                  <a:cubicBezTo>
                    <a:pt x="3356726" y="1024414"/>
                    <a:pt x="3366251" y="1013936"/>
                    <a:pt x="3380538" y="1008221"/>
                  </a:cubicBezTo>
                  <a:cubicBezTo>
                    <a:pt x="3426258" y="972979"/>
                    <a:pt x="3477693" y="950119"/>
                    <a:pt x="3531033" y="931069"/>
                  </a:cubicBezTo>
                  <a:cubicBezTo>
                    <a:pt x="3542463" y="923449"/>
                    <a:pt x="3554846" y="919639"/>
                    <a:pt x="3569133" y="921544"/>
                  </a:cubicBezTo>
                  <a:cubicBezTo>
                    <a:pt x="3639618" y="906304"/>
                    <a:pt x="3711056" y="899636"/>
                    <a:pt x="3783446" y="901541"/>
                  </a:cubicBezTo>
                  <a:cubicBezTo>
                    <a:pt x="3820593" y="902494"/>
                    <a:pt x="3855836" y="907256"/>
                    <a:pt x="3889173" y="922496"/>
                  </a:cubicBezTo>
                  <a:cubicBezTo>
                    <a:pt x="3898698" y="926306"/>
                    <a:pt x="3905366" y="926306"/>
                    <a:pt x="3912986" y="921544"/>
                  </a:cubicBezTo>
                  <a:cubicBezTo>
                    <a:pt x="4059671" y="828199"/>
                    <a:pt x="4219691" y="764381"/>
                    <a:pt x="4386378" y="713899"/>
                  </a:cubicBezTo>
                  <a:cubicBezTo>
                    <a:pt x="4388284" y="712946"/>
                    <a:pt x="4391141" y="711994"/>
                    <a:pt x="4393046" y="711041"/>
                  </a:cubicBezTo>
                  <a:cubicBezTo>
                    <a:pt x="4402571" y="701516"/>
                    <a:pt x="4414953" y="703421"/>
                    <a:pt x="4426384" y="701516"/>
                  </a:cubicBezTo>
                  <a:cubicBezTo>
                    <a:pt x="4512109" y="681514"/>
                    <a:pt x="4597834" y="665321"/>
                    <a:pt x="4684511" y="649129"/>
                  </a:cubicBezTo>
                  <a:cubicBezTo>
                    <a:pt x="4688321" y="645319"/>
                    <a:pt x="4693084" y="646271"/>
                    <a:pt x="4697846" y="648176"/>
                  </a:cubicBezTo>
                  <a:cubicBezTo>
                    <a:pt x="4701656" y="649129"/>
                    <a:pt x="4705466" y="648176"/>
                    <a:pt x="4709276" y="645319"/>
                  </a:cubicBezTo>
                  <a:cubicBezTo>
                    <a:pt x="4714991" y="639604"/>
                    <a:pt x="4720706" y="642461"/>
                    <a:pt x="4726421" y="643414"/>
                  </a:cubicBezTo>
                  <a:cubicBezTo>
                    <a:pt x="4777856" y="637699"/>
                    <a:pt x="4829291" y="631984"/>
                    <a:pt x="4879774" y="625316"/>
                  </a:cubicBezTo>
                  <a:cubicBezTo>
                    <a:pt x="4888346" y="619601"/>
                    <a:pt x="4897871" y="621506"/>
                    <a:pt x="4907396" y="624364"/>
                  </a:cubicBezTo>
                  <a:cubicBezTo>
                    <a:pt x="4923588" y="624364"/>
                    <a:pt x="4940733" y="626269"/>
                    <a:pt x="4956926" y="620554"/>
                  </a:cubicBezTo>
                  <a:cubicBezTo>
                    <a:pt x="4976929" y="613886"/>
                    <a:pt x="4998836" y="619601"/>
                    <a:pt x="5018838" y="614839"/>
                  </a:cubicBezTo>
                  <a:cubicBezTo>
                    <a:pt x="5028363" y="614839"/>
                    <a:pt x="5037888" y="615791"/>
                    <a:pt x="5047413" y="612934"/>
                  </a:cubicBezTo>
                  <a:cubicBezTo>
                    <a:pt x="5059796" y="612934"/>
                    <a:pt x="5072179" y="611029"/>
                    <a:pt x="5083608" y="613886"/>
                  </a:cubicBezTo>
                  <a:cubicBezTo>
                    <a:pt x="5193146" y="613886"/>
                    <a:pt x="5302683" y="613886"/>
                    <a:pt x="5412221" y="613886"/>
                  </a:cubicBezTo>
                  <a:cubicBezTo>
                    <a:pt x="5425556" y="610076"/>
                    <a:pt x="5438891" y="612934"/>
                    <a:pt x="5452226" y="611981"/>
                  </a:cubicBezTo>
                  <a:cubicBezTo>
                    <a:pt x="5517949" y="611981"/>
                    <a:pt x="5584624" y="611981"/>
                    <a:pt x="5650346" y="611981"/>
                  </a:cubicBezTo>
                  <a:cubicBezTo>
                    <a:pt x="5657966" y="611981"/>
                    <a:pt x="5666538" y="610076"/>
                    <a:pt x="5673206" y="613886"/>
                  </a:cubicBezTo>
                  <a:cubicBezTo>
                    <a:pt x="5729404" y="613886"/>
                    <a:pt x="5785601" y="612934"/>
                    <a:pt x="5840846" y="613886"/>
                  </a:cubicBezTo>
                  <a:cubicBezTo>
                    <a:pt x="5854181" y="613886"/>
                    <a:pt x="5854181" y="609124"/>
                    <a:pt x="5850371" y="598646"/>
                  </a:cubicBezTo>
                  <a:cubicBezTo>
                    <a:pt x="5831321" y="538639"/>
                    <a:pt x="5812271" y="478631"/>
                    <a:pt x="5797031" y="417671"/>
                  </a:cubicBezTo>
                  <a:cubicBezTo>
                    <a:pt x="5792268" y="413861"/>
                    <a:pt x="5794174" y="410051"/>
                    <a:pt x="5795126" y="405289"/>
                  </a:cubicBezTo>
                  <a:cubicBezTo>
                    <a:pt x="5797031" y="397669"/>
                    <a:pt x="5789411" y="390049"/>
                    <a:pt x="5793221" y="382429"/>
                  </a:cubicBezTo>
                  <a:cubicBezTo>
                    <a:pt x="5798936" y="383381"/>
                    <a:pt x="5800841" y="388144"/>
                    <a:pt x="5803699" y="391954"/>
                  </a:cubicBezTo>
                  <a:cubicBezTo>
                    <a:pt x="5869421" y="487204"/>
                    <a:pt x="5932286" y="584359"/>
                    <a:pt x="5990388" y="684371"/>
                  </a:cubicBezTo>
                  <a:cubicBezTo>
                    <a:pt x="5998961" y="699611"/>
                    <a:pt x="5993246" y="702469"/>
                    <a:pt x="5980863" y="704374"/>
                  </a:cubicBezTo>
                  <a:cubicBezTo>
                    <a:pt x="5977054" y="709136"/>
                    <a:pt x="5972291" y="707231"/>
                    <a:pt x="5967529" y="707231"/>
                  </a:cubicBezTo>
                  <a:cubicBezTo>
                    <a:pt x="5862754" y="707231"/>
                    <a:pt x="5757979" y="707231"/>
                    <a:pt x="5654156" y="707231"/>
                  </a:cubicBezTo>
                  <a:cubicBezTo>
                    <a:pt x="5651299" y="707231"/>
                    <a:pt x="5647488" y="707231"/>
                    <a:pt x="5644631" y="705326"/>
                  </a:cubicBezTo>
                  <a:cubicBezTo>
                    <a:pt x="5605579" y="704374"/>
                    <a:pt x="5567479" y="703421"/>
                    <a:pt x="5529379" y="708184"/>
                  </a:cubicBezTo>
                  <a:cubicBezTo>
                    <a:pt x="5502708" y="713899"/>
                    <a:pt x="5476038" y="711994"/>
                    <a:pt x="5449368" y="709136"/>
                  </a:cubicBezTo>
                  <a:cubicBezTo>
                    <a:pt x="5345546" y="709136"/>
                    <a:pt x="5242676" y="715804"/>
                    <a:pt x="5139806" y="724376"/>
                  </a:cubicBezTo>
                  <a:cubicBezTo>
                    <a:pt x="5137901" y="724376"/>
                    <a:pt x="5135996" y="726281"/>
                    <a:pt x="5133138" y="727234"/>
                  </a:cubicBezTo>
                  <a:cubicBezTo>
                    <a:pt x="5125518" y="732949"/>
                    <a:pt x="5117899" y="731044"/>
                    <a:pt x="5110279" y="728186"/>
                  </a:cubicBezTo>
                  <a:cubicBezTo>
                    <a:pt x="5098849" y="728186"/>
                    <a:pt x="5086466" y="726281"/>
                    <a:pt x="5075036" y="731996"/>
                  </a:cubicBezTo>
                  <a:cubicBezTo>
                    <a:pt x="5052176" y="736759"/>
                    <a:pt x="5029316" y="743426"/>
                    <a:pt x="5005504" y="737711"/>
                  </a:cubicBezTo>
                  <a:cubicBezTo>
                    <a:pt x="4995026" y="737711"/>
                    <a:pt x="4984549" y="735806"/>
                    <a:pt x="4975024" y="740569"/>
                  </a:cubicBezTo>
                  <a:cubicBezTo>
                    <a:pt x="4956926" y="748189"/>
                    <a:pt x="4937876" y="751999"/>
                    <a:pt x="4917874" y="752951"/>
                  </a:cubicBezTo>
                  <a:cubicBezTo>
                    <a:pt x="4909301" y="752951"/>
                    <a:pt x="4900729" y="751999"/>
                    <a:pt x="4892156" y="754856"/>
                  </a:cubicBezTo>
                  <a:cubicBezTo>
                    <a:pt x="4886441" y="755809"/>
                    <a:pt x="4880726" y="756761"/>
                    <a:pt x="4875011" y="756761"/>
                  </a:cubicBezTo>
                  <a:cubicBezTo>
                    <a:pt x="4869296" y="755809"/>
                    <a:pt x="4863581" y="756761"/>
                    <a:pt x="4857866" y="755809"/>
                  </a:cubicBezTo>
                  <a:cubicBezTo>
                    <a:pt x="4844531" y="753904"/>
                    <a:pt x="4831196" y="753904"/>
                    <a:pt x="4818813" y="759619"/>
                  </a:cubicBezTo>
                  <a:cubicBezTo>
                    <a:pt x="4813099" y="764381"/>
                    <a:pt x="4807384" y="762476"/>
                    <a:pt x="4800716" y="761524"/>
                  </a:cubicBezTo>
                  <a:cubicBezTo>
                    <a:pt x="4784524" y="764381"/>
                    <a:pt x="4768331" y="767239"/>
                    <a:pt x="4752138" y="770096"/>
                  </a:cubicBezTo>
                  <a:cubicBezTo>
                    <a:pt x="4748328" y="773906"/>
                    <a:pt x="4743566" y="772954"/>
                    <a:pt x="4738803" y="771049"/>
                  </a:cubicBezTo>
                  <a:cubicBezTo>
                    <a:pt x="4690226" y="778669"/>
                    <a:pt x="4641649" y="785336"/>
                    <a:pt x="4594976" y="797719"/>
                  </a:cubicBezTo>
                  <a:cubicBezTo>
                    <a:pt x="4591166" y="802481"/>
                    <a:pt x="4586403" y="800576"/>
                    <a:pt x="4582593" y="799624"/>
                  </a:cubicBezTo>
                  <a:cubicBezTo>
                    <a:pt x="4507346" y="815816"/>
                    <a:pt x="4431146" y="832009"/>
                    <a:pt x="4357803" y="855821"/>
                  </a:cubicBezTo>
                  <a:cubicBezTo>
                    <a:pt x="4307321" y="872014"/>
                    <a:pt x="4255886" y="888206"/>
                    <a:pt x="4206356" y="909161"/>
                  </a:cubicBezTo>
                  <a:cubicBezTo>
                    <a:pt x="4150158" y="932974"/>
                    <a:pt x="4095866" y="959644"/>
                    <a:pt x="4048241" y="999649"/>
                  </a:cubicBezTo>
                  <a:cubicBezTo>
                    <a:pt x="4002521" y="1037749"/>
                    <a:pt x="3948228" y="1063466"/>
                    <a:pt x="3894888" y="1088231"/>
                  </a:cubicBezTo>
                  <a:cubicBezTo>
                    <a:pt x="3846311" y="1110139"/>
                    <a:pt x="3794876" y="1124426"/>
                    <a:pt x="3743441" y="1141571"/>
                  </a:cubicBezTo>
                  <a:cubicBezTo>
                    <a:pt x="3737726" y="1144429"/>
                    <a:pt x="3732011" y="1147286"/>
                    <a:pt x="3724391" y="1146334"/>
                  </a:cubicBezTo>
                  <a:cubicBezTo>
                    <a:pt x="3702483" y="1148239"/>
                    <a:pt x="3682481" y="1153954"/>
                    <a:pt x="3661526" y="1159669"/>
                  </a:cubicBezTo>
                  <a:cubicBezTo>
                    <a:pt x="3657716" y="1164431"/>
                    <a:pt x="3652953" y="1162526"/>
                    <a:pt x="3648191" y="1161574"/>
                  </a:cubicBezTo>
                  <a:cubicBezTo>
                    <a:pt x="3634856" y="1165384"/>
                    <a:pt x="3621521" y="1162526"/>
                    <a:pt x="3609138" y="1169194"/>
                  </a:cubicBezTo>
                  <a:cubicBezTo>
                    <a:pt x="3603423" y="1173956"/>
                    <a:pt x="3597708" y="1172051"/>
                    <a:pt x="3591041" y="1171099"/>
                  </a:cubicBezTo>
                  <a:cubicBezTo>
                    <a:pt x="3558656" y="1174909"/>
                    <a:pt x="3527223" y="1179671"/>
                    <a:pt x="3494838" y="1183481"/>
                  </a:cubicBezTo>
                  <a:cubicBezTo>
                    <a:pt x="3487218" y="1188244"/>
                    <a:pt x="3479598" y="1186339"/>
                    <a:pt x="3471978" y="1184434"/>
                  </a:cubicBezTo>
                  <a:cubicBezTo>
                    <a:pt x="3453881" y="1184434"/>
                    <a:pt x="3435783" y="1182529"/>
                    <a:pt x="3417686" y="1188244"/>
                  </a:cubicBezTo>
                  <a:cubicBezTo>
                    <a:pt x="3403398" y="1194911"/>
                    <a:pt x="3388158" y="1191101"/>
                    <a:pt x="3372918" y="1191101"/>
                  </a:cubicBezTo>
                  <a:cubicBezTo>
                    <a:pt x="3324341" y="1191101"/>
                    <a:pt x="3276716" y="1193006"/>
                    <a:pt x="3228138" y="1190149"/>
                  </a:cubicBezTo>
                  <a:cubicBezTo>
                    <a:pt x="3206231" y="1190149"/>
                    <a:pt x="3185276" y="1192054"/>
                    <a:pt x="3164321" y="1197769"/>
                  </a:cubicBezTo>
                  <a:cubicBezTo>
                    <a:pt x="3160511" y="1202531"/>
                    <a:pt x="3156701" y="1200626"/>
                    <a:pt x="3151938" y="1199674"/>
                  </a:cubicBezTo>
                  <a:cubicBezTo>
                    <a:pt x="3079548" y="1213961"/>
                    <a:pt x="3008111" y="1233964"/>
                    <a:pt x="2936673" y="1255871"/>
                  </a:cubicBezTo>
                  <a:cubicBezTo>
                    <a:pt x="2929053" y="1263491"/>
                    <a:pt x="2917623" y="1261586"/>
                    <a:pt x="2908098" y="1265396"/>
                  </a:cubicBezTo>
                  <a:cubicBezTo>
                    <a:pt x="2873808" y="1271111"/>
                    <a:pt x="2843328" y="1287304"/>
                    <a:pt x="2810943" y="1294924"/>
                  </a:cubicBezTo>
                  <a:cubicBezTo>
                    <a:pt x="2776653" y="1303496"/>
                    <a:pt x="2742363" y="1314926"/>
                    <a:pt x="2708073" y="1326356"/>
                  </a:cubicBezTo>
                  <a:cubicBezTo>
                    <a:pt x="2500428" y="1393984"/>
                    <a:pt x="2299451" y="1478756"/>
                    <a:pt x="2100378" y="1567339"/>
                  </a:cubicBezTo>
                  <a:cubicBezTo>
                    <a:pt x="1806056" y="1698784"/>
                    <a:pt x="1521258" y="1849279"/>
                    <a:pt x="1232651" y="1991201"/>
                  </a:cubicBezTo>
                  <a:cubicBezTo>
                    <a:pt x="1217411" y="1998821"/>
                    <a:pt x="1209791" y="1998821"/>
                    <a:pt x="1199313" y="1982629"/>
                  </a:cubicBezTo>
                  <a:cubicBezTo>
                    <a:pt x="914516" y="1553051"/>
                    <a:pt x="642101" y="1114901"/>
                    <a:pt x="372543" y="675799"/>
                  </a:cubicBezTo>
                  <a:cubicBezTo>
                    <a:pt x="260148" y="492919"/>
                    <a:pt x="149658" y="309086"/>
                    <a:pt x="39168" y="125254"/>
                  </a:cubicBezTo>
                  <a:cubicBezTo>
                    <a:pt x="31548" y="112871"/>
                    <a:pt x="22976" y="100489"/>
                    <a:pt x="14403" y="87154"/>
                  </a:cubicBezTo>
                  <a:cubicBezTo>
                    <a:pt x="3926" y="70009"/>
                    <a:pt x="3926" y="54769"/>
                    <a:pt x="20118" y="40481"/>
                  </a:cubicBezTo>
                  <a:cubicBezTo>
                    <a:pt x="33453" y="28099"/>
                    <a:pt x="46788" y="15716"/>
                    <a:pt x="66791" y="7144"/>
                  </a:cubicBezTo>
                  <a:cubicBezTo>
                    <a:pt x="59171" y="32861"/>
                    <a:pt x="73458" y="48101"/>
                    <a:pt x="84888" y="65246"/>
                  </a:cubicBezTo>
                  <a:cubicBezTo>
                    <a:pt x="244908" y="303371"/>
                    <a:pt x="398261" y="545306"/>
                    <a:pt x="551613" y="787241"/>
                  </a:cubicBezTo>
                  <a:cubicBezTo>
                    <a:pt x="780213" y="1148239"/>
                    <a:pt x="1007861" y="1508284"/>
                    <a:pt x="1250748" y="1860709"/>
                  </a:cubicBezTo>
                  <a:cubicBezTo>
                    <a:pt x="1255511" y="1867376"/>
                    <a:pt x="1260273" y="1873091"/>
                    <a:pt x="1265036" y="1879759"/>
                  </a:cubicBezTo>
                  <a:cubicBezTo>
                    <a:pt x="1269798" y="1883569"/>
                    <a:pt x="1275513" y="1882616"/>
                    <a:pt x="1280276" y="1882616"/>
                  </a:cubicBezTo>
                  <a:cubicBezTo>
                    <a:pt x="1355523" y="1851184"/>
                    <a:pt x="1426008" y="1810226"/>
                    <a:pt x="1498398" y="1772126"/>
                  </a:cubicBezTo>
                  <a:cubicBezTo>
                    <a:pt x="1735571" y="1648301"/>
                    <a:pt x="1968933" y="1518761"/>
                    <a:pt x="2211821" y="1406366"/>
                  </a:cubicBezTo>
                  <a:cubicBezTo>
                    <a:pt x="2364221" y="1335881"/>
                    <a:pt x="2517573" y="1270159"/>
                    <a:pt x="2677593" y="1217771"/>
                  </a:cubicBezTo>
                  <a:cubicBezTo>
                    <a:pt x="2682356" y="1215866"/>
                    <a:pt x="2686166" y="1213961"/>
                    <a:pt x="2690928" y="1212056"/>
                  </a:cubicBezTo>
                  <a:cubicBezTo>
                    <a:pt x="2699501" y="1208246"/>
                    <a:pt x="2710931" y="1208246"/>
                    <a:pt x="2720456" y="120729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7">
              <a:extLst>
                <a:ext uri="{FF2B5EF4-FFF2-40B4-BE49-F238E27FC236}">
                  <a16:creationId xmlns:a16="http://schemas.microsoft.com/office/drawing/2014/main" id="{159759AF-D026-44A0-A884-3EE3A3909EE0}"/>
                </a:ext>
              </a:extLst>
            </p:cNvPr>
            <p:cNvSpPr/>
            <p:nvPr/>
          </p:nvSpPr>
          <p:spPr>
            <a:xfrm>
              <a:off x="4377328" y="3740814"/>
              <a:ext cx="2280732" cy="1081502"/>
            </a:xfrm>
            <a:custGeom>
              <a:avLst/>
              <a:gdLst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089194 w 2260086"/>
                <a:gd name="connsiteY5" fmla="*/ 92965 h 1087086"/>
                <a:gd name="connsiteX6" fmla="*/ 2095427 w 2260086"/>
                <a:gd name="connsiteY6" fmla="*/ 94893 h 1087086"/>
                <a:gd name="connsiteX7" fmla="*/ 2096839 w 2260086"/>
                <a:gd name="connsiteY7" fmla="*/ 95050 h 1087086"/>
                <a:gd name="connsiteX8" fmla="*/ 2038927 w 2260086"/>
                <a:gd name="connsiteY8" fmla="*/ 80705 h 1087086"/>
                <a:gd name="connsiteX9" fmla="*/ 2039942 w 2260086"/>
                <a:gd name="connsiteY9" fmla="*/ 80954 h 1087086"/>
                <a:gd name="connsiteX10" fmla="*/ 2039110 w 2260086"/>
                <a:gd name="connsiteY10" fmla="*/ 80724 h 1087086"/>
                <a:gd name="connsiteX11" fmla="*/ 1700139 w 2260086"/>
                <a:gd name="connsiteY11" fmla="*/ 3572 h 1087086"/>
                <a:gd name="connsiteX12" fmla="*/ 1792532 w 2260086"/>
                <a:gd name="connsiteY12" fmla="*/ 3572 h 1087086"/>
                <a:gd name="connsiteX13" fmla="*/ 1842062 w 2260086"/>
                <a:gd name="connsiteY13" fmla="*/ 6429 h 1087086"/>
                <a:gd name="connsiteX14" fmla="*/ 1864922 w 2260086"/>
                <a:gd name="connsiteY14" fmla="*/ 7382 h 1087086"/>
                <a:gd name="connsiteX15" fmla="*/ 1880162 w 2260086"/>
                <a:gd name="connsiteY15" fmla="*/ 10239 h 1087086"/>
                <a:gd name="connsiteX16" fmla="*/ 1898259 w 2260086"/>
                <a:gd name="connsiteY16" fmla="*/ 11192 h 1087086"/>
                <a:gd name="connsiteX17" fmla="*/ 1942075 w 2260086"/>
                <a:gd name="connsiteY17" fmla="*/ 18812 h 1087086"/>
                <a:gd name="connsiteX18" fmla="*/ 1955409 w 2260086"/>
                <a:gd name="connsiteY18" fmla="*/ 19764 h 1087086"/>
                <a:gd name="connsiteX19" fmla="*/ 2186867 w 2260086"/>
                <a:gd name="connsiteY19" fmla="*/ 91202 h 1087086"/>
                <a:gd name="connsiteX20" fmla="*/ 2250685 w 2260086"/>
                <a:gd name="connsiteY20" fmla="*/ 121682 h 1087086"/>
                <a:gd name="connsiteX21" fmla="*/ 2258304 w 2260086"/>
                <a:gd name="connsiteY21" fmla="*/ 132159 h 1087086"/>
                <a:gd name="connsiteX22" fmla="*/ 2243064 w 2260086"/>
                <a:gd name="connsiteY22" fmla="*/ 138827 h 1087086"/>
                <a:gd name="connsiteX23" fmla="*/ 2218300 w 2260086"/>
                <a:gd name="connsiteY23" fmla="*/ 134064 h 1087086"/>
                <a:gd name="connsiteX24" fmla="*/ 2198297 w 2260086"/>
                <a:gd name="connsiteY24" fmla="*/ 128349 h 1087086"/>
                <a:gd name="connsiteX25" fmla="*/ 2184010 w 2260086"/>
                <a:gd name="connsiteY25" fmla="*/ 122634 h 1087086"/>
                <a:gd name="connsiteX26" fmla="*/ 2170674 w 2260086"/>
                <a:gd name="connsiteY26" fmla="*/ 118189 h 1087086"/>
                <a:gd name="connsiteX27" fmla="*/ 2178294 w 2260086"/>
                <a:gd name="connsiteY27" fmla="*/ 121681 h 1087086"/>
                <a:gd name="connsiteX28" fmla="*/ 2196392 w 2260086"/>
                <a:gd name="connsiteY28" fmla="*/ 128349 h 1087086"/>
                <a:gd name="connsiteX29" fmla="*/ 2215442 w 2260086"/>
                <a:gd name="connsiteY29" fmla="*/ 140731 h 1087086"/>
                <a:gd name="connsiteX30" fmla="*/ 2186867 w 2260086"/>
                <a:gd name="connsiteY30" fmla="*/ 150256 h 1087086"/>
                <a:gd name="connsiteX31" fmla="*/ 2175979 w 2260086"/>
                <a:gd name="connsiteY31" fmla="*/ 149349 h 1087086"/>
                <a:gd name="connsiteX32" fmla="*/ 2182105 w 2260086"/>
                <a:gd name="connsiteY32" fmla="*/ 152161 h 1087086"/>
                <a:gd name="connsiteX33" fmla="*/ 2149720 w 2260086"/>
                <a:gd name="connsiteY33" fmla="*/ 156924 h 1087086"/>
                <a:gd name="connsiteX34" fmla="*/ 2128765 w 2260086"/>
                <a:gd name="connsiteY34" fmla="*/ 156924 h 1087086"/>
                <a:gd name="connsiteX35" fmla="*/ 2111355 w 2260086"/>
                <a:gd name="connsiteY35" fmla="*/ 153322 h 1087086"/>
                <a:gd name="connsiteX36" fmla="*/ 2108738 w 2260086"/>
                <a:gd name="connsiteY36" fmla="*/ 156329 h 1087086"/>
                <a:gd name="connsiteX37" fmla="*/ 2128765 w 2260086"/>
                <a:gd name="connsiteY37" fmla="*/ 159781 h 1087086"/>
                <a:gd name="connsiteX38" fmla="*/ 2144005 w 2260086"/>
                <a:gd name="connsiteY38" fmla="*/ 167401 h 1087086"/>
                <a:gd name="connsiteX39" fmla="*/ 2139242 w 2260086"/>
                <a:gd name="connsiteY39" fmla="*/ 180736 h 1087086"/>
                <a:gd name="connsiteX40" fmla="*/ 2116501 w 2260086"/>
                <a:gd name="connsiteY40" fmla="*/ 182165 h 1087086"/>
                <a:gd name="connsiteX41" fmla="*/ 2115194 w 2260086"/>
                <a:gd name="connsiteY41" fmla="*/ 181910 h 1087086"/>
                <a:gd name="connsiteX42" fmla="*/ 2116382 w 2260086"/>
                <a:gd name="connsiteY42" fmla="*/ 182642 h 1087086"/>
                <a:gd name="connsiteX43" fmla="*/ 2083044 w 2260086"/>
                <a:gd name="connsiteY43" fmla="*/ 193119 h 1087086"/>
                <a:gd name="connsiteX44" fmla="*/ 2075572 w 2260086"/>
                <a:gd name="connsiteY44" fmla="*/ 194434 h 1087086"/>
                <a:gd name="connsiteX45" fmla="*/ 2072387 w 2260086"/>
                <a:gd name="connsiteY45" fmla="*/ 198093 h 1087086"/>
                <a:gd name="connsiteX46" fmla="*/ 2083044 w 2260086"/>
                <a:gd name="connsiteY46" fmla="*/ 202644 h 1087086"/>
                <a:gd name="connsiteX47" fmla="*/ 2081139 w 2260086"/>
                <a:gd name="connsiteY47" fmla="*/ 215979 h 1087086"/>
                <a:gd name="connsiteX48" fmla="*/ 2063994 w 2260086"/>
                <a:gd name="connsiteY48" fmla="*/ 219789 h 1087086"/>
                <a:gd name="connsiteX49" fmla="*/ 2054448 w 2260086"/>
                <a:gd name="connsiteY49" fmla="*/ 218704 h 1087086"/>
                <a:gd name="connsiteX50" fmla="*/ 2025013 w 2260086"/>
                <a:gd name="connsiteY50" fmla="*/ 252523 h 1087086"/>
                <a:gd name="connsiteX51" fmla="*/ 2030657 w 2260086"/>
                <a:gd name="connsiteY51" fmla="*/ 258961 h 1087086"/>
                <a:gd name="connsiteX52" fmla="*/ 2023989 w 2260086"/>
                <a:gd name="connsiteY52" fmla="*/ 268366 h 1087086"/>
                <a:gd name="connsiteX53" fmla="*/ 2015893 w 2260086"/>
                <a:gd name="connsiteY53" fmla="*/ 270390 h 1087086"/>
                <a:gd name="connsiteX54" fmla="*/ 2012915 w 2260086"/>
                <a:gd name="connsiteY54" fmla="*/ 269296 h 1087086"/>
                <a:gd name="connsiteX55" fmla="*/ 2019227 w 2260086"/>
                <a:gd name="connsiteY55" fmla="*/ 275034 h 1087086"/>
                <a:gd name="connsiteX56" fmla="*/ 2004940 w 2260086"/>
                <a:gd name="connsiteY56" fmla="*/ 285512 h 1087086"/>
                <a:gd name="connsiteX57" fmla="*/ 1995327 w 2260086"/>
                <a:gd name="connsiteY57" fmla="*/ 283219 h 1087086"/>
                <a:gd name="connsiteX58" fmla="*/ 1989261 w 2260086"/>
                <a:gd name="connsiteY58" fmla="*/ 284303 h 1087086"/>
                <a:gd name="connsiteX59" fmla="*/ 1993510 w 2260086"/>
                <a:gd name="connsiteY59" fmla="*/ 285511 h 1087086"/>
                <a:gd name="connsiteX60" fmla="*/ 1963982 w 2260086"/>
                <a:gd name="connsiteY60" fmla="*/ 295036 h 1087086"/>
                <a:gd name="connsiteX61" fmla="*/ 1829680 w 2260086"/>
                <a:gd name="connsiteY61" fmla="*/ 318849 h 1087086"/>
                <a:gd name="connsiteX62" fmla="*/ 1817297 w 2260086"/>
                <a:gd name="connsiteY62" fmla="*/ 320754 h 1087086"/>
                <a:gd name="connsiteX63" fmla="*/ 1727762 w 2260086"/>
                <a:gd name="connsiteY63" fmla="*/ 338851 h 1087086"/>
                <a:gd name="connsiteX64" fmla="*/ 1707760 w 2260086"/>
                <a:gd name="connsiteY64" fmla="*/ 349329 h 1087086"/>
                <a:gd name="connsiteX65" fmla="*/ 1655372 w 2260086"/>
                <a:gd name="connsiteY65" fmla="*/ 356949 h 1087086"/>
                <a:gd name="connsiteX66" fmla="*/ 1538215 w 2260086"/>
                <a:gd name="connsiteY66" fmla="*/ 386476 h 1087086"/>
                <a:gd name="connsiteX67" fmla="*/ 1446775 w 2260086"/>
                <a:gd name="connsiteY67" fmla="*/ 413146 h 1087086"/>
                <a:gd name="connsiteX68" fmla="*/ 1426772 w 2260086"/>
                <a:gd name="connsiteY68" fmla="*/ 423624 h 1087086"/>
                <a:gd name="connsiteX69" fmla="*/ 1398197 w 2260086"/>
                <a:gd name="connsiteY69" fmla="*/ 429339 h 1087086"/>
                <a:gd name="connsiteX70" fmla="*/ 1163882 w 2260086"/>
                <a:gd name="connsiteY70" fmla="*/ 512206 h 1087086"/>
                <a:gd name="connsiteX71" fmla="*/ 627625 w 2260086"/>
                <a:gd name="connsiteY71" fmla="*/ 768429 h 1087086"/>
                <a:gd name="connsiteX72" fmla="*/ 327587 w 2260086"/>
                <a:gd name="connsiteY72" fmla="*/ 919876 h 1087086"/>
                <a:gd name="connsiteX73" fmla="*/ 320920 w 2260086"/>
                <a:gd name="connsiteY73" fmla="*/ 916066 h 1087086"/>
                <a:gd name="connsiteX74" fmla="*/ 322444 w 2260086"/>
                <a:gd name="connsiteY74" fmla="*/ 912638 h 1087086"/>
                <a:gd name="connsiteX75" fmla="*/ 314252 w 2260086"/>
                <a:gd name="connsiteY75" fmla="*/ 920829 h 1087086"/>
                <a:gd name="connsiteX76" fmla="*/ 306632 w 2260086"/>
                <a:gd name="connsiteY76" fmla="*/ 925592 h 1087086"/>
                <a:gd name="connsiteX77" fmla="*/ 280915 w 2260086"/>
                <a:gd name="connsiteY77" fmla="*/ 937022 h 1087086"/>
                <a:gd name="connsiteX78" fmla="*/ 256150 w 2260086"/>
                <a:gd name="connsiteY78" fmla="*/ 955119 h 1087086"/>
                <a:gd name="connsiteX79" fmla="*/ 236147 w 2260086"/>
                <a:gd name="connsiteY79" fmla="*/ 961787 h 1087086"/>
                <a:gd name="connsiteX80" fmla="*/ 216145 w 2260086"/>
                <a:gd name="connsiteY80" fmla="*/ 969407 h 1087086"/>
                <a:gd name="connsiteX81" fmla="*/ 38980 w 2260086"/>
                <a:gd name="connsiteY81" fmla="*/ 1074182 h 1087086"/>
                <a:gd name="connsiteX82" fmla="*/ 7547 w 2260086"/>
                <a:gd name="connsiteY82" fmla="*/ 1086564 h 1087086"/>
                <a:gd name="connsiteX83" fmla="*/ 3737 w 2260086"/>
                <a:gd name="connsiteY83" fmla="*/ 1060847 h 1087086"/>
                <a:gd name="connsiteX84" fmla="*/ 12310 w 2260086"/>
                <a:gd name="connsiteY84" fmla="*/ 1056084 h 1087086"/>
                <a:gd name="connsiteX85" fmla="*/ 21924 w 2260086"/>
                <a:gd name="connsiteY85" fmla="*/ 1046471 h 1087086"/>
                <a:gd name="connsiteX86" fmla="*/ 16953 w 2260086"/>
                <a:gd name="connsiteY86" fmla="*/ 1049416 h 1087086"/>
                <a:gd name="connsiteX87" fmla="*/ 6594 w 2260086"/>
                <a:gd name="connsiteY87" fmla="*/ 1052274 h 1087086"/>
                <a:gd name="connsiteX88" fmla="*/ 1832 w 2260086"/>
                <a:gd name="connsiteY88" fmla="*/ 1047511 h 1087086"/>
                <a:gd name="connsiteX89" fmla="*/ 1832 w 2260086"/>
                <a:gd name="connsiteY89" fmla="*/ 1044654 h 1087086"/>
                <a:gd name="connsiteX90" fmla="*/ 11357 w 2260086"/>
                <a:gd name="connsiteY90" fmla="*/ 1019889 h 1087086"/>
                <a:gd name="connsiteX91" fmla="*/ 20168 w 2260086"/>
                <a:gd name="connsiteY91" fmla="*/ 1009769 h 1087086"/>
                <a:gd name="connsiteX92" fmla="*/ 24706 w 2260086"/>
                <a:gd name="connsiteY92" fmla="*/ 1006233 h 1087086"/>
                <a:gd name="connsiteX93" fmla="*/ 23382 w 2260086"/>
                <a:gd name="connsiteY93" fmla="*/ 1006554 h 1087086"/>
                <a:gd name="connsiteX94" fmla="*/ 12309 w 2260086"/>
                <a:gd name="connsiteY94" fmla="*/ 1009411 h 1087086"/>
                <a:gd name="connsiteX95" fmla="*/ 3737 w 2260086"/>
                <a:gd name="connsiteY95" fmla="*/ 1006554 h 1087086"/>
                <a:gd name="connsiteX96" fmla="*/ 3737 w 2260086"/>
                <a:gd name="connsiteY96" fmla="*/ 1004649 h 1087086"/>
                <a:gd name="connsiteX97" fmla="*/ 12309 w 2260086"/>
                <a:gd name="connsiteY97" fmla="*/ 960834 h 1087086"/>
                <a:gd name="connsiteX98" fmla="*/ 16120 w 2260086"/>
                <a:gd name="connsiteY98" fmla="*/ 957023 h 1087086"/>
                <a:gd name="connsiteX99" fmla="*/ 17072 w 2260086"/>
                <a:gd name="connsiteY99" fmla="*/ 920829 h 1087086"/>
                <a:gd name="connsiteX100" fmla="*/ 23841 w 2260086"/>
                <a:gd name="connsiteY100" fmla="*/ 914857 h 1087086"/>
                <a:gd name="connsiteX101" fmla="*/ 12309 w 2260086"/>
                <a:gd name="connsiteY101" fmla="*/ 917019 h 1087086"/>
                <a:gd name="connsiteX102" fmla="*/ 17072 w 2260086"/>
                <a:gd name="connsiteY102" fmla="*/ 883682 h 1087086"/>
                <a:gd name="connsiteX103" fmla="*/ 38979 w 2260086"/>
                <a:gd name="connsiteY103" fmla="*/ 865585 h 1087086"/>
                <a:gd name="connsiteX104" fmla="*/ 40854 w 2260086"/>
                <a:gd name="connsiteY104" fmla="*/ 864302 h 1087086"/>
                <a:gd name="connsiteX105" fmla="*/ 40744 w 2260086"/>
                <a:gd name="connsiteY105" fmla="*/ 857449 h 1087086"/>
                <a:gd name="connsiteX106" fmla="*/ 32311 w 2260086"/>
                <a:gd name="connsiteY106" fmla="*/ 860822 h 1087086"/>
                <a:gd name="connsiteX107" fmla="*/ 10404 w 2260086"/>
                <a:gd name="connsiteY107" fmla="*/ 871299 h 1087086"/>
                <a:gd name="connsiteX108" fmla="*/ 10404 w 2260086"/>
                <a:gd name="connsiteY108" fmla="*/ 838914 h 1087086"/>
                <a:gd name="connsiteX109" fmla="*/ 10467 w 2260086"/>
                <a:gd name="connsiteY109" fmla="*/ 838851 h 1087086"/>
                <a:gd name="connsiteX110" fmla="*/ 8500 w 2260086"/>
                <a:gd name="connsiteY110" fmla="*/ 838914 h 1087086"/>
                <a:gd name="connsiteX111" fmla="*/ 4690 w 2260086"/>
                <a:gd name="connsiteY111" fmla="*/ 833199 h 1087086"/>
                <a:gd name="connsiteX112" fmla="*/ 4690 w 2260086"/>
                <a:gd name="connsiteY112" fmla="*/ 811291 h 1087086"/>
                <a:gd name="connsiteX113" fmla="*/ 14215 w 2260086"/>
                <a:gd name="connsiteY113" fmla="*/ 800814 h 1087086"/>
                <a:gd name="connsiteX114" fmla="*/ 29455 w 2260086"/>
                <a:gd name="connsiteY114" fmla="*/ 785574 h 1087086"/>
                <a:gd name="connsiteX115" fmla="*/ 30407 w 2260086"/>
                <a:gd name="connsiteY115" fmla="*/ 786526 h 1087086"/>
                <a:gd name="connsiteX116" fmla="*/ 39548 w 2260086"/>
                <a:gd name="connsiteY116" fmla="*/ 782678 h 1087086"/>
                <a:gd name="connsiteX117" fmla="*/ 39509 w 2260086"/>
                <a:gd name="connsiteY117" fmla="*/ 780243 h 1087086"/>
                <a:gd name="connsiteX118" fmla="*/ 37075 w 2260086"/>
                <a:gd name="connsiteY118" fmla="*/ 781764 h 1087086"/>
                <a:gd name="connsiteX119" fmla="*/ 31360 w 2260086"/>
                <a:gd name="connsiteY119" fmla="*/ 784621 h 1087086"/>
                <a:gd name="connsiteX120" fmla="*/ 11357 w 2260086"/>
                <a:gd name="connsiteY120" fmla="*/ 788431 h 1087086"/>
                <a:gd name="connsiteX121" fmla="*/ 10881 w 2260086"/>
                <a:gd name="connsiteY121" fmla="*/ 768667 h 1087086"/>
                <a:gd name="connsiteX122" fmla="*/ 13943 w 2260086"/>
                <a:gd name="connsiteY122" fmla="*/ 757951 h 1087086"/>
                <a:gd name="connsiteX123" fmla="*/ 13262 w 2260086"/>
                <a:gd name="connsiteY123" fmla="*/ 757951 h 1087086"/>
                <a:gd name="connsiteX124" fmla="*/ 23739 w 2260086"/>
                <a:gd name="connsiteY124" fmla="*/ 713184 h 1087086"/>
                <a:gd name="connsiteX125" fmla="*/ 37074 w 2260086"/>
                <a:gd name="connsiteY125" fmla="*/ 702707 h 1087086"/>
                <a:gd name="connsiteX126" fmla="*/ 38257 w 2260086"/>
                <a:gd name="connsiteY126" fmla="*/ 701984 h 1087086"/>
                <a:gd name="connsiteX127" fmla="*/ 38122 w 2260086"/>
                <a:gd name="connsiteY127" fmla="*/ 693535 h 1087086"/>
                <a:gd name="connsiteX128" fmla="*/ 36182 w 2260086"/>
                <a:gd name="connsiteY128" fmla="*/ 693985 h 1087086"/>
                <a:gd name="connsiteX129" fmla="*/ 14214 w 2260086"/>
                <a:gd name="connsiteY129" fmla="*/ 701754 h 1087086"/>
                <a:gd name="connsiteX130" fmla="*/ 12309 w 2260086"/>
                <a:gd name="connsiteY130" fmla="*/ 660797 h 1087086"/>
                <a:gd name="connsiteX131" fmla="*/ 940997 w 2260086"/>
                <a:gd name="connsiteY131" fmla="*/ 205502 h 1087086"/>
                <a:gd name="connsiteX132" fmla="*/ 1441059 w 2260086"/>
                <a:gd name="connsiteY132" fmla="*/ 39767 h 1087086"/>
                <a:gd name="connsiteX133" fmla="*/ 1541072 w 2260086"/>
                <a:gd name="connsiteY133" fmla="*/ 19764 h 1087086"/>
                <a:gd name="connsiteX134" fmla="*/ 1560122 w 2260086"/>
                <a:gd name="connsiteY134" fmla="*/ 16907 h 1087086"/>
                <a:gd name="connsiteX135" fmla="*/ 1622987 w 2260086"/>
                <a:gd name="connsiteY135" fmla="*/ 8334 h 1087086"/>
                <a:gd name="connsiteX136" fmla="*/ 1645847 w 2260086"/>
                <a:gd name="connsiteY136" fmla="*/ 7382 h 1087086"/>
                <a:gd name="connsiteX137" fmla="*/ 1700139 w 2260086"/>
                <a:gd name="connsiteY13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322444 w 2260086"/>
                <a:gd name="connsiteY77" fmla="*/ 912638 h 1087086"/>
                <a:gd name="connsiteX78" fmla="*/ 314252 w 2260086"/>
                <a:gd name="connsiteY78" fmla="*/ 920829 h 1087086"/>
                <a:gd name="connsiteX79" fmla="*/ 280915 w 2260086"/>
                <a:gd name="connsiteY79" fmla="*/ 937022 h 1087086"/>
                <a:gd name="connsiteX80" fmla="*/ 256150 w 2260086"/>
                <a:gd name="connsiteY80" fmla="*/ 955119 h 1087086"/>
                <a:gd name="connsiteX81" fmla="*/ 236147 w 2260086"/>
                <a:gd name="connsiteY81" fmla="*/ 961787 h 1087086"/>
                <a:gd name="connsiteX82" fmla="*/ 216145 w 2260086"/>
                <a:gd name="connsiteY82" fmla="*/ 969407 h 1087086"/>
                <a:gd name="connsiteX83" fmla="*/ 38980 w 2260086"/>
                <a:gd name="connsiteY83" fmla="*/ 1074182 h 1087086"/>
                <a:gd name="connsiteX84" fmla="*/ 7547 w 2260086"/>
                <a:gd name="connsiteY84" fmla="*/ 1086564 h 1087086"/>
                <a:gd name="connsiteX85" fmla="*/ 3737 w 2260086"/>
                <a:gd name="connsiteY85" fmla="*/ 1060847 h 1087086"/>
                <a:gd name="connsiteX86" fmla="*/ 12310 w 2260086"/>
                <a:gd name="connsiteY86" fmla="*/ 1056084 h 1087086"/>
                <a:gd name="connsiteX87" fmla="*/ 21924 w 2260086"/>
                <a:gd name="connsiteY87" fmla="*/ 1046471 h 1087086"/>
                <a:gd name="connsiteX88" fmla="*/ 16953 w 2260086"/>
                <a:gd name="connsiteY88" fmla="*/ 1049416 h 1087086"/>
                <a:gd name="connsiteX89" fmla="*/ 6594 w 2260086"/>
                <a:gd name="connsiteY89" fmla="*/ 1052274 h 1087086"/>
                <a:gd name="connsiteX90" fmla="*/ 1832 w 2260086"/>
                <a:gd name="connsiteY90" fmla="*/ 1047511 h 1087086"/>
                <a:gd name="connsiteX91" fmla="*/ 1832 w 2260086"/>
                <a:gd name="connsiteY91" fmla="*/ 1044654 h 1087086"/>
                <a:gd name="connsiteX92" fmla="*/ 11357 w 2260086"/>
                <a:gd name="connsiteY92" fmla="*/ 1019889 h 1087086"/>
                <a:gd name="connsiteX93" fmla="*/ 20168 w 2260086"/>
                <a:gd name="connsiteY93" fmla="*/ 1009769 h 1087086"/>
                <a:gd name="connsiteX94" fmla="*/ 24706 w 2260086"/>
                <a:gd name="connsiteY94" fmla="*/ 1006233 h 1087086"/>
                <a:gd name="connsiteX95" fmla="*/ 23382 w 2260086"/>
                <a:gd name="connsiteY95" fmla="*/ 1006554 h 1087086"/>
                <a:gd name="connsiteX96" fmla="*/ 12309 w 2260086"/>
                <a:gd name="connsiteY96" fmla="*/ 1009411 h 1087086"/>
                <a:gd name="connsiteX97" fmla="*/ 3737 w 2260086"/>
                <a:gd name="connsiteY97" fmla="*/ 1006554 h 1087086"/>
                <a:gd name="connsiteX98" fmla="*/ 3737 w 2260086"/>
                <a:gd name="connsiteY98" fmla="*/ 1004649 h 1087086"/>
                <a:gd name="connsiteX99" fmla="*/ 12309 w 2260086"/>
                <a:gd name="connsiteY99" fmla="*/ 960834 h 1087086"/>
                <a:gd name="connsiteX100" fmla="*/ 16120 w 2260086"/>
                <a:gd name="connsiteY100" fmla="*/ 957023 h 1087086"/>
                <a:gd name="connsiteX101" fmla="*/ 17072 w 2260086"/>
                <a:gd name="connsiteY101" fmla="*/ 920829 h 1087086"/>
                <a:gd name="connsiteX102" fmla="*/ 23841 w 2260086"/>
                <a:gd name="connsiteY102" fmla="*/ 914857 h 1087086"/>
                <a:gd name="connsiteX103" fmla="*/ 12309 w 2260086"/>
                <a:gd name="connsiteY103" fmla="*/ 917019 h 1087086"/>
                <a:gd name="connsiteX104" fmla="*/ 17072 w 2260086"/>
                <a:gd name="connsiteY104" fmla="*/ 883682 h 1087086"/>
                <a:gd name="connsiteX105" fmla="*/ 38979 w 2260086"/>
                <a:gd name="connsiteY105" fmla="*/ 865585 h 1087086"/>
                <a:gd name="connsiteX106" fmla="*/ 40854 w 2260086"/>
                <a:gd name="connsiteY106" fmla="*/ 864302 h 1087086"/>
                <a:gd name="connsiteX107" fmla="*/ 40744 w 2260086"/>
                <a:gd name="connsiteY107" fmla="*/ 857449 h 1087086"/>
                <a:gd name="connsiteX108" fmla="*/ 32311 w 2260086"/>
                <a:gd name="connsiteY108" fmla="*/ 860822 h 1087086"/>
                <a:gd name="connsiteX109" fmla="*/ 10404 w 2260086"/>
                <a:gd name="connsiteY109" fmla="*/ 871299 h 1087086"/>
                <a:gd name="connsiteX110" fmla="*/ 10404 w 2260086"/>
                <a:gd name="connsiteY110" fmla="*/ 838914 h 1087086"/>
                <a:gd name="connsiteX111" fmla="*/ 10467 w 2260086"/>
                <a:gd name="connsiteY111" fmla="*/ 838851 h 1087086"/>
                <a:gd name="connsiteX112" fmla="*/ 8500 w 2260086"/>
                <a:gd name="connsiteY112" fmla="*/ 838914 h 1087086"/>
                <a:gd name="connsiteX113" fmla="*/ 4690 w 2260086"/>
                <a:gd name="connsiteY113" fmla="*/ 833199 h 1087086"/>
                <a:gd name="connsiteX114" fmla="*/ 4690 w 2260086"/>
                <a:gd name="connsiteY114" fmla="*/ 811291 h 1087086"/>
                <a:gd name="connsiteX115" fmla="*/ 14215 w 2260086"/>
                <a:gd name="connsiteY115" fmla="*/ 800814 h 1087086"/>
                <a:gd name="connsiteX116" fmla="*/ 29455 w 2260086"/>
                <a:gd name="connsiteY116" fmla="*/ 785574 h 1087086"/>
                <a:gd name="connsiteX117" fmla="*/ 30407 w 2260086"/>
                <a:gd name="connsiteY117" fmla="*/ 786526 h 1087086"/>
                <a:gd name="connsiteX118" fmla="*/ 39548 w 2260086"/>
                <a:gd name="connsiteY118" fmla="*/ 782678 h 1087086"/>
                <a:gd name="connsiteX119" fmla="*/ 39509 w 2260086"/>
                <a:gd name="connsiteY119" fmla="*/ 780243 h 1087086"/>
                <a:gd name="connsiteX120" fmla="*/ 37075 w 2260086"/>
                <a:gd name="connsiteY120" fmla="*/ 781764 h 1087086"/>
                <a:gd name="connsiteX121" fmla="*/ 31360 w 2260086"/>
                <a:gd name="connsiteY121" fmla="*/ 784621 h 1087086"/>
                <a:gd name="connsiteX122" fmla="*/ 11357 w 2260086"/>
                <a:gd name="connsiteY122" fmla="*/ 788431 h 1087086"/>
                <a:gd name="connsiteX123" fmla="*/ 10881 w 2260086"/>
                <a:gd name="connsiteY123" fmla="*/ 768667 h 1087086"/>
                <a:gd name="connsiteX124" fmla="*/ 13943 w 2260086"/>
                <a:gd name="connsiteY124" fmla="*/ 757951 h 1087086"/>
                <a:gd name="connsiteX125" fmla="*/ 13262 w 2260086"/>
                <a:gd name="connsiteY125" fmla="*/ 757951 h 1087086"/>
                <a:gd name="connsiteX126" fmla="*/ 23739 w 2260086"/>
                <a:gd name="connsiteY126" fmla="*/ 713184 h 1087086"/>
                <a:gd name="connsiteX127" fmla="*/ 37074 w 2260086"/>
                <a:gd name="connsiteY127" fmla="*/ 702707 h 1087086"/>
                <a:gd name="connsiteX128" fmla="*/ 38257 w 2260086"/>
                <a:gd name="connsiteY128" fmla="*/ 701984 h 1087086"/>
                <a:gd name="connsiteX129" fmla="*/ 38122 w 2260086"/>
                <a:gd name="connsiteY129" fmla="*/ 693535 h 1087086"/>
                <a:gd name="connsiteX130" fmla="*/ 36182 w 2260086"/>
                <a:gd name="connsiteY130" fmla="*/ 693985 h 1087086"/>
                <a:gd name="connsiteX131" fmla="*/ 14214 w 2260086"/>
                <a:gd name="connsiteY131" fmla="*/ 701754 h 1087086"/>
                <a:gd name="connsiteX132" fmla="*/ 12309 w 2260086"/>
                <a:gd name="connsiteY132" fmla="*/ 660797 h 1087086"/>
                <a:gd name="connsiteX133" fmla="*/ 940997 w 2260086"/>
                <a:gd name="connsiteY133" fmla="*/ 205502 h 1087086"/>
                <a:gd name="connsiteX134" fmla="*/ 1441059 w 2260086"/>
                <a:gd name="connsiteY134" fmla="*/ 39767 h 1087086"/>
                <a:gd name="connsiteX135" fmla="*/ 1541072 w 2260086"/>
                <a:gd name="connsiteY135" fmla="*/ 19764 h 1087086"/>
                <a:gd name="connsiteX136" fmla="*/ 1560122 w 2260086"/>
                <a:gd name="connsiteY136" fmla="*/ 16907 h 1087086"/>
                <a:gd name="connsiteX137" fmla="*/ 1622987 w 2260086"/>
                <a:gd name="connsiteY137" fmla="*/ 8334 h 1087086"/>
                <a:gd name="connsiteX138" fmla="*/ 1645847 w 2260086"/>
                <a:gd name="connsiteY138" fmla="*/ 7382 h 1087086"/>
                <a:gd name="connsiteX139" fmla="*/ 1700139 w 2260086"/>
                <a:gd name="connsiteY139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322444 w 2260086"/>
                <a:gd name="connsiteY77" fmla="*/ 912638 h 1087086"/>
                <a:gd name="connsiteX78" fmla="*/ 280915 w 2260086"/>
                <a:gd name="connsiteY78" fmla="*/ 937022 h 1087086"/>
                <a:gd name="connsiteX79" fmla="*/ 256150 w 2260086"/>
                <a:gd name="connsiteY79" fmla="*/ 955119 h 1087086"/>
                <a:gd name="connsiteX80" fmla="*/ 236147 w 2260086"/>
                <a:gd name="connsiteY80" fmla="*/ 961787 h 1087086"/>
                <a:gd name="connsiteX81" fmla="*/ 216145 w 2260086"/>
                <a:gd name="connsiteY81" fmla="*/ 969407 h 1087086"/>
                <a:gd name="connsiteX82" fmla="*/ 38980 w 2260086"/>
                <a:gd name="connsiteY82" fmla="*/ 1074182 h 1087086"/>
                <a:gd name="connsiteX83" fmla="*/ 7547 w 2260086"/>
                <a:gd name="connsiteY83" fmla="*/ 1086564 h 1087086"/>
                <a:gd name="connsiteX84" fmla="*/ 3737 w 2260086"/>
                <a:gd name="connsiteY84" fmla="*/ 1060847 h 1087086"/>
                <a:gd name="connsiteX85" fmla="*/ 12310 w 2260086"/>
                <a:gd name="connsiteY85" fmla="*/ 1056084 h 1087086"/>
                <a:gd name="connsiteX86" fmla="*/ 21924 w 2260086"/>
                <a:gd name="connsiteY86" fmla="*/ 1046471 h 1087086"/>
                <a:gd name="connsiteX87" fmla="*/ 16953 w 2260086"/>
                <a:gd name="connsiteY87" fmla="*/ 1049416 h 1087086"/>
                <a:gd name="connsiteX88" fmla="*/ 6594 w 2260086"/>
                <a:gd name="connsiteY88" fmla="*/ 1052274 h 1087086"/>
                <a:gd name="connsiteX89" fmla="*/ 1832 w 2260086"/>
                <a:gd name="connsiteY89" fmla="*/ 1047511 h 1087086"/>
                <a:gd name="connsiteX90" fmla="*/ 1832 w 2260086"/>
                <a:gd name="connsiteY90" fmla="*/ 1044654 h 1087086"/>
                <a:gd name="connsiteX91" fmla="*/ 11357 w 2260086"/>
                <a:gd name="connsiteY91" fmla="*/ 1019889 h 1087086"/>
                <a:gd name="connsiteX92" fmla="*/ 20168 w 2260086"/>
                <a:gd name="connsiteY92" fmla="*/ 1009769 h 1087086"/>
                <a:gd name="connsiteX93" fmla="*/ 24706 w 2260086"/>
                <a:gd name="connsiteY93" fmla="*/ 1006233 h 1087086"/>
                <a:gd name="connsiteX94" fmla="*/ 23382 w 2260086"/>
                <a:gd name="connsiteY94" fmla="*/ 1006554 h 1087086"/>
                <a:gd name="connsiteX95" fmla="*/ 12309 w 2260086"/>
                <a:gd name="connsiteY95" fmla="*/ 1009411 h 1087086"/>
                <a:gd name="connsiteX96" fmla="*/ 3737 w 2260086"/>
                <a:gd name="connsiteY96" fmla="*/ 1006554 h 1087086"/>
                <a:gd name="connsiteX97" fmla="*/ 3737 w 2260086"/>
                <a:gd name="connsiteY97" fmla="*/ 1004649 h 1087086"/>
                <a:gd name="connsiteX98" fmla="*/ 12309 w 2260086"/>
                <a:gd name="connsiteY98" fmla="*/ 960834 h 1087086"/>
                <a:gd name="connsiteX99" fmla="*/ 16120 w 2260086"/>
                <a:gd name="connsiteY99" fmla="*/ 957023 h 1087086"/>
                <a:gd name="connsiteX100" fmla="*/ 17072 w 2260086"/>
                <a:gd name="connsiteY100" fmla="*/ 920829 h 1087086"/>
                <a:gd name="connsiteX101" fmla="*/ 23841 w 2260086"/>
                <a:gd name="connsiteY101" fmla="*/ 914857 h 1087086"/>
                <a:gd name="connsiteX102" fmla="*/ 12309 w 2260086"/>
                <a:gd name="connsiteY102" fmla="*/ 917019 h 1087086"/>
                <a:gd name="connsiteX103" fmla="*/ 17072 w 2260086"/>
                <a:gd name="connsiteY103" fmla="*/ 883682 h 1087086"/>
                <a:gd name="connsiteX104" fmla="*/ 38979 w 2260086"/>
                <a:gd name="connsiteY104" fmla="*/ 865585 h 1087086"/>
                <a:gd name="connsiteX105" fmla="*/ 40854 w 2260086"/>
                <a:gd name="connsiteY105" fmla="*/ 864302 h 1087086"/>
                <a:gd name="connsiteX106" fmla="*/ 40744 w 2260086"/>
                <a:gd name="connsiteY106" fmla="*/ 857449 h 1087086"/>
                <a:gd name="connsiteX107" fmla="*/ 32311 w 2260086"/>
                <a:gd name="connsiteY107" fmla="*/ 860822 h 1087086"/>
                <a:gd name="connsiteX108" fmla="*/ 10404 w 2260086"/>
                <a:gd name="connsiteY108" fmla="*/ 871299 h 1087086"/>
                <a:gd name="connsiteX109" fmla="*/ 10404 w 2260086"/>
                <a:gd name="connsiteY109" fmla="*/ 838914 h 1087086"/>
                <a:gd name="connsiteX110" fmla="*/ 10467 w 2260086"/>
                <a:gd name="connsiteY110" fmla="*/ 838851 h 1087086"/>
                <a:gd name="connsiteX111" fmla="*/ 8500 w 2260086"/>
                <a:gd name="connsiteY111" fmla="*/ 838914 h 1087086"/>
                <a:gd name="connsiteX112" fmla="*/ 4690 w 2260086"/>
                <a:gd name="connsiteY112" fmla="*/ 833199 h 1087086"/>
                <a:gd name="connsiteX113" fmla="*/ 4690 w 2260086"/>
                <a:gd name="connsiteY113" fmla="*/ 811291 h 1087086"/>
                <a:gd name="connsiteX114" fmla="*/ 14215 w 2260086"/>
                <a:gd name="connsiteY114" fmla="*/ 800814 h 1087086"/>
                <a:gd name="connsiteX115" fmla="*/ 29455 w 2260086"/>
                <a:gd name="connsiteY115" fmla="*/ 785574 h 1087086"/>
                <a:gd name="connsiteX116" fmla="*/ 30407 w 2260086"/>
                <a:gd name="connsiteY116" fmla="*/ 786526 h 1087086"/>
                <a:gd name="connsiteX117" fmla="*/ 39548 w 2260086"/>
                <a:gd name="connsiteY117" fmla="*/ 782678 h 1087086"/>
                <a:gd name="connsiteX118" fmla="*/ 39509 w 2260086"/>
                <a:gd name="connsiteY118" fmla="*/ 780243 h 1087086"/>
                <a:gd name="connsiteX119" fmla="*/ 37075 w 2260086"/>
                <a:gd name="connsiteY119" fmla="*/ 781764 h 1087086"/>
                <a:gd name="connsiteX120" fmla="*/ 31360 w 2260086"/>
                <a:gd name="connsiteY120" fmla="*/ 784621 h 1087086"/>
                <a:gd name="connsiteX121" fmla="*/ 11357 w 2260086"/>
                <a:gd name="connsiteY121" fmla="*/ 788431 h 1087086"/>
                <a:gd name="connsiteX122" fmla="*/ 10881 w 2260086"/>
                <a:gd name="connsiteY122" fmla="*/ 768667 h 1087086"/>
                <a:gd name="connsiteX123" fmla="*/ 13943 w 2260086"/>
                <a:gd name="connsiteY123" fmla="*/ 757951 h 1087086"/>
                <a:gd name="connsiteX124" fmla="*/ 13262 w 2260086"/>
                <a:gd name="connsiteY124" fmla="*/ 757951 h 1087086"/>
                <a:gd name="connsiteX125" fmla="*/ 23739 w 2260086"/>
                <a:gd name="connsiteY125" fmla="*/ 713184 h 1087086"/>
                <a:gd name="connsiteX126" fmla="*/ 37074 w 2260086"/>
                <a:gd name="connsiteY126" fmla="*/ 702707 h 1087086"/>
                <a:gd name="connsiteX127" fmla="*/ 38257 w 2260086"/>
                <a:gd name="connsiteY127" fmla="*/ 701984 h 1087086"/>
                <a:gd name="connsiteX128" fmla="*/ 38122 w 2260086"/>
                <a:gd name="connsiteY128" fmla="*/ 693535 h 1087086"/>
                <a:gd name="connsiteX129" fmla="*/ 36182 w 2260086"/>
                <a:gd name="connsiteY129" fmla="*/ 693985 h 1087086"/>
                <a:gd name="connsiteX130" fmla="*/ 14214 w 2260086"/>
                <a:gd name="connsiteY130" fmla="*/ 701754 h 1087086"/>
                <a:gd name="connsiteX131" fmla="*/ 12309 w 2260086"/>
                <a:gd name="connsiteY131" fmla="*/ 660797 h 1087086"/>
                <a:gd name="connsiteX132" fmla="*/ 940997 w 2260086"/>
                <a:gd name="connsiteY132" fmla="*/ 205502 h 1087086"/>
                <a:gd name="connsiteX133" fmla="*/ 1441059 w 2260086"/>
                <a:gd name="connsiteY133" fmla="*/ 39767 h 1087086"/>
                <a:gd name="connsiteX134" fmla="*/ 1541072 w 2260086"/>
                <a:gd name="connsiteY134" fmla="*/ 19764 h 1087086"/>
                <a:gd name="connsiteX135" fmla="*/ 1560122 w 2260086"/>
                <a:gd name="connsiteY135" fmla="*/ 16907 h 1087086"/>
                <a:gd name="connsiteX136" fmla="*/ 1622987 w 2260086"/>
                <a:gd name="connsiteY136" fmla="*/ 8334 h 1087086"/>
                <a:gd name="connsiteX137" fmla="*/ 1645847 w 2260086"/>
                <a:gd name="connsiteY137" fmla="*/ 7382 h 1087086"/>
                <a:gd name="connsiteX138" fmla="*/ 1700139 w 2260086"/>
                <a:gd name="connsiteY138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280915 w 2260086"/>
                <a:gd name="connsiteY77" fmla="*/ 937022 h 1087086"/>
                <a:gd name="connsiteX78" fmla="*/ 256150 w 2260086"/>
                <a:gd name="connsiteY78" fmla="*/ 955119 h 1087086"/>
                <a:gd name="connsiteX79" fmla="*/ 236147 w 2260086"/>
                <a:gd name="connsiteY79" fmla="*/ 961787 h 1087086"/>
                <a:gd name="connsiteX80" fmla="*/ 216145 w 2260086"/>
                <a:gd name="connsiteY80" fmla="*/ 969407 h 1087086"/>
                <a:gd name="connsiteX81" fmla="*/ 38980 w 2260086"/>
                <a:gd name="connsiteY81" fmla="*/ 1074182 h 1087086"/>
                <a:gd name="connsiteX82" fmla="*/ 7547 w 2260086"/>
                <a:gd name="connsiteY82" fmla="*/ 1086564 h 1087086"/>
                <a:gd name="connsiteX83" fmla="*/ 3737 w 2260086"/>
                <a:gd name="connsiteY83" fmla="*/ 1060847 h 1087086"/>
                <a:gd name="connsiteX84" fmla="*/ 12310 w 2260086"/>
                <a:gd name="connsiteY84" fmla="*/ 1056084 h 1087086"/>
                <a:gd name="connsiteX85" fmla="*/ 21924 w 2260086"/>
                <a:gd name="connsiteY85" fmla="*/ 1046471 h 1087086"/>
                <a:gd name="connsiteX86" fmla="*/ 16953 w 2260086"/>
                <a:gd name="connsiteY86" fmla="*/ 1049416 h 1087086"/>
                <a:gd name="connsiteX87" fmla="*/ 6594 w 2260086"/>
                <a:gd name="connsiteY87" fmla="*/ 1052274 h 1087086"/>
                <a:gd name="connsiteX88" fmla="*/ 1832 w 2260086"/>
                <a:gd name="connsiteY88" fmla="*/ 1047511 h 1087086"/>
                <a:gd name="connsiteX89" fmla="*/ 1832 w 2260086"/>
                <a:gd name="connsiteY89" fmla="*/ 1044654 h 1087086"/>
                <a:gd name="connsiteX90" fmla="*/ 11357 w 2260086"/>
                <a:gd name="connsiteY90" fmla="*/ 1019889 h 1087086"/>
                <a:gd name="connsiteX91" fmla="*/ 20168 w 2260086"/>
                <a:gd name="connsiteY91" fmla="*/ 1009769 h 1087086"/>
                <a:gd name="connsiteX92" fmla="*/ 24706 w 2260086"/>
                <a:gd name="connsiteY92" fmla="*/ 1006233 h 1087086"/>
                <a:gd name="connsiteX93" fmla="*/ 23382 w 2260086"/>
                <a:gd name="connsiteY93" fmla="*/ 1006554 h 1087086"/>
                <a:gd name="connsiteX94" fmla="*/ 12309 w 2260086"/>
                <a:gd name="connsiteY94" fmla="*/ 1009411 h 1087086"/>
                <a:gd name="connsiteX95" fmla="*/ 3737 w 2260086"/>
                <a:gd name="connsiteY95" fmla="*/ 1006554 h 1087086"/>
                <a:gd name="connsiteX96" fmla="*/ 3737 w 2260086"/>
                <a:gd name="connsiteY96" fmla="*/ 1004649 h 1087086"/>
                <a:gd name="connsiteX97" fmla="*/ 12309 w 2260086"/>
                <a:gd name="connsiteY97" fmla="*/ 960834 h 1087086"/>
                <a:gd name="connsiteX98" fmla="*/ 16120 w 2260086"/>
                <a:gd name="connsiteY98" fmla="*/ 957023 h 1087086"/>
                <a:gd name="connsiteX99" fmla="*/ 17072 w 2260086"/>
                <a:gd name="connsiteY99" fmla="*/ 920829 h 1087086"/>
                <a:gd name="connsiteX100" fmla="*/ 23841 w 2260086"/>
                <a:gd name="connsiteY100" fmla="*/ 914857 h 1087086"/>
                <a:gd name="connsiteX101" fmla="*/ 12309 w 2260086"/>
                <a:gd name="connsiteY101" fmla="*/ 917019 h 1087086"/>
                <a:gd name="connsiteX102" fmla="*/ 17072 w 2260086"/>
                <a:gd name="connsiteY102" fmla="*/ 883682 h 1087086"/>
                <a:gd name="connsiteX103" fmla="*/ 38979 w 2260086"/>
                <a:gd name="connsiteY103" fmla="*/ 865585 h 1087086"/>
                <a:gd name="connsiteX104" fmla="*/ 40854 w 2260086"/>
                <a:gd name="connsiteY104" fmla="*/ 864302 h 1087086"/>
                <a:gd name="connsiteX105" fmla="*/ 40744 w 2260086"/>
                <a:gd name="connsiteY105" fmla="*/ 857449 h 1087086"/>
                <a:gd name="connsiteX106" fmla="*/ 32311 w 2260086"/>
                <a:gd name="connsiteY106" fmla="*/ 860822 h 1087086"/>
                <a:gd name="connsiteX107" fmla="*/ 10404 w 2260086"/>
                <a:gd name="connsiteY107" fmla="*/ 871299 h 1087086"/>
                <a:gd name="connsiteX108" fmla="*/ 10404 w 2260086"/>
                <a:gd name="connsiteY108" fmla="*/ 838914 h 1087086"/>
                <a:gd name="connsiteX109" fmla="*/ 10467 w 2260086"/>
                <a:gd name="connsiteY109" fmla="*/ 838851 h 1087086"/>
                <a:gd name="connsiteX110" fmla="*/ 8500 w 2260086"/>
                <a:gd name="connsiteY110" fmla="*/ 838914 h 1087086"/>
                <a:gd name="connsiteX111" fmla="*/ 4690 w 2260086"/>
                <a:gd name="connsiteY111" fmla="*/ 833199 h 1087086"/>
                <a:gd name="connsiteX112" fmla="*/ 4690 w 2260086"/>
                <a:gd name="connsiteY112" fmla="*/ 811291 h 1087086"/>
                <a:gd name="connsiteX113" fmla="*/ 14215 w 2260086"/>
                <a:gd name="connsiteY113" fmla="*/ 800814 h 1087086"/>
                <a:gd name="connsiteX114" fmla="*/ 29455 w 2260086"/>
                <a:gd name="connsiteY114" fmla="*/ 785574 h 1087086"/>
                <a:gd name="connsiteX115" fmla="*/ 30407 w 2260086"/>
                <a:gd name="connsiteY115" fmla="*/ 786526 h 1087086"/>
                <a:gd name="connsiteX116" fmla="*/ 39548 w 2260086"/>
                <a:gd name="connsiteY116" fmla="*/ 782678 h 1087086"/>
                <a:gd name="connsiteX117" fmla="*/ 39509 w 2260086"/>
                <a:gd name="connsiteY117" fmla="*/ 780243 h 1087086"/>
                <a:gd name="connsiteX118" fmla="*/ 37075 w 2260086"/>
                <a:gd name="connsiteY118" fmla="*/ 781764 h 1087086"/>
                <a:gd name="connsiteX119" fmla="*/ 31360 w 2260086"/>
                <a:gd name="connsiteY119" fmla="*/ 784621 h 1087086"/>
                <a:gd name="connsiteX120" fmla="*/ 11357 w 2260086"/>
                <a:gd name="connsiteY120" fmla="*/ 788431 h 1087086"/>
                <a:gd name="connsiteX121" fmla="*/ 10881 w 2260086"/>
                <a:gd name="connsiteY121" fmla="*/ 768667 h 1087086"/>
                <a:gd name="connsiteX122" fmla="*/ 13943 w 2260086"/>
                <a:gd name="connsiteY122" fmla="*/ 757951 h 1087086"/>
                <a:gd name="connsiteX123" fmla="*/ 13262 w 2260086"/>
                <a:gd name="connsiteY123" fmla="*/ 757951 h 1087086"/>
                <a:gd name="connsiteX124" fmla="*/ 23739 w 2260086"/>
                <a:gd name="connsiteY124" fmla="*/ 713184 h 1087086"/>
                <a:gd name="connsiteX125" fmla="*/ 37074 w 2260086"/>
                <a:gd name="connsiteY125" fmla="*/ 702707 h 1087086"/>
                <a:gd name="connsiteX126" fmla="*/ 38257 w 2260086"/>
                <a:gd name="connsiteY126" fmla="*/ 701984 h 1087086"/>
                <a:gd name="connsiteX127" fmla="*/ 38122 w 2260086"/>
                <a:gd name="connsiteY127" fmla="*/ 693535 h 1087086"/>
                <a:gd name="connsiteX128" fmla="*/ 36182 w 2260086"/>
                <a:gd name="connsiteY128" fmla="*/ 693985 h 1087086"/>
                <a:gd name="connsiteX129" fmla="*/ 14214 w 2260086"/>
                <a:gd name="connsiteY129" fmla="*/ 701754 h 1087086"/>
                <a:gd name="connsiteX130" fmla="*/ 12309 w 2260086"/>
                <a:gd name="connsiteY130" fmla="*/ 660797 h 1087086"/>
                <a:gd name="connsiteX131" fmla="*/ 940997 w 2260086"/>
                <a:gd name="connsiteY131" fmla="*/ 205502 h 1087086"/>
                <a:gd name="connsiteX132" fmla="*/ 1441059 w 2260086"/>
                <a:gd name="connsiteY132" fmla="*/ 39767 h 1087086"/>
                <a:gd name="connsiteX133" fmla="*/ 1541072 w 2260086"/>
                <a:gd name="connsiteY133" fmla="*/ 19764 h 1087086"/>
                <a:gd name="connsiteX134" fmla="*/ 1560122 w 2260086"/>
                <a:gd name="connsiteY134" fmla="*/ 16907 h 1087086"/>
                <a:gd name="connsiteX135" fmla="*/ 1622987 w 2260086"/>
                <a:gd name="connsiteY135" fmla="*/ 8334 h 1087086"/>
                <a:gd name="connsiteX136" fmla="*/ 1645847 w 2260086"/>
                <a:gd name="connsiteY136" fmla="*/ 7382 h 1087086"/>
                <a:gd name="connsiteX137" fmla="*/ 1700139 w 2260086"/>
                <a:gd name="connsiteY13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80915 w 2260086"/>
                <a:gd name="connsiteY76" fmla="*/ 937022 h 1087086"/>
                <a:gd name="connsiteX77" fmla="*/ 256150 w 2260086"/>
                <a:gd name="connsiteY77" fmla="*/ 955119 h 1087086"/>
                <a:gd name="connsiteX78" fmla="*/ 236147 w 2260086"/>
                <a:gd name="connsiteY78" fmla="*/ 961787 h 1087086"/>
                <a:gd name="connsiteX79" fmla="*/ 216145 w 2260086"/>
                <a:gd name="connsiteY79" fmla="*/ 969407 h 1087086"/>
                <a:gd name="connsiteX80" fmla="*/ 38980 w 2260086"/>
                <a:gd name="connsiteY80" fmla="*/ 1074182 h 1087086"/>
                <a:gd name="connsiteX81" fmla="*/ 7547 w 2260086"/>
                <a:gd name="connsiteY81" fmla="*/ 1086564 h 1087086"/>
                <a:gd name="connsiteX82" fmla="*/ 3737 w 2260086"/>
                <a:gd name="connsiteY82" fmla="*/ 1060847 h 1087086"/>
                <a:gd name="connsiteX83" fmla="*/ 12310 w 2260086"/>
                <a:gd name="connsiteY83" fmla="*/ 1056084 h 1087086"/>
                <a:gd name="connsiteX84" fmla="*/ 21924 w 2260086"/>
                <a:gd name="connsiteY84" fmla="*/ 1046471 h 1087086"/>
                <a:gd name="connsiteX85" fmla="*/ 16953 w 2260086"/>
                <a:gd name="connsiteY85" fmla="*/ 1049416 h 1087086"/>
                <a:gd name="connsiteX86" fmla="*/ 6594 w 2260086"/>
                <a:gd name="connsiteY86" fmla="*/ 1052274 h 1087086"/>
                <a:gd name="connsiteX87" fmla="*/ 1832 w 2260086"/>
                <a:gd name="connsiteY87" fmla="*/ 1047511 h 1087086"/>
                <a:gd name="connsiteX88" fmla="*/ 1832 w 2260086"/>
                <a:gd name="connsiteY88" fmla="*/ 1044654 h 1087086"/>
                <a:gd name="connsiteX89" fmla="*/ 11357 w 2260086"/>
                <a:gd name="connsiteY89" fmla="*/ 1019889 h 1087086"/>
                <a:gd name="connsiteX90" fmla="*/ 20168 w 2260086"/>
                <a:gd name="connsiteY90" fmla="*/ 1009769 h 1087086"/>
                <a:gd name="connsiteX91" fmla="*/ 24706 w 2260086"/>
                <a:gd name="connsiteY91" fmla="*/ 1006233 h 1087086"/>
                <a:gd name="connsiteX92" fmla="*/ 23382 w 2260086"/>
                <a:gd name="connsiteY92" fmla="*/ 1006554 h 1087086"/>
                <a:gd name="connsiteX93" fmla="*/ 12309 w 2260086"/>
                <a:gd name="connsiteY93" fmla="*/ 1009411 h 1087086"/>
                <a:gd name="connsiteX94" fmla="*/ 3737 w 2260086"/>
                <a:gd name="connsiteY94" fmla="*/ 1006554 h 1087086"/>
                <a:gd name="connsiteX95" fmla="*/ 3737 w 2260086"/>
                <a:gd name="connsiteY95" fmla="*/ 1004649 h 1087086"/>
                <a:gd name="connsiteX96" fmla="*/ 12309 w 2260086"/>
                <a:gd name="connsiteY96" fmla="*/ 960834 h 1087086"/>
                <a:gd name="connsiteX97" fmla="*/ 16120 w 2260086"/>
                <a:gd name="connsiteY97" fmla="*/ 957023 h 1087086"/>
                <a:gd name="connsiteX98" fmla="*/ 17072 w 2260086"/>
                <a:gd name="connsiteY98" fmla="*/ 920829 h 1087086"/>
                <a:gd name="connsiteX99" fmla="*/ 23841 w 2260086"/>
                <a:gd name="connsiteY99" fmla="*/ 914857 h 1087086"/>
                <a:gd name="connsiteX100" fmla="*/ 12309 w 2260086"/>
                <a:gd name="connsiteY100" fmla="*/ 917019 h 1087086"/>
                <a:gd name="connsiteX101" fmla="*/ 17072 w 2260086"/>
                <a:gd name="connsiteY101" fmla="*/ 883682 h 1087086"/>
                <a:gd name="connsiteX102" fmla="*/ 38979 w 2260086"/>
                <a:gd name="connsiteY102" fmla="*/ 865585 h 1087086"/>
                <a:gd name="connsiteX103" fmla="*/ 40854 w 2260086"/>
                <a:gd name="connsiteY103" fmla="*/ 864302 h 1087086"/>
                <a:gd name="connsiteX104" fmla="*/ 40744 w 2260086"/>
                <a:gd name="connsiteY104" fmla="*/ 857449 h 1087086"/>
                <a:gd name="connsiteX105" fmla="*/ 32311 w 2260086"/>
                <a:gd name="connsiteY105" fmla="*/ 860822 h 1087086"/>
                <a:gd name="connsiteX106" fmla="*/ 10404 w 2260086"/>
                <a:gd name="connsiteY106" fmla="*/ 871299 h 1087086"/>
                <a:gd name="connsiteX107" fmla="*/ 10404 w 2260086"/>
                <a:gd name="connsiteY107" fmla="*/ 838914 h 1087086"/>
                <a:gd name="connsiteX108" fmla="*/ 10467 w 2260086"/>
                <a:gd name="connsiteY108" fmla="*/ 838851 h 1087086"/>
                <a:gd name="connsiteX109" fmla="*/ 8500 w 2260086"/>
                <a:gd name="connsiteY109" fmla="*/ 838914 h 1087086"/>
                <a:gd name="connsiteX110" fmla="*/ 4690 w 2260086"/>
                <a:gd name="connsiteY110" fmla="*/ 833199 h 1087086"/>
                <a:gd name="connsiteX111" fmla="*/ 4690 w 2260086"/>
                <a:gd name="connsiteY111" fmla="*/ 811291 h 1087086"/>
                <a:gd name="connsiteX112" fmla="*/ 14215 w 2260086"/>
                <a:gd name="connsiteY112" fmla="*/ 800814 h 1087086"/>
                <a:gd name="connsiteX113" fmla="*/ 29455 w 2260086"/>
                <a:gd name="connsiteY113" fmla="*/ 785574 h 1087086"/>
                <a:gd name="connsiteX114" fmla="*/ 30407 w 2260086"/>
                <a:gd name="connsiteY114" fmla="*/ 786526 h 1087086"/>
                <a:gd name="connsiteX115" fmla="*/ 39548 w 2260086"/>
                <a:gd name="connsiteY115" fmla="*/ 782678 h 1087086"/>
                <a:gd name="connsiteX116" fmla="*/ 39509 w 2260086"/>
                <a:gd name="connsiteY116" fmla="*/ 780243 h 1087086"/>
                <a:gd name="connsiteX117" fmla="*/ 37075 w 2260086"/>
                <a:gd name="connsiteY117" fmla="*/ 781764 h 1087086"/>
                <a:gd name="connsiteX118" fmla="*/ 31360 w 2260086"/>
                <a:gd name="connsiteY118" fmla="*/ 784621 h 1087086"/>
                <a:gd name="connsiteX119" fmla="*/ 11357 w 2260086"/>
                <a:gd name="connsiteY119" fmla="*/ 788431 h 1087086"/>
                <a:gd name="connsiteX120" fmla="*/ 10881 w 2260086"/>
                <a:gd name="connsiteY120" fmla="*/ 768667 h 1087086"/>
                <a:gd name="connsiteX121" fmla="*/ 13943 w 2260086"/>
                <a:gd name="connsiteY121" fmla="*/ 757951 h 1087086"/>
                <a:gd name="connsiteX122" fmla="*/ 13262 w 2260086"/>
                <a:gd name="connsiteY122" fmla="*/ 757951 h 1087086"/>
                <a:gd name="connsiteX123" fmla="*/ 23739 w 2260086"/>
                <a:gd name="connsiteY123" fmla="*/ 713184 h 1087086"/>
                <a:gd name="connsiteX124" fmla="*/ 37074 w 2260086"/>
                <a:gd name="connsiteY124" fmla="*/ 702707 h 1087086"/>
                <a:gd name="connsiteX125" fmla="*/ 38257 w 2260086"/>
                <a:gd name="connsiteY125" fmla="*/ 701984 h 1087086"/>
                <a:gd name="connsiteX126" fmla="*/ 38122 w 2260086"/>
                <a:gd name="connsiteY126" fmla="*/ 693535 h 1087086"/>
                <a:gd name="connsiteX127" fmla="*/ 36182 w 2260086"/>
                <a:gd name="connsiteY127" fmla="*/ 693985 h 1087086"/>
                <a:gd name="connsiteX128" fmla="*/ 14214 w 2260086"/>
                <a:gd name="connsiteY128" fmla="*/ 701754 h 1087086"/>
                <a:gd name="connsiteX129" fmla="*/ 12309 w 2260086"/>
                <a:gd name="connsiteY129" fmla="*/ 660797 h 1087086"/>
                <a:gd name="connsiteX130" fmla="*/ 940997 w 2260086"/>
                <a:gd name="connsiteY130" fmla="*/ 205502 h 1087086"/>
                <a:gd name="connsiteX131" fmla="*/ 1441059 w 2260086"/>
                <a:gd name="connsiteY131" fmla="*/ 39767 h 1087086"/>
                <a:gd name="connsiteX132" fmla="*/ 1541072 w 2260086"/>
                <a:gd name="connsiteY132" fmla="*/ 19764 h 1087086"/>
                <a:gd name="connsiteX133" fmla="*/ 1560122 w 2260086"/>
                <a:gd name="connsiteY133" fmla="*/ 16907 h 1087086"/>
                <a:gd name="connsiteX134" fmla="*/ 1622987 w 2260086"/>
                <a:gd name="connsiteY134" fmla="*/ 8334 h 1087086"/>
                <a:gd name="connsiteX135" fmla="*/ 1645847 w 2260086"/>
                <a:gd name="connsiteY135" fmla="*/ 7382 h 1087086"/>
                <a:gd name="connsiteX136" fmla="*/ 1700139 w 2260086"/>
                <a:gd name="connsiteY136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56150 w 2260086"/>
                <a:gd name="connsiteY76" fmla="*/ 955119 h 1087086"/>
                <a:gd name="connsiteX77" fmla="*/ 236147 w 2260086"/>
                <a:gd name="connsiteY77" fmla="*/ 961787 h 1087086"/>
                <a:gd name="connsiteX78" fmla="*/ 216145 w 2260086"/>
                <a:gd name="connsiteY78" fmla="*/ 969407 h 1087086"/>
                <a:gd name="connsiteX79" fmla="*/ 38980 w 2260086"/>
                <a:gd name="connsiteY79" fmla="*/ 1074182 h 1087086"/>
                <a:gd name="connsiteX80" fmla="*/ 7547 w 2260086"/>
                <a:gd name="connsiteY80" fmla="*/ 1086564 h 1087086"/>
                <a:gd name="connsiteX81" fmla="*/ 3737 w 2260086"/>
                <a:gd name="connsiteY81" fmla="*/ 1060847 h 1087086"/>
                <a:gd name="connsiteX82" fmla="*/ 12310 w 2260086"/>
                <a:gd name="connsiteY82" fmla="*/ 1056084 h 1087086"/>
                <a:gd name="connsiteX83" fmla="*/ 21924 w 2260086"/>
                <a:gd name="connsiteY83" fmla="*/ 1046471 h 1087086"/>
                <a:gd name="connsiteX84" fmla="*/ 16953 w 2260086"/>
                <a:gd name="connsiteY84" fmla="*/ 1049416 h 1087086"/>
                <a:gd name="connsiteX85" fmla="*/ 6594 w 2260086"/>
                <a:gd name="connsiteY85" fmla="*/ 1052274 h 1087086"/>
                <a:gd name="connsiteX86" fmla="*/ 1832 w 2260086"/>
                <a:gd name="connsiteY86" fmla="*/ 1047511 h 1087086"/>
                <a:gd name="connsiteX87" fmla="*/ 1832 w 2260086"/>
                <a:gd name="connsiteY87" fmla="*/ 1044654 h 1087086"/>
                <a:gd name="connsiteX88" fmla="*/ 11357 w 2260086"/>
                <a:gd name="connsiteY88" fmla="*/ 1019889 h 1087086"/>
                <a:gd name="connsiteX89" fmla="*/ 20168 w 2260086"/>
                <a:gd name="connsiteY89" fmla="*/ 1009769 h 1087086"/>
                <a:gd name="connsiteX90" fmla="*/ 24706 w 2260086"/>
                <a:gd name="connsiteY90" fmla="*/ 1006233 h 1087086"/>
                <a:gd name="connsiteX91" fmla="*/ 23382 w 2260086"/>
                <a:gd name="connsiteY91" fmla="*/ 1006554 h 1087086"/>
                <a:gd name="connsiteX92" fmla="*/ 12309 w 2260086"/>
                <a:gd name="connsiteY92" fmla="*/ 1009411 h 1087086"/>
                <a:gd name="connsiteX93" fmla="*/ 3737 w 2260086"/>
                <a:gd name="connsiteY93" fmla="*/ 1006554 h 1087086"/>
                <a:gd name="connsiteX94" fmla="*/ 3737 w 2260086"/>
                <a:gd name="connsiteY94" fmla="*/ 1004649 h 1087086"/>
                <a:gd name="connsiteX95" fmla="*/ 12309 w 2260086"/>
                <a:gd name="connsiteY95" fmla="*/ 960834 h 1087086"/>
                <a:gd name="connsiteX96" fmla="*/ 16120 w 2260086"/>
                <a:gd name="connsiteY96" fmla="*/ 957023 h 1087086"/>
                <a:gd name="connsiteX97" fmla="*/ 17072 w 2260086"/>
                <a:gd name="connsiteY97" fmla="*/ 920829 h 1087086"/>
                <a:gd name="connsiteX98" fmla="*/ 23841 w 2260086"/>
                <a:gd name="connsiteY98" fmla="*/ 914857 h 1087086"/>
                <a:gd name="connsiteX99" fmla="*/ 12309 w 2260086"/>
                <a:gd name="connsiteY99" fmla="*/ 917019 h 1087086"/>
                <a:gd name="connsiteX100" fmla="*/ 17072 w 2260086"/>
                <a:gd name="connsiteY100" fmla="*/ 883682 h 1087086"/>
                <a:gd name="connsiteX101" fmla="*/ 38979 w 2260086"/>
                <a:gd name="connsiteY101" fmla="*/ 865585 h 1087086"/>
                <a:gd name="connsiteX102" fmla="*/ 40854 w 2260086"/>
                <a:gd name="connsiteY102" fmla="*/ 864302 h 1087086"/>
                <a:gd name="connsiteX103" fmla="*/ 40744 w 2260086"/>
                <a:gd name="connsiteY103" fmla="*/ 857449 h 1087086"/>
                <a:gd name="connsiteX104" fmla="*/ 32311 w 2260086"/>
                <a:gd name="connsiteY104" fmla="*/ 860822 h 1087086"/>
                <a:gd name="connsiteX105" fmla="*/ 10404 w 2260086"/>
                <a:gd name="connsiteY105" fmla="*/ 871299 h 1087086"/>
                <a:gd name="connsiteX106" fmla="*/ 10404 w 2260086"/>
                <a:gd name="connsiteY106" fmla="*/ 838914 h 1087086"/>
                <a:gd name="connsiteX107" fmla="*/ 10467 w 2260086"/>
                <a:gd name="connsiteY107" fmla="*/ 838851 h 1087086"/>
                <a:gd name="connsiteX108" fmla="*/ 8500 w 2260086"/>
                <a:gd name="connsiteY108" fmla="*/ 838914 h 1087086"/>
                <a:gd name="connsiteX109" fmla="*/ 4690 w 2260086"/>
                <a:gd name="connsiteY109" fmla="*/ 833199 h 1087086"/>
                <a:gd name="connsiteX110" fmla="*/ 4690 w 2260086"/>
                <a:gd name="connsiteY110" fmla="*/ 811291 h 1087086"/>
                <a:gd name="connsiteX111" fmla="*/ 14215 w 2260086"/>
                <a:gd name="connsiteY111" fmla="*/ 800814 h 1087086"/>
                <a:gd name="connsiteX112" fmla="*/ 29455 w 2260086"/>
                <a:gd name="connsiteY112" fmla="*/ 785574 h 1087086"/>
                <a:gd name="connsiteX113" fmla="*/ 30407 w 2260086"/>
                <a:gd name="connsiteY113" fmla="*/ 786526 h 1087086"/>
                <a:gd name="connsiteX114" fmla="*/ 39548 w 2260086"/>
                <a:gd name="connsiteY114" fmla="*/ 782678 h 1087086"/>
                <a:gd name="connsiteX115" fmla="*/ 39509 w 2260086"/>
                <a:gd name="connsiteY115" fmla="*/ 780243 h 1087086"/>
                <a:gd name="connsiteX116" fmla="*/ 37075 w 2260086"/>
                <a:gd name="connsiteY116" fmla="*/ 781764 h 1087086"/>
                <a:gd name="connsiteX117" fmla="*/ 31360 w 2260086"/>
                <a:gd name="connsiteY117" fmla="*/ 784621 h 1087086"/>
                <a:gd name="connsiteX118" fmla="*/ 11357 w 2260086"/>
                <a:gd name="connsiteY118" fmla="*/ 788431 h 1087086"/>
                <a:gd name="connsiteX119" fmla="*/ 10881 w 2260086"/>
                <a:gd name="connsiteY119" fmla="*/ 768667 h 1087086"/>
                <a:gd name="connsiteX120" fmla="*/ 13943 w 2260086"/>
                <a:gd name="connsiteY120" fmla="*/ 757951 h 1087086"/>
                <a:gd name="connsiteX121" fmla="*/ 13262 w 2260086"/>
                <a:gd name="connsiteY121" fmla="*/ 757951 h 1087086"/>
                <a:gd name="connsiteX122" fmla="*/ 23739 w 2260086"/>
                <a:gd name="connsiteY122" fmla="*/ 713184 h 1087086"/>
                <a:gd name="connsiteX123" fmla="*/ 37074 w 2260086"/>
                <a:gd name="connsiteY123" fmla="*/ 702707 h 1087086"/>
                <a:gd name="connsiteX124" fmla="*/ 38257 w 2260086"/>
                <a:gd name="connsiteY124" fmla="*/ 701984 h 1087086"/>
                <a:gd name="connsiteX125" fmla="*/ 38122 w 2260086"/>
                <a:gd name="connsiteY125" fmla="*/ 693535 h 1087086"/>
                <a:gd name="connsiteX126" fmla="*/ 36182 w 2260086"/>
                <a:gd name="connsiteY126" fmla="*/ 693985 h 1087086"/>
                <a:gd name="connsiteX127" fmla="*/ 14214 w 2260086"/>
                <a:gd name="connsiteY127" fmla="*/ 701754 h 1087086"/>
                <a:gd name="connsiteX128" fmla="*/ 12309 w 2260086"/>
                <a:gd name="connsiteY128" fmla="*/ 660797 h 1087086"/>
                <a:gd name="connsiteX129" fmla="*/ 940997 w 2260086"/>
                <a:gd name="connsiteY129" fmla="*/ 205502 h 1087086"/>
                <a:gd name="connsiteX130" fmla="*/ 1441059 w 2260086"/>
                <a:gd name="connsiteY130" fmla="*/ 39767 h 1087086"/>
                <a:gd name="connsiteX131" fmla="*/ 1541072 w 2260086"/>
                <a:gd name="connsiteY131" fmla="*/ 19764 h 1087086"/>
                <a:gd name="connsiteX132" fmla="*/ 1560122 w 2260086"/>
                <a:gd name="connsiteY132" fmla="*/ 16907 h 1087086"/>
                <a:gd name="connsiteX133" fmla="*/ 1622987 w 2260086"/>
                <a:gd name="connsiteY133" fmla="*/ 8334 h 1087086"/>
                <a:gd name="connsiteX134" fmla="*/ 1645847 w 2260086"/>
                <a:gd name="connsiteY134" fmla="*/ 7382 h 1087086"/>
                <a:gd name="connsiteX135" fmla="*/ 1700139 w 2260086"/>
                <a:gd name="connsiteY135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36147 w 2260086"/>
                <a:gd name="connsiteY76" fmla="*/ 961787 h 1087086"/>
                <a:gd name="connsiteX77" fmla="*/ 216145 w 2260086"/>
                <a:gd name="connsiteY77" fmla="*/ 969407 h 1087086"/>
                <a:gd name="connsiteX78" fmla="*/ 38980 w 2260086"/>
                <a:gd name="connsiteY78" fmla="*/ 1074182 h 1087086"/>
                <a:gd name="connsiteX79" fmla="*/ 7547 w 2260086"/>
                <a:gd name="connsiteY79" fmla="*/ 1086564 h 1087086"/>
                <a:gd name="connsiteX80" fmla="*/ 3737 w 2260086"/>
                <a:gd name="connsiteY80" fmla="*/ 1060847 h 1087086"/>
                <a:gd name="connsiteX81" fmla="*/ 12310 w 2260086"/>
                <a:gd name="connsiteY81" fmla="*/ 1056084 h 1087086"/>
                <a:gd name="connsiteX82" fmla="*/ 21924 w 2260086"/>
                <a:gd name="connsiteY82" fmla="*/ 1046471 h 1087086"/>
                <a:gd name="connsiteX83" fmla="*/ 16953 w 2260086"/>
                <a:gd name="connsiteY83" fmla="*/ 1049416 h 1087086"/>
                <a:gd name="connsiteX84" fmla="*/ 6594 w 2260086"/>
                <a:gd name="connsiteY84" fmla="*/ 1052274 h 1087086"/>
                <a:gd name="connsiteX85" fmla="*/ 1832 w 2260086"/>
                <a:gd name="connsiteY85" fmla="*/ 1047511 h 1087086"/>
                <a:gd name="connsiteX86" fmla="*/ 1832 w 2260086"/>
                <a:gd name="connsiteY86" fmla="*/ 1044654 h 1087086"/>
                <a:gd name="connsiteX87" fmla="*/ 11357 w 2260086"/>
                <a:gd name="connsiteY87" fmla="*/ 1019889 h 1087086"/>
                <a:gd name="connsiteX88" fmla="*/ 20168 w 2260086"/>
                <a:gd name="connsiteY88" fmla="*/ 1009769 h 1087086"/>
                <a:gd name="connsiteX89" fmla="*/ 24706 w 2260086"/>
                <a:gd name="connsiteY89" fmla="*/ 1006233 h 1087086"/>
                <a:gd name="connsiteX90" fmla="*/ 23382 w 2260086"/>
                <a:gd name="connsiteY90" fmla="*/ 1006554 h 1087086"/>
                <a:gd name="connsiteX91" fmla="*/ 12309 w 2260086"/>
                <a:gd name="connsiteY91" fmla="*/ 1009411 h 1087086"/>
                <a:gd name="connsiteX92" fmla="*/ 3737 w 2260086"/>
                <a:gd name="connsiteY92" fmla="*/ 1006554 h 1087086"/>
                <a:gd name="connsiteX93" fmla="*/ 3737 w 2260086"/>
                <a:gd name="connsiteY93" fmla="*/ 1004649 h 1087086"/>
                <a:gd name="connsiteX94" fmla="*/ 12309 w 2260086"/>
                <a:gd name="connsiteY94" fmla="*/ 960834 h 1087086"/>
                <a:gd name="connsiteX95" fmla="*/ 16120 w 2260086"/>
                <a:gd name="connsiteY95" fmla="*/ 957023 h 1087086"/>
                <a:gd name="connsiteX96" fmla="*/ 17072 w 2260086"/>
                <a:gd name="connsiteY96" fmla="*/ 920829 h 1087086"/>
                <a:gd name="connsiteX97" fmla="*/ 23841 w 2260086"/>
                <a:gd name="connsiteY97" fmla="*/ 914857 h 1087086"/>
                <a:gd name="connsiteX98" fmla="*/ 12309 w 2260086"/>
                <a:gd name="connsiteY98" fmla="*/ 917019 h 1087086"/>
                <a:gd name="connsiteX99" fmla="*/ 17072 w 2260086"/>
                <a:gd name="connsiteY99" fmla="*/ 883682 h 1087086"/>
                <a:gd name="connsiteX100" fmla="*/ 38979 w 2260086"/>
                <a:gd name="connsiteY100" fmla="*/ 865585 h 1087086"/>
                <a:gd name="connsiteX101" fmla="*/ 40854 w 2260086"/>
                <a:gd name="connsiteY101" fmla="*/ 864302 h 1087086"/>
                <a:gd name="connsiteX102" fmla="*/ 40744 w 2260086"/>
                <a:gd name="connsiteY102" fmla="*/ 857449 h 1087086"/>
                <a:gd name="connsiteX103" fmla="*/ 32311 w 2260086"/>
                <a:gd name="connsiteY103" fmla="*/ 860822 h 1087086"/>
                <a:gd name="connsiteX104" fmla="*/ 10404 w 2260086"/>
                <a:gd name="connsiteY104" fmla="*/ 871299 h 1087086"/>
                <a:gd name="connsiteX105" fmla="*/ 10404 w 2260086"/>
                <a:gd name="connsiteY105" fmla="*/ 838914 h 1087086"/>
                <a:gd name="connsiteX106" fmla="*/ 10467 w 2260086"/>
                <a:gd name="connsiteY106" fmla="*/ 838851 h 1087086"/>
                <a:gd name="connsiteX107" fmla="*/ 8500 w 2260086"/>
                <a:gd name="connsiteY107" fmla="*/ 838914 h 1087086"/>
                <a:gd name="connsiteX108" fmla="*/ 4690 w 2260086"/>
                <a:gd name="connsiteY108" fmla="*/ 833199 h 1087086"/>
                <a:gd name="connsiteX109" fmla="*/ 4690 w 2260086"/>
                <a:gd name="connsiteY109" fmla="*/ 811291 h 1087086"/>
                <a:gd name="connsiteX110" fmla="*/ 14215 w 2260086"/>
                <a:gd name="connsiteY110" fmla="*/ 800814 h 1087086"/>
                <a:gd name="connsiteX111" fmla="*/ 29455 w 2260086"/>
                <a:gd name="connsiteY111" fmla="*/ 785574 h 1087086"/>
                <a:gd name="connsiteX112" fmla="*/ 30407 w 2260086"/>
                <a:gd name="connsiteY112" fmla="*/ 786526 h 1087086"/>
                <a:gd name="connsiteX113" fmla="*/ 39548 w 2260086"/>
                <a:gd name="connsiteY113" fmla="*/ 782678 h 1087086"/>
                <a:gd name="connsiteX114" fmla="*/ 39509 w 2260086"/>
                <a:gd name="connsiteY114" fmla="*/ 780243 h 1087086"/>
                <a:gd name="connsiteX115" fmla="*/ 37075 w 2260086"/>
                <a:gd name="connsiteY115" fmla="*/ 781764 h 1087086"/>
                <a:gd name="connsiteX116" fmla="*/ 31360 w 2260086"/>
                <a:gd name="connsiteY116" fmla="*/ 784621 h 1087086"/>
                <a:gd name="connsiteX117" fmla="*/ 11357 w 2260086"/>
                <a:gd name="connsiteY117" fmla="*/ 788431 h 1087086"/>
                <a:gd name="connsiteX118" fmla="*/ 10881 w 2260086"/>
                <a:gd name="connsiteY118" fmla="*/ 768667 h 1087086"/>
                <a:gd name="connsiteX119" fmla="*/ 13943 w 2260086"/>
                <a:gd name="connsiteY119" fmla="*/ 757951 h 1087086"/>
                <a:gd name="connsiteX120" fmla="*/ 13262 w 2260086"/>
                <a:gd name="connsiteY120" fmla="*/ 757951 h 1087086"/>
                <a:gd name="connsiteX121" fmla="*/ 23739 w 2260086"/>
                <a:gd name="connsiteY121" fmla="*/ 713184 h 1087086"/>
                <a:gd name="connsiteX122" fmla="*/ 37074 w 2260086"/>
                <a:gd name="connsiteY122" fmla="*/ 702707 h 1087086"/>
                <a:gd name="connsiteX123" fmla="*/ 38257 w 2260086"/>
                <a:gd name="connsiteY123" fmla="*/ 701984 h 1087086"/>
                <a:gd name="connsiteX124" fmla="*/ 38122 w 2260086"/>
                <a:gd name="connsiteY124" fmla="*/ 693535 h 1087086"/>
                <a:gd name="connsiteX125" fmla="*/ 36182 w 2260086"/>
                <a:gd name="connsiteY125" fmla="*/ 693985 h 1087086"/>
                <a:gd name="connsiteX126" fmla="*/ 14214 w 2260086"/>
                <a:gd name="connsiteY126" fmla="*/ 701754 h 1087086"/>
                <a:gd name="connsiteX127" fmla="*/ 12309 w 2260086"/>
                <a:gd name="connsiteY127" fmla="*/ 660797 h 1087086"/>
                <a:gd name="connsiteX128" fmla="*/ 940997 w 2260086"/>
                <a:gd name="connsiteY128" fmla="*/ 205502 h 1087086"/>
                <a:gd name="connsiteX129" fmla="*/ 1441059 w 2260086"/>
                <a:gd name="connsiteY129" fmla="*/ 39767 h 1087086"/>
                <a:gd name="connsiteX130" fmla="*/ 1541072 w 2260086"/>
                <a:gd name="connsiteY130" fmla="*/ 19764 h 1087086"/>
                <a:gd name="connsiteX131" fmla="*/ 1560122 w 2260086"/>
                <a:gd name="connsiteY131" fmla="*/ 16907 h 1087086"/>
                <a:gd name="connsiteX132" fmla="*/ 1622987 w 2260086"/>
                <a:gd name="connsiteY132" fmla="*/ 8334 h 1087086"/>
                <a:gd name="connsiteX133" fmla="*/ 1645847 w 2260086"/>
                <a:gd name="connsiteY133" fmla="*/ 7382 h 1087086"/>
                <a:gd name="connsiteX134" fmla="*/ 1700139 w 2260086"/>
                <a:gd name="connsiteY134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16145 w 2260086"/>
                <a:gd name="connsiteY76" fmla="*/ 969407 h 1087086"/>
                <a:gd name="connsiteX77" fmla="*/ 38980 w 2260086"/>
                <a:gd name="connsiteY77" fmla="*/ 1074182 h 1087086"/>
                <a:gd name="connsiteX78" fmla="*/ 7547 w 2260086"/>
                <a:gd name="connsiteY78" fmla="*/ 1086564 h 1087086"/>
                <a:gd name="connsiteX79" fmla="*/ 3737 w 2260086"/>
                <a:gd name="connsiteY79" fmla="*/ 1060847 h 1087086"/>
                <a:gd name="connsiteX80" fmla="*/ 12310 w 2260086"/>
                <a:gd name="connsiteY80" fmla="*/ 1056084 h 1087086"/>
                <a:gd name="connsiteX81" fmla="*/ 21924 w 2260086"/>
                <a:gd name="connsiteY81" fmla="*/ 1046471 h 1087086"/>
                <a:gd name="connsiteX82" fmla="*/ 16953 w 2260086"/>
                <a:gd name="connsiteY82" fmla="*/ 1049416 h 1087086"/>
                <a:gd name="connsiteX83" fmla="*/ 6594 w 2260086"/>
                <a:gd name="connsiteY83" fmla="*/ 1052274 h 1087086"/>
                <a:gd name="connsiteX84" fmla="*/ 1832 w 2260086"/>
                <a:gd name="connsiteY84" fmla="*/ 1047511 h 1087086"/>
                <a:gd name="connsiteX85" fmla="*/ 1832 w 2260086"/>
                <a:gd name="connsiteY85" fmla="*/ 1044654 h 1087086"/>
                <a:gd name="connsiteX86" fmla="*/ 11357 w 2260086"/>
                <a:gd name="connsiteY86" fmla="*/ 1019889 h 1087086"/>
                <a:gd name="connsiteX87" fmla="*/ 20168 w 2260086"/>
                <a:gd name="connsiteY87" fmla="*/ 1009769 h 1087086"/>
                <a:gd name="connsiteX88" fmla="*/ 24706 w 2260086"/>
                <a:gd name="connsiteY88" fmla="*/ 1006233 h 1087086"/>
                <a:gd name="connsiteX89" fmla="*/ 23382 w 2260086"/>
                <a:gd name="connsiteY89" fmla="*/ 1006554 h 1087086"/>
                <a:gd name="connsiteX90" fmla="*/ 12309 w 2260086"/>
                <a:gd name="connsiteY90" fmla="*/ 1009411 h 1087086"/>
                <a:gd name="connsiteX91" fmla="*/ 3737 w 2260086"/>
                <a:gd name="connsiteY91" fmla="*/ 1006554 h 1087086"/>
                <a:gd name="connsiteX92" fmla="*/ 3737 w 2260086"/>
                <a:gd name="connsiteY92" fmla="*/ 1004649 h 1087086"/>
                <a:gd name="connsiteX93" fmla="*/ 12309 w 2260086"/>
                <a:gd name="connsiteY93" fmla="*/ 960834 h 1087086"/>
                <a:gd name="connsiteX94" fmla="*/ 16120 w 2260086"/>
                <a:gd name="connsiteY94" fmla="*/ 957023 h 1087086"/>
                <a:gd name="connsiteX95" fmla="*/ 17072 w 2260086"/>
                <a:gd name="connsiteY95" fmla="*/ 920829 h 1087086"/>
                <a:gd name="connsiteX96" fmla="*/ 23841 w 2260086"/>
                <a:gd name="connsiteY96" fmla="*/ 914857 h 1087086"/>
                <a:gd name="connsiteX97" fmla="*/ 12309 w 2260086"/>
                <a:gd name="connsiteY97" fmla="*/ 917019 h 1087086"/>
                <a:gd name="connsiteX98" fmla="*/ 17072 w 2260086"/>
                <a:gd name="connsiteY98" fmla="*/ 883682 h 1087086"/>
                <a:gd name="connsiteX99" fmla="*/ 38979 w 2260086"/>
                <a:gd name="connsiteY99" fmla="*/ 865585 h 1087086"/>
                <a:gd name="connsiteX100" fmla="*/ 40854 w 2260086"/>
                <a:gd name="connsiteY100" fmla="*/ 864302 h 1087086"/>
                <a:gd name="connsiteX101" fmla="*/ 40744 w 2260086"/>
                <a:gd name="connsiteY101" fmla="*/ 857449 h 1087086"/>
                <a:gd name="connsiteX102" fmla="*/ 32311 w 2260086"/>
                <a:gd name="connsiteY102" fmla="*/ 860822 h 1087086"/>
                <a:gd name="connsiteX103" fmla="*/ 10404 w 2260086"/>
                <a:gd name="connsiteY103" fmla="*/ 871299 h 1087086"/>
                <a:gd name="connsiteX104" fmla="*/ 10404 w 2260086"/>
                <a:gd name="connsiteY104" fmla="*/ 838914 h 1087086"/>
                <a:gd name="connsiteX105" fmla="*/ 10467 w 2260086"/>
                <a:gd name="connsiteY105" fmla="*/ 838851 h 1087086"/>
                <a:gd name="connsiteX106" fmla="*/ 8500 w 2260086"/>
                <a:gd name="connsiteY106" fmla="*/ 838914 h 1087086"/>
                <a:gd name="connsiteX107" fmla="*/ 4690 w 2260086"/>
                <a:gd name="connsiteY107" fmla="*/ 833199 h 1087086"/>
                <a:gd name="connsiteX108" fmla="*/ 4690 w 2260086"/>
                <a:gd name="connsiteY108" fmla="*/ 811291 h 1087086"/>
                <a:gd name="connsiteX109" fmla="*/ 14215 w 2260086"/>
                <a:gd name="connsiteY109" fmla="*/ 800814 h 1087086"/>
                <a:gd name="connsiteX110" fmla="*/ 29455 w 2260086"/>
                <a:gd name="connsiteY110" fmla="*/ 785574 h 1087086"/>
                <a:gd name="connsiteX111" fmla="*/ 30407 w 2260086"/>
                <a:gd name="connsiteY111" fmla="*/ 786526 h 1087086"/>
                <a:gd name="connsiteX112" fmla="*/ 39548 w 2260086"/>
                <a:gd name="connsiteY112" fmla="*/ 782678 h 1087086"/>
                <a:gd name="connsiteX113" fmla="*/ 39509 w 2260086"/>
                <a:gd name="connsiteY113" fmla="*/ 780243 h 1087086"/>
                <a:gd name="connsiteX114" fmla="*/ 37075 w 2260086"/>
                <a:gd name="connsiteY114" fmla="*/ 781764 h 1087086"/>
                <a:gd name="connsiteX115" fmla="*/ 31360 w 2260086"/>
                <a:gd name="connsiteY115" fmla="*/ 784621 h 1087086"/>
                <a:gd name="connsiteX116" fmla="*/ 11357 w 2260086"/>
                <a:gd name="connsiteY116" fmla="*/ 788431 h 1087086"/>
                <a:gd name="connsiteX117" fmla="*/ 10881 w 2260086"/>
                <a:gd name="connsiteY117" fmla="*/ 768667 h 1087086"/>
                <a:gd name="connsiteX118" fmla="*/ 13943 w 2260086"/>
                <a:gd name="connsiteY118" fmla="*/ 757951 h 1087086"/>
                <a:gd name="connsiteX119" fmla="*/ 13262 w 2260086"/>
                <a:gd name="connsiteY119" fmla="*/ 757951 h 1087086"/>
                <a:gd name="connsiteX120" fmla="*/ 23739 w 2260086"/>
                <a:gd name="connsiteY120" fmla="*/ 713184 h 1087086"/>
                <a:gd name="connsiteX121" fmla="*/ 37074 w 2260086"/>
                <a:gd name="connsiteY121" fmla="*/ 702707 h 1087086"/>
                <a:gd name="connsiteX122" fmla="*/ 38257 w 2260086"/>
                <a:gd name="connsiteY122" fmla="*/ 701984 h 1087086"/>
                <a:gd name="connsiteX123" fmla="*/ 38122 w 2260086"/>
                <a:gd name="connsiteY123" fmla="*/ 693535 h 1087086"/>
                <a:gd name="connsiteX124" fmla="*/ 36182 w 2260086"/>
                <a:gd name="connsiteY124" fmla="*/ 693985 h 1087086"/>
                <a:gd name="connsiteX125" fmla="*/ 14214 w 2260086"/>
                <a:gd name="connsiteY125" fmla="*/ 701754 h 1087086"/>
                <a:gd name="connsiteX126" fmla="*/ 12309 w 2260086"/>
                <a:gd name="connsiteY126" fmla="*/ 660797 h 1087086"/>
                <a:gd name="connsiteX127" fmla="*/ 940997 w 2260086"/>
                <a:gd name="connsiteY127" fmla="*/ 205502 h 1087086"/>
                <a:gd name="connsiteX128" fmla="*/ 1441059 w 2260086"/>
                <a:gd name="connsiteY128" fmla="*/ 39767 h 1087086"/>
                <a:gd name="connsiteX129" fmla="*/ 1541072 w 2260086"/>
                <a:gd name="connsiteY129" fmla="*/ 19764 h 1087086"/>
                <a:gd name="connsiteX130" fmla="*/ 1560122 w 2260086"/>
                <a:gd name="connsiteY130" fmla="*/ 16907 h 1087086"/>
                <a:gd name="connsiteX131" fmla="*/ 1622987 w 2260086"/>
                <a:gd name="connsiteY131" fmla="*/ 8334 h 1087086"/>
                <a:gd name="connsiteX132" fmla="*/ 1645847 w 2260086"/>
                <a:gd name="connsiteY132" fmla="*/ 7382 h 1087086"/>
                <a:gd name="connsiteX133" fmla="*/ 1700139 w 2260086"/>
                <a:gd name="connsiteY13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8980 w 2260086"/>
                <a:gd name="connsiteY76" fmla="*/ 1074182 h 1087086"/>
                <a:gd name="connsiteX77" fmla="*/ 7547 w 2260086"/>
                <a:gd name="connsiteY77" fmla="*/ 1086564 h 1087086"/>
                <a:gd name="connsiteX78" fmla="*/ 3737 w 2260086"/>
                <a:gd name="connsiteY78" fmla="*/ 1060847 h 1087086"/>
                <a:gd name="connsiteX79" fmla="*/ 12310 w 2260086"/>
                <a:gd name="connsiteY79" fmla="*/ 1056084 h 1087086"/>
                <a:gd name="connsiteX80" fmla="*/ 21924 w 2260086"/>
                <a:gd name="connsiteY80" fmla="*/ 1046471 h 1087086"/>
                <a:gd name="connsiteX81" fmla="*/ 16953 w 2260086"/>
                <a:gd name="connsiteY81" fmla="*/ 1049416 h 1087086"/>
                <a:gd name="connsiteX82" fmla="*/ 6594 w 2260086"/>
                <a:gd name="connsiteY82" fmla="*/ 1052274 h 1087086"/>
                <a:gd name="connsiteX83" fmla="*/ 1832 w 2260086"/>
                <a:gd name="connsiteY83" fmla="*/ 1047511 h 1087086"/>
                <a:gd name="connsiteX84" fmla="*/ 1832 w 2260086"/>
                <a:gd name="connsiteY84" fmla="*/ 1044654 h 1087086"/>
                <a:gd name="connsiteX85" fmla="*/ 11357 w 2260086"/>
                <a:gd name="connsiteY85" fmla="*/ 1019889 h 1087086"/>
                <a:gd name="connsiteX86" fmla="*/ 20168 w 2260086"/>
                <a:gd name="connsiteY86" fmla="*/ 1009769 h 1087086"/>
                <a:gd name="connsiteX87" fmla="*/ 24706 w 2260086"/>
                <a:gd name="connsiteY87" fmla="*/ 1006233 h 1087086"/>
                <a:gd name="connsiteX88" fmla="*/ 23382 w 2260086"/>
                <a:gd name="connsiteY88" fmla="*/ 1006554 h 1087086"/>
                <a:gd name="connsiteX89" fmla="*/ 12309 w 2260086"/>
                <a:gd name="connsiteY89" fmla="*/ 1009411 h 1087086"/>
                <a:gd name="connsiteX90" fmla="*/ 3737 w 2260086"/>
                <a:gd name="connsiteY90" fmla="*/ 1006554 h 1087086"/>
                <a:gd name="connsiteX91" fmla="*/ 3737 w 2260086"/>
                <a:gd name="connsiteY91" fmla="*/ 1004649 h 1087086"/>
                <a:gd name="connsiteX92" fmla="*/ 12309 w 2260086"/>
                <a:gd name="connsiteY92" fmla="*/ 960834 h 1087086"/>
                <a:gd name="connsiteX93" fmla="*/ 16120 w 2260086"/>
                <a:gd name="connsiteY93" fmla="*/ 957023 h 1087086"/>
                <a:gd name="connsiteX94" fmla="*/ 17072 w 2260086"/>
                <a:gd name="connsiteY94" fmla="*/ 920829 h 1087086"/>
                <a:gd name="connsiteX95" fmla="*/ 23841 w 2260086"/>
                <a:gd name="connsiteY95" fmla="*/ 914857 h 1087086"/>
                <a:gd name="connsiteX96" fmla="*/ 12309 w 2260086"/>
                <a:gd name="connsiteY96" fmla="*/ 917019 h 1087086"/>
                <a:gd name="connsiteX97" fmla="*/ 17072 w 2260086"/>
                <a:gd name="connsiteY97" fmla="*/ 883682 h 1087086"/>
                <a:gd name="connsiteX98" fmla="*/ 38979 w 2260086"/>
                <a:gd name="connsiteY98" fmla="*/ 865585 h 1087086"/>
                <a:gd name="connsiteX99" fmla="*/ 40854 w 2260086"/>
                <a:gd name="connsiteY99" fmla="*/ 864302 h 1087086"/>
                <a:gd name="connsiteX100" fmla="*/ 40744 w 2260086"/>
                <a:gd name="connsiteY100" fmla="*/ 857449 h 1087086"/>
                <a:gd name="connsiteX101" fmla="*/ 32311 w 2260086"/>
                <a:gd name="connsiteY101" fmla="*/ 860822 h 1087086"/>
                <a:gd name="connsiteX102" fmla="*/ 10404 w 2260086"/>
                <a:gd name="connsiteY102" fmla="*/ 871299 h 1087086"/>
                <a:gd name="connsiteX103" fmla="*/ 10404 w 2260086"/>
                <a:gd name="connsiteY103" fmla="*/ 838914 h 1087086"/>
                <a:gd name="connsiteX104" fmla="*/ 10467 w 2260086"/>
                <a:gd name="connsiteY104" fmla="*/ 838851 h 1087086"/>
                <a:gd name="connsiteX105" fmla="*/ 8500 w 2260086"/>
                <a:gd name="connsiteY105" fmla="*/ 838914 h 1087086"/>
                <a:gd name="connsiteX106" fmla="*/ 4690 w 2260086"/>
                <a:gd name="connsiteY106" fmla="*/ 833199 h 1087086"/>
                <a:gd name="connsiteX107" fmla="*/ 4690 w 2260086"/>
                <a:gd name="connsiteY107" fmla="*/ 811291 h 1087086"/>
                <a:gd name="connsiteX108" fmla="*/ 14215 w 2260086"/>
                <a:gd name="connsiteY108" fmla="*/ 800814 h 1087086"/>
                <a:gd name="connsiteX109" fmla="*/ 29455 w 2260086"/>
                <a:gd name="connsiteY109" fmla="*/ 785574 h 1087086"/>
                <a:gd name="connsiteX110" fmla="*/ 30407 w 2260086"/>
                <a:gd name="connsiteY110" fmla="*/ 786526 h 1087086"/>
                <a:gd name="connsiteX111" fmla="*/ 39548 w 2260086"/>
                <a:gd name="connsiteY111" fmla="*/ 782678 h 1087086"/>
                <a:gd name="connsiteX112" fmla="*/ 39509 w 2260086"/>
                <a:gd name="connsiteY112" fmla="*/ 780243 h 1087086"/>
                <a:gd name="connsiteX113" fmla="*/ 37075 w 2260086"/>
                <a:gd name="connsiteY113" fmla="*/ 781764 h 1087086"/>
                <a:gd name="connsiteX114" fmla="*/ 31360 w 2260086"/>
                <a:gd name="connsiteY114" fmla="*/ 784621 h 1087086"/>
                <a:gd name="connsiteX115" fmla="*/ 11357 w 2260086"/>
                <a:gd name="connsiteY115" fmla="*/ 788431 h 1087086"/>
                <a:gd name="connsiteX116" fmla="*/ 10881 w 2260086"/>
                <a:gd name="connsiteY116" fmla="*/ 768667 h 1087086"/>
                <a:gd name="connsiteX117" fmla="*/ 13943 w 2260086"/>
                <a:gd name="connsiteY117" fmla="*/ 757951 h 1087086"/>
                <a:gd name="connsiteX118" fmla="*/ 13262 w 2260086"/>
                <a:gd name="connsiteY118" fmla="*/ 757951 h 1087086"/>
                <a:gd name="connsiteX119" fmla="*/ 23739 w 2260086"/>
                <a:gd name="connsiteY119" fmla="*/ 713184 h 1087086"/>
                <a:gd name="connsiteX120" fmla="*/ 37074 w 2260086"/>
                <a:gd name="connsiteY120" fmla="*/ 702707 h 1087086"/>
                <a:gd name="connsiteX121" fmla="*/ 38257 w 2260086"/>
                <a:gd name="connsiteY121" fmla="*/ 701984 h 1087086"/>
                <a:gd name="connsiteX122" fmla="*/ 38122 w 2260086"/>
                <a:gd name="connsiteY122" fmla="*/ 693535 h 1087086"/>
                <a:gd name="connsiteX123" fmla="*/ 36182 w 2260086"/>
                <a:gd name="connsiteY123" fmla="*/ 693985 h 1087086"/>
                <a:gd name="connsiteX124" fmla="*/ 14214 w 2260086"/>
                <a:gd name="connsiteY124" fmla="*/ 701754 h 1087086"/>
                <a:gd name="connsiteX125" fmla="*/ 12309 w 2260086"/>
                <a:gd name="connsiteY125" fmla="*/ 660797 h 1087086"/>
                <a:gd name="connsiteX126" fmla="*/ 940997 w 2260086"/>
                <a:gd name="connsiteY126" fmla="*/ 205502 h 1087086"/>
                <a:gd name="connsiteX127" fmla="*/ 1441059 w 2260086"/>
                <a:gd name="connsiteY127" fmla="*/ 39767 h 1087086"/>
                <a:gd name="connsiteX128" fmla="*/ 1541072 w 2260086"/>
                <a:gd name="connsiteY128" fmla="*/ 19764 h 1087086"/>
                <a:gd name="connsiteX129" fmla="*/ 1560122 w 2260086"/>
                <a:gd name="connsiteY129" fmla="*/ 16907 h 1087086"/>
                <a:gd name="connsiteX130" fmla="*/ 1622987 w 2260086"/>
                <a:gd name="connsiteY130" fmla="*/ 8334 h 1087086"/>
                <a:gd name="connsiteX131" fmla="*/ 1645847 w 2260086"/>
                <a:gd name="connsiteY131" fmla="*/ 7382 h 1087086"/>
                <a:gd name="connsiteX132" fmla="*/ 1700139 w 2260086"/>
                <a:gd name="connsiteY132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8980 w 2260086"/>
                <a:gd name="connsiteY75" fmla="*/ 1074182 h 1087086"/>
                <a:gd name="connsiteX76" fmla="*/ 7547 w 2260086"/>
                <a:gd name="connsiteY76" fmla="*/ 1086564 h 1087086"/>
                <a:gd name="connsiteX77" fmla="*/ 3737 w 2260086"/>
                <a:gd name="connsiteY77" fmla="*/ 1060847 h 1087086"/>
                <a:gd name="connsiteX78" fmla="*/ 12310 w 2260086"/>
                <a:gd name="connsiteY78" fmla="*/ 1056084 h 1087086"/>
                <a:gd name="connsiteX79" fmla="*/ 21924 w 2260086"/>
                <a:gd name="connsiteY79" fmla="*/ 1046471 h 1087086"/>
                <a:gd name="connsiteX80" fmla="*/ 16953 w 2260086"/>
                <a:gd name="connsiteY80" fmla="*/ 1049416 h 1087086"/>
                <a:gd name="connsiteX81" fmla="*/ 6594 w 2260086"/>
                <a:gd name="connsiteY81" fmla="*/ 1052274 h 1087086"/>
                <a:gd name="connsiteX82" fmla="*/ 1832 w 2260086"/>
                <a:gd name="connsiteY82" fmla="*/ 1047511 h 1087086"/>
                <a:gd name="connsiteX83" fmla="*/ 1832 w 2260086"/>
                <a:gd name="connsiteY83" fmla="*/ 1044654 h 1087086"/>
                <a:gd name="connsiteX84" fmla="*/ 11357 w 2260086"/>
                <a:gd name="connsiteY84" fmla="*/ 1019889 h 1087086"/>
                <a:gd name="connsiteX85" fmla="*/ 20168 w 2260086"/>
                <a:gd name="connsiteY85" fmla="*/ 1009769 h 1087086"/>
                <a:gd name="connsiteX86" fmla="*/ 24706 w 2260086"/>
                <a:gd name="connsiteY86" fmla="*/ 1006233 h 1087086"/>
                <a:gd name="connsiteX87" fmla="*/ 23382 w 2260086"/>
                <a:gd name="connsiteY87" fmla="*/ 1006554 h 1087086"/>
                <a:gd name="connsiteX88" fmla="*/ 12309 w 2260086"/>
                <a:gd name="connsiteY88" fmla="*/ 1009411 h 1087086"/>
                <a:gd name="connsiteX89" fmla="*/ 3737 w 2260086"/>
                <a:gd name="connsiteY89" fmla="*/ 1006554 h 1087086"/>
                <a:gd name="connsiteX90" fmla="*/ 3737 w 2260086"/>
                <a:gd name="connsiteY90" fmla="*/ 1004649 h 1087086"/>
                <a:gd name="connsiteX91" fmla="*/ 12309 w 2260086"/>
                <a:gd name="connsiteY91" fmla="*/ 960834 h 1087086"/>
                <a:gd name="connsiteX92" fmla="*/ 16120 w 2260086"/>
                <a:gd name="connsiteY92" fmla="*/ 957023 h 1087086"/>
                <a:gd name="connsiteX93" fmla="*/ 17072 w 2260086"/>
                <a:gd name="connsiteY93" fmla="*/ 920829 h 1087086"/>
                <a:gd name="connsiteX94" fmla="*/ 23841 w 2260086"/>
                <a:gd name="connsiteY94" fmla="*/ 914857 h 1087086"/>
                <a:gd name="connsiteX95" fmla="*/ 12309 w 2260086"/>
                <a:gd name="connsiteY95" fmla="*/ 917019 h 1087086"/>
                <a:gd name="connsiteX96" fmla="*/ 17072 w 2260086"/>
                <a:gd name="connsiteY96" fmla="*/ 883682 h 1087086"/>
                <a:gd name="connsiteX97" fmla="*/ 38979 w 2260086"/>
                <a:gd name="connsiteY97" fmla="*/ 865585 h 1087086"/>
                <a:gd name="connsiteX98" fmla="*/ 40854 w 2260086"/>
                <a:gd name="connsiteY98" fmla="*/ 864302 h 1087086"/>
                <a:gd name="connsiteX99" fmla="*/ 40744 w 2260086"/>
                <a:gd name="connsiteY99" fmla="*/ 857449 h 1087086"/>
                <a:gd name="connsiteX100" fmla="*/ 32311 w 2260086"/>
                <a:gd name="connsiteY100" fmla="*/ 860822 h 1087086"/>
                <a:gd name="connsiteX101" fmla="*/ 10404 w 2260086"/>
                <a:gd name="connsiteY101" fmla="*/ 871299 h 1087086"/>
                <a:gd name="connsiteX102" fmla="*/ 10404 w 2260086"/>
                <a:gd name="connsiteY102" fmla="*/ 838914 h 1087086"/>
                <a:gd name="connsiteX103" fmla="*/ 10467 w 2260086"/>
                <a:gd name="connsiteY103" fmla="*/ 838851 h 1087086"/>
                <a:gd name="connsiteX104" fmla="*/ 8500 w 2260086"/>
                <a:gd name="connsiteY104" fmla="*/ 838914 h 1087086"/>
                <a:gd name="connsiteX105" fmla="*/ 4690 w 2260086"/>
                <a:gd name="connsiteY105" fmla="*/ 833199 h 1087086"/>
                <a:gd name="connsiteX106" fmla="*/ 4690 w 2260086"/>
                <a:gd name="connsiteY106" fmla="*/ 811291 h 1087086"/>
                <a:gd name="connsiteX107" fmla="*/ 14215 w 2260086"/>
                <a:gd name="connsiteY107" fmla="*/ 800814 h 1087086"/>
                <a:gd name="connsiteX108" fmla="*/ 29455 w 2260086"/>
                <a:gd name="connsiteY108" fmla="*/ 785574 h 1087086"/>
                <a:gd name="connsiteX109" fmla="*/ 30407 w 2260086"/>
                <a:gd name="connsiteY109" fmla="*/ 786526 h 1087086"/>
                <a:gd name="connsiteX110" fmla="*/ 39548 w 2260086"/>
                <a:gd name="connsiteY110" fmla="*/ 782678 h 1087086"/>
                <a:gd name="connsiteX111" fmla="*/ 39509 w 2260086"/>
                <a:gd name="connsiteY111" fmla="*/ 780243 h 1087086"/>
                <a:gd name="connsiteX112" fmla="*/ 37075 w 2260086"/>
                <a:gd name="connsiteY112" fmla="*/ 781764 h 1087086"/>
                <a:gd name="connsiteX113" fmla="*/ 31360 w 2260086"/>
                <a:gd name="connsiteY113" fmla="*/ 784621 h 1087086"/>
                <a:gd name="connsiteX114" fmla="*/ 11357 w 2260086"/>
                <a:gd name="connsiteY114" fmla="*/ 788431 h 1087086"/>
                <a:gd name="connsiteX115" fmla="*/ 10881 w 2260086"/>
                <a:gd name="connsiteY115" fmla="*/ 768667 h 1087086"/>
                <a:gd name="connsiteX116" fmla="*/ 13943 w 2260086"/>
                <a:gd name="connsiteY116" fmla="*/ 757951 h 1087086"/>
                <a:gd name="connsiteX117" fmla="*/ 13262 w 2260086"/>
                <a:gd name="connsiteY117" fmla="*/ 757951 h 1087086"/>
                <a:gd name="connsiteX118" fmla="*/ 23739 w 2260086"/>
                <a:gd name="connsiteY118" fmla="*/ 713184 h 1087086"/>
                <a:gd name="connsiteX119" fmla="*/ 37074 w 2260086"/>
                <a:gd name="connsiteY119" fmla="*/ 702707 h 1087086"/>
                <a:gd name="connsiteX120" fmla="*/ 38257 w 2260086"/>
                <a:gd name="connsiteY120" fmla="*/ 701984 h 1087086"/>
                <a:gd name="connsiteX121" fmla="*/ 38122 w 2260086"/>
                <a:gd name="connsiteY121" fmla="*/ 693535 h 1087086"/>
                <a:gd name="connsiteX122" fmla="*/ 36182 w 2260086"/>
                <a:gd name="connsiteY122" fmla="*/ 693985 h 1087086"/>
                <a:gd name="connsiteX123" fmla="*/ 14214 w 2260086"/>
                <a:gd name="connsiteY123" fmla="*/ 701754 h 1087086"/>
                <a:gd name="connsiteX124" fmla="*/ 12309 w 2260086"/>
                <a:gd name="connsiteY124" fmla="*/ 660797 h 1087086"/>
                <a:gd name="connsiteX125" fmla="*/ 940997 w 2260086"/>
                <a:gd name="connsiteY125" fmla="*/ 205502 h 1087086"/>
                <a:gd name="connsiteX126" fmla="*/ 1441059 w 2260086"/>
                <a:gd name="connsiteY126" fmla="*/ 39767 h 1087086"/>
                <a:gd name="connsiteX127" fmla="*/ 1541072 w 2260086"/>
                <a:gd name="connsiteY127" fmla="*/ 19764 h 1087086"/>
                <a:gd name="connsiteX128" fmla="*/ 1560122 w 2260086"/>
                <a:gd name="connsiteY128" fmla="*/ 16907 h 1087086"/>
                <a:gd name="connsiteX129" fmla="*/ 1622987 w 2260086"/>
                <a:gd name="connsiteY129" fmla="*/ 8334 h 1087086"/>
                <a:gd name="connsiteX130" fmla="*/ 1645847 w 2260086"/>
                <a:gd name="connsiteY130" fmla="*/ 7382 h 1087086"/>
                <a:gd name="connsiteX131" fmla="*/ 1700139 w 2260086"/>
                <a:gd name="connsiteY13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58435 h 1087086"/>
                <a:gd name="connsiteX75" fmla="*/ 38980 w 2260086"/>
                <a:gd name="connsiteY75" fmla="*/ 1074182 h 1087086"/>
                <a:gd name="connsiteX76" fmla="*/ 7547 w 2260086"/>
                <a:gd name="connsiteY76" fmla="*/ 1086564 h 1087086"/>
                <a:gd name="connsiteX77" fmla="*/ 3737 w 2260086"/>
                <a:gd name="connsiteY77" fmla="*/ 1060847 h 1087086"/>
                <a:gd name="connsiteX78" fmla="*/ 12310 w 2260086"/>
                <a:gd name="connsiteY78" fmla="*/ 1056084 h 1087086"/>
                <a:gd name="connsiteX79" fmla="*/ 21924 w 2260086"/>
                <a:gd name="connsiteY79" fmla="*/ 1046471 h 1087086"/>
                <a:gd name="connsiteX80" fmla="*/ 16953 w 2260086"/>
                <a:gd name="connsiteY80" fmla="*/ 1049416 h 1087086"/>
                <a:gd name="connsiteX81" fmla="*/ 6594 w 2260086"/>
                <a:gd name="connsiteY81" fmla="*/ 1052274 h 1087086"/>
                <a:gd name="connsiteX82" fmla="*/ 1832 w 2260086"/>
                <a:gd name="connsiteY82" fmla="*/ 1047511 h 1087086"/>
                <a:gd name="connsiteX83" fmla="*/ 1832 w 2260086"/>
                <a:gd name="connsiteY83" fmla="*/ 1044654 h 1087086"/>
                <a:gd name="connsiteX84" fmla="*/ 11357 w 2260086"/>
                <a:gd name="connsiteY84" fmla="*/ 1019889 h 1087086"/>
                <a:gd name="connsiteX85" fmla="*/ 20168 w 2260086"/>
                <a:gd name="connsiteY85" fmla="*/ 1009769 h 1087086"/>
                <a:gd name="connsiteX86" fmla="*/ 24706 w 2260086"/>
                <a:gd name="connsiteY86" fmla="*/ 1006233 h 1087086"/>
                <a:gd name="connsiteX87" fmla="*/ 23382 w 2260086"/>
                <a:gd name="connsiteY87" fmla="*/ 1006554 h 1087086"/>
                <a:gd name="connsiteX88" fmla="*/ 12309 w 2260086"/>
                <a:gd name="connsiteY88" fmla="*/ 1009411 h 1087086"/>
                <a:gd name="connsiteX89" fmla="*/ 3737 w 2260086"/>
                <a:gd name="connsiteY89" fmla="*/ 1006554 h 1087086"/>
                <a:gd name="connsiteX90" fmla="*/ 3737 w 2260086"/>
                <a:gd name="connsiteY90" fmla="*/ 1004649 h 1087086"/>
                <a:gd name="connsiteX91" fmla="*/ 12309 w 2260086"/>
                <a:gd name="connsiteY91" fmla="*/ 960834 h 1087086"/>
                <a:gd name="connsiteX92" fmla="*/ 16120 w 2260086"/>
                <a:gd name="connsiteY92" fmla="*/ 957023 h 1087086"/>
                <a:gd name="connsiteX93" fmla="*/ 17072 w 2260086"/>
                <a:gd name="connsiteY93" fmla="*/ 920829 h 1087086"/>
                <a:gd name="connsiteX94" fmla="*/ 23841 w 2260086"/>
                <a:gd name="connsiteY94" fmla="*/ 914857 h 1087086"/>
                <a:gd name="connsiteX95" fmla="*/ 12309 w 2260086"/>
                <a:gd name="connsiteY95" fmla="*/ 917019 h 1087086"/>
                <a:gd name="connsiteX96" fmla="*/ 17072 w 2260086"/>
                <a:gd name="connsiteY96" fmla="*/ 883682 h 1087086"/>
                <a:gd name="connsiteX97" fmla="*/ 38979 w 2260086"/>
                <a:gd name="connsiteY97" fmla="*/ 865585 h 1087086"/>
                <a:gd name="connsiteX98" fmla="*/ 40854 w 2260086"/>
                <a:gd name="connsiteY98" fmla="*/ 864302 h 1087086"/>
                <a:gd name="connsiteX99" fmla="*/ 40744 w 2260086"/>
                <a:gd name="connsiteY99" fmla="*/ 857449 h 1087086"/>
                <a:gd name="connsiteX100" fmla="*/ 32311 w 2260086"/>
                <a:gd name="connsiteY100" fmla="*/ 860822 h 1087086"/>
                <a:gd name="connsiteX101" fmla="*/ 10404 w 2260086"/>
                <a:gd name="connsiteY101" fmla="*/ 871299 h 1087086"/>
                <a:gd name="connsiteX102" fmla="*/ 10404 w 2260086"/>
                <a:gd name="connsiteY102" fmla="*/ 838914 h 1087086"/>
                <a:gd name="connsiteX103" fmla="*/ 10467 w 2260086"/>
                <a:gd name="connsiteY103" fmla="*/ 838851 h 1087086"/>
                <a:gd name="connsiteX104" fmla="*/ 8500 w 2260086"/>
                <a:gd name="connsiteY104" fmla="*/ 838914 h 1087086"/>
                <a:gd name="connsiteX105" fmla="*/ 4690 w 2260086"/>
                <a:gd name="connsiteY105" fmla="*/ 833199 h 1087086"/>
                <a:gd name="connsiteX106" fmla="*/ 4690 w 2260086"/>
                <a:gd name="connsiteY106" fmla="*/ 811291 h 1087086"/>
                <a:gd name="connsiteX107" fmla="*/ 14215 w 2260086"/>
                <a:gd name="connsiteY107" fmla="*/ 800814 h 1087086"/>
                <a:gd name="connsiteX108" fmla="*/ 29455 w 2260086"/>
                <a:gd name="connsiteY108" fmla="*/ 785574 h 1087086"/>
                <a:gd name="connsiteX109" fmla="*/ 30407 w 2260086"/>
                <a:gd name="connsiteY109" fmla="*/ 786526 h 1087086"/>
                <a:gd name="connsiteX110" fmla="*/ 39548 w 2260086"/>
                <a:gd name="connsiteY110" fmla="*/ 782678 h 1087086"/>
                <a:gd name="connsiteX111" fmla="*/ 39509 w 2260086"/>
                <a:gd name="connsiteY111" fmla="*/ 780243 h 1087086"/>
                <a:gd name="connsiteX112" fmla="*/ 37075 w 2260086"/>
                <a:gd name="connsiteY112" fmla="*/ 781764 h 1087086"/>
                <a:gd name="connsiteX113" fmla="*/ 31360 w 2260086"/>
                <a:gd name="connsiteY113" fmla="*/ 784621 h 1087086"/>
                <a:gd name="connsiteX114" fmla="*/ 11357 w 2260086"/>
                <a:gd name="connsiteY114" fmla="*/ 788431 h 1087086"/>
                <a:gd name="connsiteX115" fmla="*/ 10881 w 2260086"/>
                <a:gd name="connsiteY115" fmla="*/ 768667 h 1087086"/>
                <a:gd name="connsiteX116" fmla="*/ 13943 w 2260086"/>
                <a:gd name="connsiteY116" fmla="*/ 757951 h 1087086"/>
                <a:gd name="connsiteX117" fmla="*/ 13262 w 2260086"/>
                <a:gd name="connsiteY117" fmla="*/ 757951 h 1087086"/>
                <a:gd name="connsiteX118" fmla="*/ 23739 w 2260086"/>
                <a:gd name="connsiteY118" fmla="*/ 713184 h 1087086"/>
                <a:gd name="connsiteX119" fmla="*/ 37074 w 2260086"/>
                <a:gd name="connsiteY119" fmla="*/ 702707 h 1087086"/>
                <a:gd name="connsiteX120" fmla="*/ 38257 w 2260086"/>
                <a:gd name="connsiteY120" fmla="*/ 701984 h 1087086"/>
                <a:gd name="connsiteX121" fmla="*/ 38122 w 2260086"/>
                <a:gd name="connsiteY121" fmla="*/ 693535 h 1087086"/>
                <a:gd name="connsiteX122" fmla="*/ 36182 w 2260086"/>
                <a:gd name="connsiteY122" fmla="*/ 693985 h 1087086"/>
                <a:gd name="connsiteX123" fmla="*/ 14214 w 2260086"/>
                <a:gd name="connsiteY123" fmla="*/ 701754 h 1087086"/>
                <a:gd name="connsiteX124" fmla="*/ 12309 w 2260086"/>
                <a:gd name="connsiteY124" fmla="*/ 660797 h 1087086"/>
                <a:gd name="connsiteX125" fmla="*/ 940997 w 2260086"/>
                <a:gd name="connsiteY125" fmla="*/ 205502 h 1087086"/>
                <a:gd name="connsiteX126" fmla="*/ 1441059 w 2260086"/>
                <a:gd name="connsiteY126" fmla="*/ 39767 h 1087086"/>
                <a:gd name="connsiteX127" fmla="*/ 1541072 w 2260086"/>
                <a:gd name="connsiteY127" fmla="*/ 19764 h 1087086"/>
                <a:gd name="connsiteX128" fmla="*/ 1560122 w 2260086"/>
                <a:gd name="connsiteY128" fmla="*/ 16907 h 1087086"/>
                <a:gd name="connsiteX129" fmla="*/ 1622987 w 2260086"/>
                <a:gd name="connsiteY129" fmla="*/ 8334 h 1087086"/>
                <a:gd name="connsiteX130" fmla="*/ 1645847 w 2260086"/>
                <a:gd name="connsiteY130" fmla="*/ 7382 h 1087086"/>
                <a:gd name="connsiteX131" fmla="*/ 1700139 w 2260086"/>
                <a:gd name="connsiteY13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17297 w 2260086"/>
                <a:gd name="connsiteY64" fmla="*/ 320754 h 1087086"/>
                <a:gd name="connsiteX65" fmla="*/ 1727762 w 2260086"/>
                <a:gd name="connsiteY65" fmla="*/ 338851 h 1087086"/>
                <a:gd name="connsiteX66" fmla="*/ 1707760 w 2260086"/>
                <a:gd name="connsiteY66" fmla="*/ 349329 h 1087086"/>
                <a:gd name="connsiteX67" fmla="*/ 1655372 w 2260086"/>
                <a:gd name="connsiteY67" fmla="*/ 356949 h 1087086"/>
                <a:gd name="connsiteX68" fmla="*/ 1538215 w 2260086"/>
                <a:gd name="connsiteY68" fmla="*/ 386476 h 1087086"/>
                <a:gd name="connsiteX69" fmla="*/ 1446775 w 2260086"/>
                <a:gd name="connsiteY69" fmla="*/ 413146 h 1087086"/>
                <a:gd name="connsiteX70" fmla="*/ 1426772 w 2260086"/>
                <a:gd name="connsiteY70" fmla="*/ 423624 h 1087086"/>
                <a:gd name="connsiteX71" fmla="*/ 1398197 w 2260086"/>
                <a:gd name="connsiteY71" fmla="*/ 429339 h 1087086"/>
                <a:gd name="connsiteX72" fmla="*/ 1163882 w 2260086"/>
                <a:gd name="connsiteY72" fmla="*/ 512206 h 1087086"/>
                <a:gd name="connsiteX73" fmla="*/ 627625 w 2260086"/>
                <a:gd name="connsiteY73" fmla="*/ 758435 h 1087086"/>
                <a:gd name="connsiteX74" fmla="*/ 38980 w 2260086"/>
                <a:gd name="connsiteY74" fmla="*/ 1074182 h 1087086"/>
                <a:gd name="connsiteX75" fmla="*/ 7547 w 2260086"/>
                <a:gd name="connsiteY75" fmla="*/ 1086564 h 1087086"/>
                <a:gd name="connsiteX76" fmla="*/ 3737 w 2260086"/>
                <a:gd name="connsiteY76" fmla="*/ 1060847 h 1087086"/>
                <a:gd name="connsiteX77" fmla="*/ 12310 w 2260086"/>
                <a:gd name="connsiteY77" fmla="*/ 1056084 h 1087086"/>
                <a:gd name="connsiteX78" fmla="*/ 21924 w 2260086"/>
                <a:gd name="connsiteY78" fmla="*/ 1046471 h 1087086"/>
                <a:gd name="connsiteX79" fmla="*/ 16953 w 2260086"/>
                <a:gd name="connsiteY79" fmla="*/ 1049416 h 1087086"/>
                <a:gd name="connsiteX80" fmla="*/ 6594 w 2260086"/>
                <a:gd name="connsiteY80" fmla="*/ 1052274 h 1087086"/>
                <a:gd name="connsiteX81" fmla="*/ 1832 w 2260086"/>
                <a:gd name="connsiteY81" fmla="*/ 1047511 h 1087086"/>
                <a:gd name="connsiteX82" fmla="*/ 1832 w 2260086"/>
                <a:gd name="connsiteY82" fmla="*/ 1044654 h 1087086"/>
                <a:gd name="connsiteX83" fmla="*/ 11357 w 2260086"/>
                <a:gd name="connsiteY83" fmla="*/ 1019889 h 1087086"/>
                <a:gd name="connsiteX84" fmla="*/ 20168 w 2260086"/>
                <a:gd name="connsiteY84" fmla="*/ 1009769 h 1087086"/>
                <a:gd name="connsiteX85" fmla="*/ 24706 w 2260086"/>
                <a:gd name="connsiteY85" fmla="*/ 1006233 h 1087086"/>
                <a:gd name="connsiteX86" fmla="*/ 23382 w 2260086"/>
                <a:gd name="connsiteY86" fmla="*/ 1006554 h 1087086"/>
                <a:gd name="connsiteX87" fmla="*/ 12309 w 2260086"/>
                <a:gd name="connsiteY87" fmla="*/ 1009411 h 1087086"/>
                <a:gd name="connsiteX88" fmla="*/ 3737 w 2260086"/>
                <a:gd name="connsiteY88" fmla="*/ 1006554 h 1087086"/>
                <a:gd name="connsiteX89" fmla="*/ 3737 w 2260086"/>
                <a:gd name="connsiteY89" fmla="*/ 1004649 h 1087086"/>
                <a:gd name="connsiteX90" fmla="*/ 12309 w 2260086"/>
                <a:gd name="connsiteY90" fmla="*/ 960834 h 1087086"/>
                <a:gd name="connsiteX91" fmla="*/ 16120 w 2260086"/>
                <a:gd name="connsiteY91" fmla="*/ 957023 h 1087086"/>
                <a:gd name="connsiteX92" fmla="*/ 17072 w 2260086"/>
                <a:gd name="connsiteY92" fmla="*/ 920829 h 1087086"/>
                <a:gd name="connsiteX93" fmla="*/ 23841 w 2260086"/>
                <a:gd name="connsiteY93" fmla="*/ 914857 h 1087086"/>
                <a:gd name="connsiteX94" fmla="*/ 12309 w 2260086"/>
                <a:gd name="connsiteY94" fmla="*/ 917019 h 1087086"/>
                <a:gd name="connsiteX95" fmla="*/ 17072 w 2260086"/>
                <a:gd name="connsiteY95" fmla="*/ 883682 h 1087086"/>
                <a:gd name="connsiteX96" fmla="*/ 38979 w 2260086"/>
                <a:gd name="connsiteY96" fmla="*/ 865585 h 1087086"/>
                <a:gd name="connsiteX97" fmla="*/ 40854 w 2260086"/>
                <a:gd name="connsiteY97" fmla="*/ 864302 h 1087086"/>
                <a:gd name="connsiteX98" fmla="*/ 40744 w 2260086"/>
                <a:gd name="connsiteY98" fmla="*/ 857449 h 1087086"/>
                <a:gd name="connsiteX99" fmla="*/ 32311 w 2260086"/>
                <a:gd name="connsiteY99" fmla="*/ 860822 h 1087086"/>
                <a:gd name="connsiteX100" fmla="*/ 10404 w 2260086"/>
                <a:gd name="connsiteY100" fmla="*/ 871299 h 1087086"/>
                <a:gd name="connsiteX101" fmla="*/ 10404 w 2260086"/>
                <a:gd name="connsiteY101" fmla="*/ 838914 h 1087086"/>
                <a:gd name="connsiteX102" fmla="*/ 10467 w 2260086"/>
                <a:gd name="connsiteY102" fmla="*/ 838851 h 1087086"/>
                <a:gd name="connsiteX103" fmla="*/ 8500 w 2260086"/>
                <a:gd name="connsiteY103" fmla="*/ 838914 h 1087086"/>
                <a:gd name="connsiteX104" fmla="*/ 4690 w 2260086"/>
                <a:gd name="connsiteY104" fmla="*/ 833199 h 1087086"/>
                <a:gd name="connsiteX105" fmla="*/ 4690 w 2260086"/>
                <a:gd name="connsiteY105" fmla="*/ 811291 h 1087086"/>
                <a:gd name="connsiteX106" fmla="*/ 14215 w 2260086"/>
                <a:gd name="connsiteY106" fmla="*/ 800814 h 1087086"/>
                <a:gd name="connsiteX107" fmla="*/ 29455 w 2260086"/>
                <a:gd name="connsiteY107" fmla="*/ 785574 h 1087086"/>
                <a:gd name="connsiteX108" fmla="*/ 30407 w 2260086"/>
                <a:gd name="connsiteY108" fmla="*/ 786526 h 1087086"/>
                <a:gd name="connsiteX109" fmla="*/ 39548 w 2260086"/>
                <a:gd name="connsiteY109" fmla="*/ 782678 h 1087086"/>
                <a:gd name="connsiteX110" fmla="*/ 39509 w 2260086"/>
                <a:gd name="connsiteY110" fmla="*/ 780243 h 1087086"/>
                <a:gd name="connsiteX111" fmla="*/ 37075 w 2260086"/>
                <a:gd name="connsiteY111" fmla="*/ 781764 h 1087086"/>
                <a:gd name="connsiteX112" fmla="*/ 31360 w 2260086"/>
                <a:gd name="connsiteY112" fmla="*/ 784621 h 1087086"/>
                <a:gd name="connsiteX113" fmla="*/ 11357 w 2260086"/>
                <a:gd name="connsiteY113" fmla="*/ 788431 h 1087086"/>
                <a:gd name="connsiteX114" fmla="*/ 10881 w 2260086"/>
                <a:gd name="connsiteY114" fmla="*/ 768667 h 1087086"/>
                <a:gd name="connsiteX115" fmla="*/ 13943 w 2260086"/>
                <a:gd name="connsiteY115" fmla="*/ 757951 h 1087086"/>
                <a:gd name="connsiteX116" fmla="*/ 13262 w 2260086"/>
                <a:gd name="connsiteY116" fmla="*/ 757951 h 1087086"/>
                <a:gd name="connsiteX117" fmla="*/ 23739 w 2260086"/>
                <a:gd name="connsiteY117" fmla="*/ 713184 h 1087086"/>
                <a:gd name="connsiteX118" fmla="*/ 37074 w 2260086"/>
                <a:gd name="connsiteY118" fmla="*/ 702707 h 1087086"/>
                <a:gd name="connsiteX119" fmla="*/ 38257 w 2260086"/>
                <a:gd name="connsiteY119" fmla="*/ 701984 h 1087086"/>
                <a:gd name="connsiteX120" fmla="*/ 38122 w 2260086"/>
                <a:gd name="connsiteY120" fmla="*/ 693535 h 1087086"/>
                <a:gd name="connsiteX121" fmla="*/ 36182 w 2260086"/>
                <a:gd name="connsiteY121" fmla="*/ 693985 h 1087086"/>
                <a:gd name="connsiteX122" fmla="*/ 14214 w 2260086"/>
                <a:gd name="connsiteY122" fmla="*/ 701754 h 1087086"/>
                <a:gd name="connsiteX123" fmla="*/ 12309 w 2260086"/>
                <a:gd name="connsiteY123" fmla="*/ 660797 h 1087086"/>
                <a:gd name="connsiteX124" fmla="*/ 940997 w 2260086"/>
                <a:gd name="connsiteY124" fmla="*/ 205502 h 1087086"/>
                <a:gd name="connsiteX125" fmla="*/ 1441059 w 2260086"/>
                <a:gd name="connsiteY125" fmla="*/ 39767 h 1087086"/>
                <a:gd name="connsiteX126" fmla="*/ 1541072 w 2260086"/>
                <a:gd name="connsiteY126" fmla="*/ 19764 h 1087086"/>
                <a:gd name="connsiteX127" fmla="*/ 1560122 w 2260086"/>
                <a:gd name="connsiteY127" fmla="*/ 16907 h 1087086"/>
                <a:gd name="connsiteX128" fmla="*/ 1622987 w 2260086"/>
                <a:gd name="connsiteY128" fmla="*/ 8334 h 1087086"/>
                <a:gd name="connsiteX129" fmla="*/ 1645847 w 2260086"/>
                <a:gd name="connsiteY129" fmla="*/ 7382 h 1087086"/>
                <a:gd name="connsiteX130" fmla="*/ 1700139 w 2260086"/>
                <a:gd name="connsiteY130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727762 w 2260086"/>
                <a:gd name="connsiteY64" fmla="*/ 338851 h 1087086"/>
                <a:gd name="connsiteX65" fmla="*/ 1707760 w 2260086"/>
                <a:gd name="connsiteY65" fmla="*/ 349329 h 1087086"/>
                <a:gd name="connsiteX66" fmla="*/ 1655372 w 2260086"/>
                <a:gd name="connsiteY66" fmla="*/ 356949 h 1087086"/>
                <a:gd name="connsiteX67" fmla="*/ 1538215 w 2260086"/>
                <a:gd name="connsiteY67" fmla="*/ 386476 h 1087086"/>
                <a:gd name="connsiteX68" fmla="*/ 1446775 w 2260086"/>
                <a:gd name="connsiteY68" fmla="*/ 413146 h 1087086"/>
                <a:gd name="connsiteX69" fmla="*/ 1426772 w 2260086"/>
                <a:gd name="connsiteY69" fmla="*/ 423624 h 1087086"/>
                <a:gd name="connsiteX70" fmla="*/ 1398197 w 2260086"/>
                <a:gd name="connsiteY70" fmla="*/ 429339 h 1087086"/>
                <a:gd name="connsiteX71" fmla="*/ 1163882 w 2260086"/>
                <a:gd name="connsiteY71" fmla="*/ 512206 h 1087086"/>
                <a:gd name="connsiteX72" fmla="*/ 627625 w 2260086"/>
                <a:gd name="connsiteY72" fmla="*/ 758435 h 1087086"/>
                <a:gd name="connsiteX73" fmla="*/ 38980 w 2260086"/>
                <a:gd name="connsiteY73" fmla="*/ 1074182 h 1087086"/>
                <a:gd name="connsiteX74" fmla="*/ 7547 w 2260086"/>
                <a:gd name="connsiteY74" fmla="*/ 1086564 h 1087086"/>
                <a:gd name="connsiteX75" fmla="*/ 3737 w 2260086"/>
                <a:gd name="connsiteY75" fmla="*/ 1060847 h 1087086"/>
                <a:gd name="connsiteX76" fmla="*/ 12310 w 2260086"/>
                <a:gd name="connsiteY76" fmla="*/ 1056084 h 1087086"/>
                <a:gd name="connsiteX77" fmla="*/ 21924 w 2260086"/>
                <a:gd name="connsiteY77" fmla="*/ 1046471 h 1087086"/>
                <a:gd name="connsiteX78" fmla="*/ 16953 w 2260086"/>
                <a:gd name="connsiteY78" fmla="*/ 1049416 h 1087086"/>
                <a:gd name="connsiteX79" fmla="*/ 6594 w 2260086"/>
                <a:gd name="connsiteY79" fmla="*/ 1052274 h 1087086"/>
                <a:gd name="connsiteX80" fmla="*/ 1832 w 2260086"/>
                <a:gd name="connsiteY80" fmla="*/ 1047511 h 1087086"/>
                <a:gd name="connsiteX81" fmla="*/ 1832 w 2260086"/>
                <a:gd name="connsiteY81" fmla="*/ 1044654 h 1087086"/>
                <a:gd name="connsiteX82" fmla="*/ 11357 w 2260086"/>
                <a:gd name="connsiteY82" fmla="*/ 1019889 h 1087086"/>
                <a:gd name="connsiteX83" fmla="*/ 20168 w 2260086"/>
                <a:gd name="connsiteY83" fmla="*/ 1009769 h 1087086"/>
                <a:gd name="connsiteX84" fmla="*/ 24706 w 2260086"/>
                <a:gd name="connsiteY84" fmla="*/ 1006233 h 1087086"/>
                <a:gd name="connsiteX85" fmla="*/ 23382 w 2260086"/>
                <a:gd name="connsiteY85" fmla="*/ 1006554 h 1087086"/>
                <a:gd name="connsiteX86" fmla="*/ 12309 w 2260086"/>
                <a:gd name="connsiteY86" fmla="*/ 1009411 h 1087086"/>
                <a:gd name="connsiteX87" fmla="*/ 3737 w 2260086"/>
                <a:gd name="connsiteY87" fmla="*/ 1006554 h 1087086"/>
                <a:gd name="connsiteX88" fmla="*/ 3737 w 2260086"/>
                <a:gd name="connsiteY88" fmla="*/ 1004649 h 1087086"/>
                <a:gd name="connsiteX89" fmla="*/ 12309 w 2260086"/>
                <a:gd name="connsiteY89" fmla="*/ 960834 h 1087086"/>
                <a:gd name="connsiteX90" fmla="*/ 16120 w 2260086"/>
                <a:gd name="connsiteY90" fmla="*/ 957023 h 1087086"/>
                <a:gd name="connsiteX91" fmla="*/ 17072 w 2260086"/>
                <a:gd name="connsiteY91" fmla="*/ 920829 h 1087086"/>
                <a:gd name="connsiteX92" fmla="*/ 23841 w 2260086"/>
                <a:gd name="connsiteY92" fmla="*/ 914857 h 1087086"/>
                <a:gd name="connsiteX93" fmla="*/ 12309 w 2260086"/>
                <a:gd name="connsiteY93" fmla="*/ 917019 h 1087086"/>
                <a:gd name="connsiteX94" fmla="*/ 17072 w 2260086"/>
                <a:gd name="connsiteY94" fmla="*/ 883682 h 1087086"/>
                <a:gd name="connsiteX95" fmla="*/ 38979 w 2260086"/>
                <a:gd name="connsiteY95" fmla="*/ 865585 h 1087086"/>
                <a:gd name="connsiteX96" fmla="*/ 40854 w 2260086"/>
                <a:gd name="connsiteY96" fmla="*/ 864302 h 1087086"/>
                <a:gd name="connsiteX97" fmla="*/ 40744 w 2260086"/>
                <a:gd name="connsiteY97" fmla="*/ 857449 h 1087086"/>
                <a:gd name="connsiteX98" fmla="*/ 32311 w 2260086"/>
                <a:gd name="connsiteY98" fmla="*/ 860822 h 1087086"/>
                <a:gd name="connsiteX99" fmla="*/ 10404 w 2260086"/>
                <a:gd name="connsiteY99" fmla="*/ 871299 h 1087086"/>
                <a:gd name="connsiteX100" fmla="*/ 10404 w 2260086"/>
                <a:gd name="connsiteY100" fmla="*/ 838914 h 1087086"/>
                <a:gd name="connsiteX101" fmla="*/ 10467 w 2260086"/>
                <a:gd name="connsiteY101" fmla="*/ 838851 h 1087086"/>
                <a:gd name="connsiteX102" fmla="*/ 8500 w 2260086"/>
                <a:gd name="connsiteY102" fmla="*/ 838914 h 1087086"/>
                <a:gd name="connsiteX103" fmla="*/ 4690 w 2260086"/>
                <a:gd name="connsiteY103" fmla="*/ 833199 h 1087086"/>
                <a:gd name="connsiteX104" fmla="*/ 4690 w 2260086"/>
                <a:gd name="connsiteY104" fmla="*/ 811291 h 1087086"/>
                <a:gd name="connsiteX105" fmla="*/ 14215 w 2260086"/>
                <a:gd name="connsiteY105" fmla="*/ 800814 h 1087086"/>
                <a:gd name="connsiteX106" fmla="*/ 29455 w 2260086"/>
                <a:gd name="connsiteY106" fmla="*/ 785574 h 1087086"/>
                <a:gd name="connsiteX107" fmla="*/ 30407 w 2260086"/>
                <a:gd name="connsiteY107" fmla="*/ 786526 h 1087086"/>
                <a:gd name="connsiteX108" fmla="*/ 39548 w 2260086"/>
                <a:gd name="connsiteY108" fmla="*/ 782678 h 1087086"/>
                <a:gd name="connsiteX109" fmla="*/ 39509 w 2260086"/>
                <a:gd name="connsiteY109" fmla="*/ 780243 h 1087086"/>
                <a:gd name="connsiteX110" fmla="*/ 37075 w 2260086"/>
                <a:gd name="connsiteY110" fmla="*/ 781764 h 1087086"/>
                <a:gd name="connsiteX111" fmla="*/ 31360 w 2260086"/>
                <a:gd name="connsiteY111" fmla="*/ 784621 h 1087086"/>
                <a:gd name="connsiteX112" fmla="*/ 11357 w 2260086"/>
                <a:gd name="connsiteY112" fmla="*/ 788431 h 1087086"/>
                <a:gd name="connsiteX113" fmla="*/ 10881 w 2260086"/>
                <a:gd name="connsiteY113" fmla="*/ 768667 h 1087086"/>
                <a:gd name="connsiteX114" fmla="*/ 13943 w 2260086"/>
                <a:gd name="connsiteY114" fmla="*/ 757951 h 1087086"/>
                <a:gd name="connsiteX115" fmla="*/ 13262 w 2260086"/>
                <a:gd name="connsiteY115" fmla="*/ 757951 h 1087086"/>
                <a:gd name="connsiteX116" fmla="*/ 23739 w 2260086"/>
                <a:gd name="connsiteY116" fmla="*/ 713184 h 1087086"/>
                <a:gd name="connsiteX117" fmla="*/ 37074 w 2260086"/>
                <a:gd name="connsiteY117" fmla="*/ 702707 h 1087086"/>
                <a:gd name="connsiteX118" fmla="*/ 38257 w 2260086"/>
                <a:gd name="connsiteY118" fmla="*/ 701984 h 1087086"/>
                <a:gd name="connsiteX119" fmla="*/ 38122 w 2260086"/>
                <a:gd name="connsiteY119" fmla="*/ 693535 h 1087086"/>
                <a:gd name="connsiteX120" fmla="*/ 36182 w 2260086"/>
                <a:gd name="connsiteY120" fmla="*/ 693985 h 1087086"/>
                <a:gd name="connsiteX121" fmla="*/ 14214 w 2260086"/>
                <a:gd name="connsiteY121" fmla="*/ 701754 h 1087086"/>
                <a:gd name="connsiteX122" fmla="*/ 12309 w 2260086"/>
                <a:gd name="connsiteY122" fmla="*/ 660797 h 1087086"/>
                <a:gd name="connsiteX123" fmla="*/ 940997 w 2260086"/>
                <a:gd name="connsiteY123" fmla="*/ 205502 h 1087086"/>
                <a:gd name="connsiteX124" fmla="*/ 1441059 w 2260086"/>
                <a:gd name="connsiteY124" fmla="*/ 39767 h 1087086"/>
                <a:gd name="connsiteX125" fmla="*/ 1541072 w 2260086"/>
                <a:gd name="connsiteY125" fmla="*/ 19764 h 1087086"/>
                <a:gd name="connsiteX126" fmla="*/ 1560122 w 2260086"/>
                <a:gd name="connsiteY126" fmla="*/ 16907 h 1087086"/>
                <a:gd name="connsiteX127" fmla="*/ 1622987 w 2260086"/>
                <a:gd name="connsiteY127" fmla="*/ 8334 h 1087086"/>
                <a:gd name="connsiteX128" fmla="*/ 1645847 w 2260086"/>
                <a:gd name="connsiteY128" fmla="*/ 7382 h 1087086"/>
                <a:gd name="connsiteX129" fmla="*/ 1700139 w 2260086"/>
                <a:gd name="connsiteY129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707760 w 2260086"/>
                <a:gd name="connsiteY64" fmla="*/ 349329 h 1087086"/>
                <a:gd name="connsiteX65" fmla="*/ 1655372 w 2260086"/>
                <a:gd name="connsiteY65" fmla="*/ 356949 h 1087086"/>
                <a:gd name="connsiteX66" fmla="*/ 1538215 w 2260086"/>
                <a:gd name="connsiteY66" fmla="*/ 386476 h 1087086"/>
                <a:gd name="connsiteX67" fmla="*/ 1446775 w 2260086"/>
                <a:gd name="connsiteY67" fmla="*/ 413146 h 1087086"/>
                <a:gd name="connsiteX68" fmla="*/ 1426772 w 2260086"/>
                <a:gd name="connsiteY68" fmla="*/ 423624 h 1087086"/>
                <a:gd name="connsiteX69" fmla="*/ 1398197 w 2260086"/>
                <a:gd name="connsiteY69" fmla="*/ 429339 h 1087086"/>
                <a:gd name="connsiteX70" fmla="*/ 1163882 w 2260086"/>
                <a:gd name="connsiteY70" fmla="*/ 512206 h 1087086"/>
                <a:gd name="connsiteX71" fmla="*/ 627625 w 2260086"/>
                <a:gd name="connsiteY71" fmla="*/ 758435 h 1087086"/>
                <a:gd name="connsiteX72" fmla="*/ 38980 w 2260086"/>
                <a:gd name="connsiteY72" fmla="*/ 1074182 h 1087086"/>
                <a:gd name="connsiteX73" fmla="*/ 7547 w 2260086"/>
                <a:gd name="connsiteY73" fmla="*/ 1086564 h 1087086"/>
                <a:gd name="connsiteX74" fmla="*/ 3737 w 2260086"/>
                <a:gd name="connsiteY74" fmla="*/ 1060847 h 1087086"/>
                <a:gd name="connsiteX75" fmla="*/ 12310 w 2260086"/>
                <a:gd name="connsiteY75" fmla="*/ 1056084 h 1087086"/>
                <a:gd name="connsiteX76" fmla="*/ 21924 w 2260086"/>
                <a:gd name="connsiteY76" fmla="*/ 1046471 h 1087086"/>
                <a:gd name="connsiteX77" fmla="*/ 16953 w 2260086"/>
                <a:gd name="connsiteY77" fmla="*/ 1049416 h 1087086"/>
                <a:gd name="connsiteX78" fmla="*/ 6594 w 2260086"/>
                <a:gd name="connsiteY78" fmla="*/ 1052274 h 1087086"/>
                <a:gd name="connsiteX79" fmla="*/ 1832 w 2260086"/>
                <a:gd name="connsiteY79" fmla="*/ 1047511 h 1087086"/>
                <a:gd name="connsiteX80" fmla="*/ 1832 w 2260086"/>
                <a:gd name="connsiteY80" fmla="*/ 1044654 h 1087086"/>
                <a:gd name="connsiteX81" fmla="*/ 11357 w 2260086"/>
                <a:gd name="connsiteY81" fmla="*/ 1019889 h 1087086"/>
                <a:gd name="connsiteX82" fmla="*/ 20168 w 2260086"/>
                <a:gd name="connsiteY82" fmla="*/ 1009769 h 1087086"/>
                <a:gd name="connsiteX83" fmla="*/ 24706 w 2260086"/>
                <a:gd name="connsiteY83" fmla="*/ 1006233 h 1087086"/>
                <a:gd name="connsiteX84" fmla="*/ 23382 w 2260086"/>
                <a:gd name="connsiteY84" fmla="*/ 1006554 h 1087086"/>
                <a:gd name="connsiteX85" fmla="*/ 12309 w 2260086"/>
                <a:gd name="connsiteY85" fmla="*/ 1009411 h 1087086"/>
                <a:gd name="connsiteX86" fmla="*/ 3737 w 2260086"/>
                <a:gd name="connsiteY86" fmla="*/ 1006554 h 1087086"/>
                <a:gd name="connsiteX87" fmla="*/ 3737 w 2260086"/>
                <a:gd name="connsiteY87" fmla="*/ 1004649 h 1087086"/>
                <a:gd name="connsiteX88" fmla="*/ 12309 w 2260086"/>
                <a:gd name="connsiteY88" fmla="*/ 960834 h 1087086"/>
                <a:gd name="connsiteX89" fmla="*/ 16120 w 2260086"/>
                <a:gd name="connsiteY89" fmla="*/ 957023 h 1087086"/>
                <a:gd name="connsiteX90" fmla="*/ 17072 w 2260086"/>
                <a:gd name="connsiteY90" fmla="*/ 920829 h 1087086"/>
                <a:gd name="connsiteX91" fmla="*/ 23841 w 2260086"/>
                <a:gd name="connsiteY91" fmla="*/ 914857 h 1087086"/>
                <a:gd name="connsiteX92" fmla="*/ 12309 w 2260086"/>
                <a:gd name="connsiteY92" fmla="*/ 917019 h 1087086"/>
                <a:gd name="connsiteX93" fmla="*/ 17072 w 2260086"/>
                <a:gd name="connsiteY93" fmla="*/ 883682 h 1087086"/>
                <a:gd name="connsiteX94" fmla="*/ 38979 w 2260086"/>
                <a:gd name="connsiteY94" fmla="*/ 865585 h 1087086"/>
                <a:gd name="connsiteX95" fmla="*/ 40854 w 2260086"/>
                <a:gd name="connsiteY95" fmla="*/ 864302 h 1087086"/>
                <a:gd name="connsiteX96" fmla="*/ 40744 w 2260086"/>
                <a:gd name="connsiteY96" fmla="*/ 857449 h 1087086"/>
                <a:gd name="connsiteX97" fmla="*/ 32311 w 2260086"/>
                <a:gd name="connsiteY97" fmla="*/ 860822 h 1087086"/>
                <a:gd name="connsiteX98" fmla="*/ 10404 w 2260086"/>
                <a:gd name="connsiteY98" fmla="*/ 871299 h 1087086"/>
                <a:gd name="connsiteX99" fmla="*/ 10404 w 2260086"/>
                <a:gd name="connsiteY99" fmla="*/ 838914 h 1087086"/>
                <a:gd name="connsiteX100" fmla="*/ 10467 w 2260086"/>
                <a:gd name="connsiteY100" fmla="*/ 838851 h 1087086"/>
                <a:gd name="connsiteX101" fmla="*/ 8500 w 2260086"/>
                <a:gd name="connsiteY101" fmla="*/ 838914 h 1087086"/>
                <a:gd name="connsiteX102" fmla="*/ 4690 w 2260086"/>
                <a:gd name="connsiteY102" fmla="*/ 833199 h 1087086"/>
                <a:gd name="connsiteX103" fmla="*/ 4690 w 2260086"/>
                <a:gd name="connsiteY103" fmla="*/ 811291 h 1087086"/>
                <a:gd name="connsiteX104" fmla="*/ 14215 w 2260086"/>
                <a:gd name="connsiteY104" fmla="*/ 800814 h 1087086"/>
                <a:gd name="connsiteX105" fmla="*/ 29455 w 2260086"/>
                <a:gd name="connsiteY105" fmla="*/ 785574 h 1087086"/>
                <a:gd name="connsiteX106" fmla="*/ 30407 w 2260086"/>
                <a:gd name="connsiteY106" fmla="*/ 786526 h 1087086"/>
                <a:gd name="connsiteX107" fmla="*/ 39548 w 2260086"/>
                <a:gd name="connsiteY107" fmla="*/ 782678 h 1087086"/>
                <a:gd name="connsiteX108" fmla="*/ 39509 w 2260086"/>
                <a:gd name="connsiteY108" fmla="*/ 780243 h 1087086"/>
                <a:gd name="connsiteX109" fmla="*/ 37075 w 2260086"/>
                <a:gd name="connsiteY109" fmla="*/ 781764 h 1087086"/>
                <a:gd name="connsiteX110" fmla="*/ 31360 w 2260086"/>
                <a:gd name="connsiteY110" fmla="*/ 784621 h 1087086"/>
                <a:gd name="connsiteX111" fmla="*/ 11357 w 2260086"/>
                <a:gd name="connsiteY111" fmla="*/ 788431 h 1087086"/>
                <a:gd name="connsiteX112" fmla="*/ 10881 w 2260086"/>
                <a:gd name="connsiteY112" fmla="*/ 768667 h 1087086"/>
                <a:gd name="connsiteX113" fmla="*/ 13943 w 2260086"/>
                <a:gd name="connsiteY113" fmla="*/ 757951 h 1087086"/>
                <a:gd name="connsiteX114" fmla="*/ 13262 w 2260086"/>
                <a:gd name="connsiteY114" fmla="*/ 757951 h 1087086"/>
                <a:gd name="connsiteX115" fmla="*/ 23739 w 2260086"/>
                <a:gd name="connsiteY115" fmla="*/ 713184 h 1087086"/>
                <a:gd name="connsiteX116" fmla="*/ 37074 w 2260086"/>
                <a:gd name="connsiteY116" fmla="*/ 702707 h 1087086"/>
                <a:gd name="connsiteX117" fmla="*/ 38257 w 2260086"/>
                <a:gd name="connsiteY117" fmla="*/ 701984 h 1087086"/>
                <a:gd name="connsiteX118" fmla="*/ 38122 w 2260086"/>
                <a:gd name="connsiteY118" fmla="*/ 693535 h 1087086"/>
                <a:gd name="connsiteX119" fmla="*/ 36182 w 2260086"/>
                <a:gd name="connsiteY119" fmla="*/ 693985 h 1087086"/>
                <a:gd name="connsiteX120" fmla="*/ 14214 w 2260086"/>
                <a:gd name="connsiteY120" fmla="*/ 701754 h 1087086"/>
                <a:gd name="connsiteX121" fmla="*/ 12309 w 2260086"/>
                <a:gd name="connsiteY121" fmla="*/ 660797 h 1087086"/>
                <a:gd name="connsiteX122" fmla="*/ 940997 w 2260086"/>
                <a:gd name="connsiteY122" fmla="*/ 205502 h 1087086"/>
                <a:gd name="connsiteX123" fmla="*/ 1441059 w 2260086"/>
                <a:gd name="connsiteY123" fmla="*/ 39767 h 1087086"/>
                <a:gd name="connsiteX124" fmla="*/ 1541072 w 2260086"/>
                <a:gd name="connsiteY124" fmla="*/ 19764 h 1087086"/>
                <a:gd name="connsiteX125" fmla="*/ 1560122 w 2260086"/>
                <a:gd name="connsiteY125" fmla="*/ 16907 h 1087086"/>
                <a:gd name="connsiteX126" fmla="*/ 1622987 w 2260086"/>
                <a:gd name="connsiteY126" fmla="*/ 8334 h 1087086"/>
                <a:gd name="connsiteX127" fmla="*/ 1645847 w 2260086"/>
                <a:gd name="connsiteY127" fmla="*/ 7382 h 1087086"/>
                <a:gd name="connsiteX128" fmla="*/ 1700139 w 2260086"/>
                <a:gd name="connsiteY128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655372 w 2260086"/>
                <a:gd name="connsiteY64" fmla="*/ 356949 h 1087086"/>
                <a:gd name="connsiteX65" fmla="*/ 1538215 w 2260086"/>
                <a:gd name="connsiteY65" fmla="*/ 386476 h 1087086"/>
                <a:gd name="connsiteX66" fmla="*/ 1446775 w 2260086"/>
                <a:gd name="connsiteY66" fmla="*/ 413146 h 1087086"/>
                <a:gd name="connsiteX67" fmla="*/ 1426772 w 2260086"/>
                <a:gd name="connsiteY67" fmla="*/ 423624 h 1087086"/>
                <a:gd name="connsiteX68" fmla="*/ 1398197 w 2260086"/>
                <a:gd name="connsiteY68" fmla="*/ 429339 h 1087086"/>
                <a:gd name="connsiteX69" fmla="*/ 1163882 w 2260086"/>
                <a:gd name="connsiteY69" fmla="*/ 512206 h 1087086"/>
                <a:gd name="connsiteX70" fmla="*/ 627625 w 2260086"/>
                <a:gd name="connsiteY70" fmla="*/ 758435 h 1087086"/>
                <a:gd name="connsiteX71" fmla="*/ 38980 w 2260086"/>
                <a:gd name="connsiteY71" fmla="*/ 1074182 h 1087086"/>
                <a:gd name="connsiteX72" fmla="*/ 7547 w 2260086"/>
                <a:gd name="connsiteY72" fmla="*/ 1086564 h 1087086"/>
                <a:gd name="connsiteX73" fmla="*/ 3737 w 2260086"/>
                <a:gd name="connsiteY73" fmla="*/ 1060847 h 1087086"/>
                <a:gd name="connsiteX74" fmla="*/ 12310 w 2260086"/>
                <a:gd name="connsiteY74" fmla="*/ 1056084 h 1087086"/>
                <a:gd name="connsiteX75" fmla="*/ 21924 w 2260086"/>
                <a:gd name="connsiteY75" fmla="*/ 1046471 h 1087086"/>
                <a:gd name="connsiteX76" fmla="*/ 16953 w 2260086"/>
                <a:gd name="connsiteY76" fmla="*/ 1049416 h 1087086"/>
                <a:gd name="connsiteX77" fmla="*/ 6594 w 2260086"/>
                <a:gd name="connsiteY77" fmla="*/ 1052274 h 1087086"/>
                <a:gd name="connsiteX78" fmla="*/ 1832 w 2260086"/>
                <a:gd name="connsiteY78" fmla="*/ 1047511 h 1087086"/>
                <a:gd name="connsiteX79" fmla="*/ 1832 w 2260086"/>
                <a:gd name="connsiteY79" fmla="*/ 1044654 h 1087086"/>
                <a:gd name="connsiteX80" fmla="*/ 11357 w 2260086"/>
                <a:gd name="connsiteY80" fmla="*/ 1019889 h 1087086"/>
                <a:gd name="connsiteX81" fmla="*/ 20168 w 2260086"/>
                <a:gd name="connsiteY81" fmla="*/ 1009769 h 1087086"/>
                <a:gd name="connsiteX82" fmla="*/ 24706 w 2260086"/>
                <a:gd name="connsiteY82" fmla="*/ 1006233 h 1087086"/>
                <a:gd name="connsiteX83" fmla="*/ 23382 w 2260086"/>
                <a:gd name="connsiteY83" fmla="*/ 1006554 h 1087086"/>
                <a:gd name="connsiteX84" fmla="*/ 12309 w 2260086"/>
                <a:gd name="connsiteY84" fmla="*/ 1009411 h 1087086"/>
                <a:gd name="connsiteX85" fmla="*/ 3737 w 2260086"/>
                <a:gd name="connsiteY85" fmla="*/ 1006554 h 1087086"/>
                <a:gd name="connsiteX86" fmla="*/ 3737 w 2260086"/>
                <a:gd name="connsiteY86" fmla="*/ 1004649 h 1087086"/>
                <a:gd name="connsiteX87" fmla="*/ 12309 w 2260086"/>
                <a:gd name="connsiteY87" fmla="*/ 960834 h 1087086"/>
                <a:gd name="connsiteX88" fmla="*/ 16120 w 2260086"/>
                <a:gd name="connsiteY88" fmla="*/ 957023 h 1087086"/>
                <a:gd name="connsiteX89" fmla="*/ 17072 w 2260086"/>
                <a:gd name="connsiteY89" fmla="*/ 920829 h 1087086"/>
                <a:gd name="connsiteX90" fmla="*/ 23841 w 2260086"/>
                <a:gd name="connsiteY90" fmla="*/ 914857 h 1087086"/>
                <a:gd name="connsiteX91" fmla="*/ 12309 w 2260086"/>
                <a:gd name="connsiteY91" fmla="*/ 917019 h 1087086"/>
                <a:gd name="connsiteX92" fmla="*/ 17072 w 2260086"/>
                <a:gd name="connsiteY92" fmla="*/ 883682 h 1087086"/>
                <a:gd name="connsiteX93" fmla="*/ 38979 w 2260086"/>
                <a:gd name="connsiteY93" fmla="*/ 865585 h 1087086"/>
                <a:gd name="connsiteX94" fmla="*/ 40854 w 2260086"/>
                <a:gd name="connsiteY94" fmla="*/ 864302 h 1087086"/>
                <a:gd name="connsiteX95" fmla="*/ 40744 w 2260086"/>
                <a:gd name="connsiteY95" fmla="*/ 857449 h 1087086"/>
                <a:gd name="connsiteX96" fmla="*/ 32311 w 2260086"/>
                <a:gd name="connsiteY96" fmla="*/ 860822 h 1087086"/>
                <a:gd name="connsiteX97" fmla="*/ 10404 w 2260086"/>
                <a:gd name="connsiteY97" fmla="*/ 871299 h 1087086"/>
                <a:gd name="connsiteX98" fmla="*/ 10404 w 2260086"/>
                <a:gd name="connsiteY98" fmla="*/ 838914 h 1087086"/>
                <a:gd name="connsiteX99" fmla="*/ 10467 w 2260086"/>
                <a:gd name="connsiteY99" fmla="*/ 838851 h 1087086"/>
                <a:gd name="connsiteX100" fmla="*/ 8500 w 2260086"/>
                <a:gd name="connsiteY100" fmla="*/ 838914 h 1087086"/>
                <a:gd name="connsiteX101" fmla="*/ 4690 w 2260086"/>
                <a:gd name="connsiteY101" fmla="*/ 833199 h 1087086"/>
                <a:gd name="connsiteX102" fmla="*/ 4690 w 2260086"/>
                <a:gd name="connsiteY102" fmla="*/ 811291 h 1087086"/>
                <a:gd name="connsiteX103" fmla="*/ 14215 w 2260086"/>
                <a:gd name="connsiteY103" fmla="*/ 800814 h 1087086"/>
                <a:gd name="connsiteX104" fmla="*/ 29455 w 2260086"/>
                <a:gd name="connsiteY104" fmla="*/ 785574 h 1087086"/>
                <a:gd name="connsiteX105" fmla="*/ 30407 w 2260086"/>
                <a:gd name="connsiteY105" fmla="*/ 786526 h 1087086"/>
                <a:gd name="connsiteX106" fmla="*/ 39548 w 2260086"/>
                <a:gd name="connsiteY106" fmla="*/ 782678 h 1087086"/>
                <a:gd name="connsiteX107" fmla="*/ 39509 w 2260086"/>
                <a:gd name="connsiteY107" fmla="*/ 780243 h 1087086"/>
                <a:gd name="connsiteX108" fmla="*/ 37075 w 2260086"/>
                <a:gd name="connsiteY108" fmla="*/ 781764 h 1087086"/>
                <a:gd name="connsiteX109" fmla="*/ 31360 w 2260086"/>
                <a:gd name="connsiteY109" fmla="*/ 784621 h 1087086"/>
                <a:gd name="connsiteX110" fmla="*/ 11357 w 2260086"/>
                <a:gd name="connsiteY110" fmla="*/ 788431 h 1087086"/>
                <a:gd name="connsiteX111" fmla="*/ 10881 w 2260086"/>
                <a:gd name="connsiteY111" fmla="*/ 768667 h 1087086"/>
                <a:gd name="connsiteX112" fmla="*/ 13943 w 2260086"/>
                <a:gd name="connsiteY112" fmla="*/ 757951 h 1087086"/>
                <a:gd name="connsiteX113" fmla="*/ 13262 w 2260086"/>
                <a:gd name="connsiteY113" fmla="*/ 757951 h 1087086"/>
                <a:gd name="connsiteX114" fmla="*/ 23739 w 2260086"/>
                <a:gd name="connsiteY114" fmla="*/ 713184 h 1087086"/>
                <a:gd name="connsiteX115" fmla="*/ 37074 w 2260086"/>
                <a:gd name="connsiteY115" fmla="*/ 702707 h 1087086"/>
                <a:gd name="connsiteX116" fmla="*/ 38257 w 2260086"/>
                <a:gd name="connsiteY116" fmla="*/ 701984 h 1087086"/>
                <a:gd name="connsiteX117" fmla="*/ 38122 w 2260086"/>
                <a:gd name="connsiteY117" fmla="*/ 693535 h 1087086"/>
                <a:gd name="connsiteX118" fmla="*/ 36182 w 2260086"/>
                <a:gd name="connsiteY118" fmla="*/ 693985 h 1087086"/>
                <a:gd name="connsiteX119" fmla="*/ 14214 w 2260086"/>
                <a:gd name="connsiteY119" fmla="*/ 701754 h 1087086"/>
                <a:gd name="connsiteX120" fmla="*/ 12309 w 2260086"/>
                <a:gd name="connsiteY120" fmla="*/ 660797 h 1087086"/>
                <a:gd name="connsiteX121" fmla="*/ 940997 w 2260086"/>
                <a:gd name="connsiteY121" fmla="*/ 205502 h 1087086"/>
                <a:gd name="connsiteX122" fmla="*/ 1441059 w 2260086"/>
                <a:gd name="connsiteY122" fmla="*/ 39767 h 1087086"/>
                <a:gd name="connsiteX123" fmla="*/ 1541072 w 2260086"/>
                <a:gd name="connsiteY123" fmla="*/ 19764 h 1087086"/>
                <a:gd name="connsiteX124" fmla="*/ 1560122 w 2260086"/>
                <a:gd name="connsiteY124" fmla="*/ 16907 h 1087086"/>
                <a:gd name="connsiteX125" fmla="*/ 1622987 w 2260086"/>
                <a:gd name="connsiteY125" fmla="*/ 8334 h 1087086"/>
                <a:gd name="connsiteX126" fmla="*/ 1645847 w 2260086"/>
                <a:gd name="connsiteY126" fmla="*/ 7382 h 1087086"/>
                <a:gd name="connsiteX127" fmla="*/ 1700139 w 2260086"/>
                <a:gd name="connsiteY12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538215 w 2260086"/>
                <a:gd name="connsiteY64" fmla="*/ 386476 h 1087086"/>
                <a:gd name="connsiteX65" fmla="*/ 1446775 w 2260086"/>
                <a:gd name="connsiteY65" fmla="*/ 413146 h 1087086"/>
                <a:gd name="connsiteX66" fmla="*/ 1426772 w 2260086"/>
                <a:gd name="connsiteY66" fmla="*/ 423624 h 1087086"/>
                <a:gd name="connsiteX67" fmla="*/ 1398197 w 2260086"/>
                <a:gd name="connsiteY67" fmla="*/ 429339 h 1087086"/>
                <a:gd name="connsiteX68" fmla="*/ 1163882 w 2260086"/>
                <a:gd name="connsiteY68" fmla="*/ 512206 h 1087086"/>
                <a:gd name="connsiteX69" fmla="*/ 627625 w 2260086"/>
                <a:gd name="connsiteY69" fmla="*/ 758435 h 1087086"/>
                <a:gd name="connsiteX70" fmla="*/ 38980 w 2260086"/>
                <a:gd name="connsiteY70" fmla="*/ 1074182 h 1087086"/>
                <a:gd name="connsiteX71" fmla="*/ 7547 w 2260086"/>
                <a:gd name="connsiteY71" fmla="*/ 1086564 h 1087086"/>
                <a:gd name="connsiteX72" fmla="*/ 3737 w 2260086"/>
                <a:gd name="connsiteY72" fmla="*/ 1060847 h 1087086"/>
                <a:gd name="connsiteX73" fmla="*/ 12310 w 2260086"/>
                <a:gd name="connsiteY73" fmla="*/ 1056084 h 1087086"/>
                <a:gd name="connsiteX74" fmla="*/ 21924 w 2260086"/>
                <a:gd name="connsiteY74" fmla="*/ 1046471 h 1087086"/>
                <a:gd name="connsiteX75" fmla="*/ 16953 w 2260086"/>
                <a:gd name="connsiteY75" fmla="*/ 1049416 h 1087086"/>
                <a:gd name="connsiteX76" fmla="*/ 6594 w 2260086"/>
                <a:gd name="connsiteY76" fmla="*/ 1052274 h 1087086"/>
                <a:gd name="connsiteX77" fmla="*/ 1832 w 2260086"/>
                <a:gd name="connsiteY77" fmla="*/ 1047511 h 1087086"/>
                <a:gd name="connsiteX78" fmla="*/ 1832 w 2260086"/>
                <a:gd name="connsiteY78" fmla="*/ 1044654 h 1087086"/>
                <a:gd name="connsiteX79" fmla="*/ 11357 w 2260086"/>
                <a:gd name="connsiteY79" fmla="*/ 1019889 h 1087086"/>
                <a:gd name="connsiteX80" fmla="*/ 20168 w 2260086"/>
                <a:gd name="connsiteY80" fmla="*/ 1009769 h 1087086"/>
                <a:gd name="connsiteX81" fmla="*/ 24706 w 2260086"/>
                <a:gd name="connsiteY81" fmla="*/ 1006233 h 1087086"/>
                <a:gd name="connsiteX82" fmla="*/ 23382 w 2260086"/>
                <a:gd name="connsiteY82" fmla="*/ 1006554 h 1087086"/>
                <a:gd name="connsiteX83" fmla="*/ 12309 w 2260086"/>
                <a:gd name="connsiteY83" fmla="*/ 1009411 h 1087086"/>
                <a:gd name="connsiteX84" fmla="*/ 3737 w 2260086"/>
                <a:gd name="connsiteY84" fmla="*/ 1006554 h 1087086"/>
                <a:gd name="connsiteX85" fmla="*/ 3737 w 2260086"/>
                <a:gd name="connsiteY85" fmla="*/ 1004649 h 1087086"/>
                <a:gd name="connsiteX86" fmla="*/ 12309 w 2260086"/>
                <a:gd name="connsiteY86" fmla="*/ 960834 h 1087086"/>
                <a:gd name="connsiteX87" fmla="*/ 16120 w 2260086"/>
                <a:gd name="connsiteY87" fmla="*/ 957023 h 1087086"/>
                <a:gd name="connsiteX88" fmla="*/ 17072 w 2260086"/>
                <a:gd name="connsiteY88" fmla="*/ 920829 h 1087086"/>
                <a:gd name="connsiteX89" fmla="*/ 23841 w 2260086"/>
                <a:gd name="connsiteY89" fmla="*/ 914857 h 1087086"/>
                <a:gd name="connsiteX90" fmla="*/ 12309 w 2260086"/>
                <a:gd name="connsiteY90" fmla="*/ 917019 h 1087086"/>
                <a:gd name="connsiteX91" fmla="*/ 17072 w 2260086"/>
                <a:gd name="connsiteY91" fmla="*/ 883682 h 1087086"/>
                <a:gd name="connsiteX92" fmla="*/ 38979 w 2260086"/>
                <a:gd name="connsiteY92" fmla="*/ 865585 h 1087086"/>
                <a:gd name="connsiteX93" fmla="*/ 40854 w 2260086"/>
                <a:gd name="connsiteY93" fmla="*/ 864302 h 1087086"/>
                <a:gd name="connsiteX94" fmla="*/ 40744 w 2260086"/>
                <a:gd name="connsiteY94" fmla="*/ 857449 h 1087086"/>
                <a:gd name="connsiteX95" fmla="*/ 32311 w 2260086"/>
                <a:gd name="connsiteY95" fmla="*/ 860822 h 1087086"/>
                <a:gd name="connsiteX96" fmla="*/ 10404 w 2260086"/>
                <a:gd name="connsiteY96" fmla="*/ 871299 h 1087086"/>
                <a:gd name="connsiteX97" fmla="*/ 10404 w 2260086"/>
                <a:gd name="connsiteY97" fmla="*/ 838914 h 1087086"/>
                <a:gd name="connsiteX98" fmla="*/ 10467 w 2260086"/>
                <a:gd name="connsiteY98" fmla="*/ 838851 h 1087086"/>
                <a:gd name="connsiteX99" fmla="*/ 8500 w 2260086"/>
                <a:gd name="connsiteY99" fmla="*/ 838914 h 1087086"/>
                <a:gd name="connsiteX100" fmla="*/ 4690 w 2260086"/>
                <a:gd name="connsiteY100" fmla="*/ 833199 h 1087086"/>
                <a:gd name="connsiteX101" fmla="*/ 4690 w 2260086"/>
                <a:gd name="connsiteY101" fmla="*/ 811291 h 1087086"/>
                <a:gd name="connsiteX102" fmla="*/ 14215 w 2260086"/>
                <a:gd name="connsiteY102" fmla="*/ 800814 h 1087086"/>
                <a:gd name="connsiteX103" fmla="*/ 29455 w 2260086"/>
                <a:gd name="connsiteY103" fmla="*/ 785574 h 1087086"/>
                <a:gd name="connsiteX104" fmla="*/ 30407 w 2260086"/>
                <a:gd name="connsiteY104" fmla="*/ 786526 h 1087086"/>
                <a:gd name="connsiteX105" fmla="*/ 39548 w 2260086"/>
                <a:gd name="connsiteY105" fmla="*/ 782678 h 1087086"/>
                <a:gd name="connsiteX106" fmla="*/ 39509 w 2260086"/>
                <a:gd name="connsiteY106" fmla="*/ 780243 h 1087086"/>
                <a:gd name="connsiteX107" fmla="*/ 37075 w 2260086"/>
                <a:gd name="connsiteY107" fmla="*/ 781764 h 1087086"/>
                <a:gd name="connsiteX108" fmla="*/ 31360 w 2260086"/>
                <a:gd name="connsiteY108" fmla="*/ 784621 h 1087086"/>
                <a:gd name="connsiteX109" fmla="*/ 11357 w 2260086"/>
                <a:gd name="connsiteY109" fmla="*/ 788431 h 1087086"/>
                <a:gd name="connsiteX110" fmla="*/ 10881 w 2260086"/>
                <a:gd name="connsiteY110" fmla="*/ 768667 h 1087086"/>
                <a:gd name="connsiteX111" fmla="*/ 13943 w 2260086"/>
                <a:gd name="connsiteY111" fmla="*/ 757951 h 1087086"/>
                <a:gd name="connsiteX112" fmla="*/ 13262 w 2260086"/>
                <a:gd name="connsiteY112" fmla="*/ 757951 h 1087086"/>
                <a:gd name="connsiteX113" fmla="*/ 23739 w 2260086"/>
                <a:gd name="connsiteY113" fmla="*/ 713184 h 1087086"/>
                <a:gd name="connsiteX114" fmla="*/ 37074 w 2260086"/>
                <a:gd name="connsiteY114" fmla="*/ 702707 h 1087086"/>
                <a:gd name="connsiteX115" fmla="*/ 38257 w 2260086"/>
                <a:gd name="connsiteY115" fmla="*/ 701984 h 1087086"/>
                <a:gd name="connsiteX116" fmla="*/ 38122 w 2260086"/>
                <a:gd name="connsiteY116" fmla="*/ 693535 h 1087086"/>
                <a:gd name="connsiteX117" fmla="*/ 36182 w 2260086"/>
                <a:gd name="connsiteY117" fmla="*/ 693985 h 1087086"/>
                <a:gd name="connsiteX118" fmla="*/ 14214 w 2260086"/>
                <a:gd name="connsiteY118" fmla="*/ 701754 h 1087086"/>
                <a:gd name="connsiteX119" fmla="*/ 12309 w 2260086"/>
                <a:gd name="connsiteY119" fmla="*/ 660797 h 1087086"/>
                <a:gd name="connsiteX120" fmla="*/ 940997 w 2260086"/>
                <a:gd name="connsiteY120" fmla="*/ 205502 h 1087086"/>
                <a:gd name="connsiteX121" fmla="*/ 1441059 w 2260086"/>
                <a:gd name="connsiteY121" fmla="*/ 39767 h 1087086"/>
                <a:gd name="connsiteX122" fmla="*/ 1541072 w 2260086"/>
                <a:gd name="connsiteY122" fmla="*/ 19764 h 1087086"/>
                <a:gd name="connsiteX123" fmla="*/ 1560122 w 2260086"/>
                <a:gd name="connsiteY123" fmla="*/ 16907 h 1087086"/>
                <a:gd name="connsiteX124" fmla="*/ 1622987 w 2260086"/>
                <a:gd name="connsiteY124" fmla="*/ 8334 h 1087086"/>
                <a:gd name="connsiteX125" fmla="*/ 1645847 w 2260086"/>
                <a:gd name="connsiteY125" fmla="*/ 7382 h 1087086"/>
                <a:gd name="connsiteX126" fmla="*/ 1700139 w 2260086"/>
                <a:gd name="connsiteY126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46775 w 2260086"/>
                <a:gd name="connsiteY64" fmla="*/ 413146 h 1087086"/>
                <a:gd name="connsiteX65" fmla="*/ 1426772 w 2260086"/>
                <a:gd name="connsiteY65" fmla="*/ 423624 h 1087086"/>
                <a:gd name="connsiteX66" fmla="*/ 1398197 w 2260086"/>
                <a:gd name="connsiteY66" fmla="*/ 429339 h 1087086"/>
                <a:gd name="connsiteX67" fmla="*/ 1163882 w 2260086"/>
                <a:gd name="connsiteY67" fmla="*/ 512206 h 1087086"/>
                <a:gd name="connsiteX68" fmla="*/ 627625 w 2260086"/>
                <a:gd name="connsiteY68" fmla="*/ 758435 h 1087086"/>
                <a:gd name="connsiteX69" fmla="*/ 38980 w 2260086"/>
                <a:gd name="connsiteY69" fmla="*/ 1074182 h 1087086"/>
                <a:gd name="connsiteX70" fmla="*/ 7547 w 2260086"/>
                <a:gd name="connsiteY70" fmla="*/ 1086564 h 1087086"/>
                <a:gd name="connsiteX71" fmla="*/ 3737 w 2260086"/>
                <a:gd name="connsiteY71" fmla="*/ 1060847 h 1087086"/>
                <a:gd name="connsiteX72" fmla="*/ 12310 w 2260086"/>
                <a:gd name="connsiteY72" fmla="*/ 1056084 h 1087086"/>
                <a:gd name="connsiteX73" fmla="*/ 21924 w 2260086"/>
                <a:gd name="connsiteY73" fmla="*/ 1046471 h 1087086"/>
                <a:gd name="connsiteX74" fmla="*/ 16953 w 2260086"/>
                <a:gd name="connsiteY74" fmla="*/ 1049416 h 1087086"/>
                <a:gd name="connsiteX75" fmla="*/ 6594 w 2260086"/>
                <a:gd name="connsiteY75" fmla="*/ 1052274 h 1087086"/>
                <a:gd name="connsiteX76" fmla="*/ 1832 w 2260086"/>
                <a:gd name="connsiteY76" fmla="*/ 1047511 h 1087086"/>
                <a:gd name="connsiteX77" fmla="*/ 1832 w 2260086"/>
                <a:gd name="connsiteY77" fmla="*/ 1044654 h 1087086"/>
                <a:gd name="connsiteX78" fmla="*/ 11357 w 2260086"/>
                <a:gd name="connsiteY78" fmla="*/ 1019889 h 1087086"/>
                <a:gd name="connsiteX79" fmla="*/ 20168 w 2260086"/>
                <a:gd name="connsiteY79" fmla="*/ 1009769 h 1087086"/>
                <a:gd name="connsiteX80" fmla="*/ 24706 w 2260086"/>
                <a:gd name="connsiteY80" fmla="*/ 1006233 h 1087086"/>
                <a:gd name="connsiteX81" fmla="*/ 23382 w 2260086"/>
                <a:gd name="connsiteY81" fmla="*/ 1006554 h 1087086"/>
                <a:gd name="connsiteX82" fmla="*/ 12309 w 2260086"/>
                <a:gd name="connsiteY82" fmla="*/ 1009411 h 1087086"/>
                <a:gd name="connsiteX83" fmla="*/ 3737 w 2260086"/>
                <a:gd name="connsiteY83" fmla="*/ 1006554 h 1087086"/>
                <a:gd name="connsiteX84" fmla="*/ 3737 w 2260086"/>
                <a:gd name="connsiteY84" fmla="*/ 1004649 h 1087086"/>
                <a:gd name="connsiteX85" fmla="*/ 12309 w 2260086"/>
                <a:gd name="connsiteY85" fmla="*/ 960834 h 1087086"/>
                <a:gd name="connsiteX86" fmla="*/ 16120 w 2260086"/>
                <a:gd name="connsiteY86" fmla="*/ 957023 h 1087086"/>
                <a:gd name="connsiteX87" fmla="*/ 17072 w 2260086"/>
                <a:gd name="connsiteY87" fmla="*/ 920829 h 1087086"/>
                <a:gd name="connsiteX88" fmla="*/ 23841 w 2260086"/>
                <a:gd name="connsiteY88" fmla="*/ 914857 h 1087086"/>
                <a:gd name="connsiteX89" fmla="*/ 12309 w 2260086"/>
                <a:gd name="connsiteY89" fmla="*/ 917019 h 1087086"/>
                <a:gd name="connsiteX90" fmla="*/ 17072 w 2260086"/>
                <a:gd name="connsiteY90" fmla="*/ 883682 h 1087086"/>
                <a:gd name="connsiteX91" fmla="*/ 38979 w 2260086"/>
                <a:gd name="connsiteY91" fmla="*/ 865585 h 1087086"/>
                <a:gd name="connsiteX92" fmla="*/ 40854 w 2260086"/>
                <a:gd name="connsiteY92" fmla="*/ 864302 h 1087086"/>
                <a:gd name="connsiteX93" fmla="*/ 40744 w 2260086"/>
                <a:gd name="connsiteY93" fmla="*/ 857449 h 1087086"/>
                <a:gd name="connsiteX94" fmla="*/ 32311 w 2260086"/>
                <a:gd name="connsiteY94" fmla="*/ 860822 h 1087086"/>
                <a:gd name="connsiteX95" fmla="*/ 10404 w 2260086"/>
                <a:gd name="connsiteY95" fmla="*/ 871299 h 1087086"/>
                <a:gd name="connsiteX96" fmla="*/ 10404 w 2260086"/>
                <a:gd name="connsiteY96" fmla="*/ 838914 h 1087086"/>
                <a:gd name="connsiteX97" fmla="*/ 10467 w 2260086"/>
                <a:gd name="connsiteY97" fmla="*/ 838851 h 1087086"/>
                <a:gd name="connsiteX98" fmla="*/ 8500 w 2260086"/>
                <a:gd name="connsiteY98" fmla="*/ 838914 h 1087086"/>
                <a:gd name="connsiteX99" fmla="*/ 4690 w 2260086"/>
                <a:gd name="connsiteY99" fmla="*/ 833199 h 1087086"/>
                <a:gd name="connsiteX100" fmla="*/ 4690 w 2260086"/>
                <a:gd name="connsiteY100" fmla="*/ 811291 h 1087086"/>
                <a:gd name="connsiteX101" fmla="*/ 14215 w 2260086"/>
                <a:gd name="connsiteY101" fmla="*/ 800814 h 1087086"/>
                <a:gd name="connsiteX102" fmla="*/ 29455 w 2260086"/>
                <a:gd name="connsiteY102" fmla="*/ 785574 h 1087086"/>
                <a:gd name="connsiteX103" fmla="*/ 30407 w 2260086"/>
                <a:gd name="connsiteY103" fmla="*/ 786526 h 1087086"/>
                <a:gd name="connsiteX104" fmla="*/ 39548 w 2260086"/>
                <a:gd name="connsiteY104" fmla="*/ 782678 h 1087086"/>
                <a:gd name="connsiteX105" fmla="*/ 39509 w 2260086"/>
                <a:gd name="connsiteY105" fmla="*/ 780243 h 1087086"/>
                <a:gd name="connsiteX106" fmla="*/ 37075 w 2260086"/>
                <a:gd name="connsiteY106" fmla="*/ 781764 h 1087086"/>
                <a:gd name="connsiteX107" fmla="*/ 31360 w 2260086"/>
                <a:gd name="connsiteY107" fmla="*/ 784621 h 1087086"/>
                <a:gd name="connsiteX108" fmla="*/ 11357 w 2260086"/>
                <a:gd name="connsiteY108" fmla="*/ 788431 h 1087086"/>
                <a:gd name="connsiteX109" fmla="*/ 10881 w 2260086"/>
                <a:gd name="connsiteY109" fmla="*/ 768667 h 1087086"/>
                <a:gd name="connsiteX110" fmla="*/ 13943 w 2260086"/>
                <a:gd name="connsiteY110" fmla="*/ 757951 h 1087086"/>
                <a:gd name="connsiteX111" fmla="*/ 13262 w 2260086"/>
                <a:gd name="connsiteY111" fmla="*/ 757951 h 1087086"/>
                <a:gd name="connsiteX112" fmla="*/ 23739 w 2260086"/>
                <a:gd name="connsiteY112" fmla="*/ 713184 h 1087086"/>
                <a:gd name="connsiteX113" fmla="*/ 37074 w 2260086"/>
                <a:gd name="connsiteY113" fmla="*/ 702707 h 1087086"/>
                <a:gd name="connsiteX114" fmla="*/ 38257 w 2260086"/>
                <a:gd name="connsiteY114" fmla="*/ 701984 h 1087086"/>
                <a:gd name="connsiteX115" fmla="*/ 38122 w 2260086"/>
                <a:gd name="connsiteY115" fmla="*/ 693535 h 1087086"/>
                <a:gd name="connsiteX116" fmla="*/ 36182 w 2260086"/>
                <a:gd name="connsiteY116" fmla="*/ 693985 h 1087086"/>
                <a:gd name="connsiteX117" fmla="*/ 14214 w 2260086"/>
                <a:gd name="connsiteY117" fmla="*/ 701754 h 1087086"/>
                <a:gd name="connsiteX118" fmla="*/ 12309 w 2260086"/>
                <a:gd name="connsiteY118" fmla="*/ 660797 h 1087086"/>
                <a:gd name="connsiteX119" fmla="*/ 940997 w 2260086"/>
                <a:gd name="connsiteY119" fmla="*/ 205502 h 1087086"/>
                <a:gd name="connsiteX120" fmla="*/ 1441059 w 2260086"/>
                <a:gd name="connsiteY120" fmla="*/ 39767 h 1087086"/>
                <a:gd name="connsiteX121" fmla="*/ 1541072 w 2260086"/>
                <a:gd name="connsiteY121" fmla="*/ 19764 h 1087086"/>
                <a:gd name="connsiteX122" fmla="*/ 1560122 w 2260086"/>
                <a:gd name="connsiteY122" fmla="*/ 16907 h 1087086"/>
                <a:gd name="connsiteX123" fmla="*/ 1622987 w 2260086"/>
                <a:gd name="connsiteY123" fmla="*/ 8334 h 1087086"/>
                <a:gd name="connsiteX124" fmla="*/ 1645847 w 2260086"/>
                <a:gd name="connsiteY124" fmla="*/ 7382 h 1087086"/>
                <a:gd name="connsiteX125" fmla="*/ 1700139 w 2260086"/>
                <a:gd name="connsiteY125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46775 w 2260086"/>
                <a:gd name="connsiteY64" fmla="*/ 413146 h 1087086"/>
                <a:gd name="connsiteX65" fmla="*/ 1398197 w 2260086"/>
                <a:gd name="connsiteY65" fmla="*/ 429339 h 1087086"/>
                <a:gd name="connsiteX66" fmla="*/ 1163882 w 2260086"/>
                <a:gd name="connsiteY66" fmla="*/ 512206 h 1087086"/>
                <a:gd name="connsiteX67" fmla="*/ 627625 w 2260086"/>
                <a:gd name="connsiteY67" fmla="*/ 758435 h 1087086"/>
                <a:gd name="connsiteX68" fmla="*/ 38980 w 2260086"/>
                <a:gd name="connsiteY68" fmla="*/ 1074182 h 1087086"/>
                <a:gd name="connsiteX69" fmla="*/ 7547 w 2260086"/>
                <a:gd name="connsiteY69" fmla="*/ 1086564 h 1087086"/>
                <a:gd name="connsiteX70" fmla="*/ 3737 w 2260086"/>
                <a:gd name="connsiteY70" fmla="*/ 1060847 h 1087086"/>
                <a:gd name="connsiteX71" fmla="*/ 12310 w 2260086"/>
                <a:gd name="connsiteY71" fmla="*/ 1056084 h 1087086"/>
                <a:gd name="connsiteX72" fmla="*/ 21924 w 2260086"/>
                <a:gd name="connsiteY72" fmla="*/ 1046471 h 1087086"/>
                <a:gd name="connsiteX73" fmla="*/ 16953 w 2260086"/>
                <a:gd name="connsiteY73" fmla="*/ 1049416 h 1087086"/>
                <a:gd name="connsiteX74" fmla="*/ 6594 w 2260086"/>
                <a:gd name="connsiteY74" fmla="*/ 1052274 h 1087086"/>
                <a:gd name="connsiteX75" fmla="*/ 1832 w 2260086"/>
                <a:gd name="connsiteY75" fmla="*/ 1047511 h 1087086"/>
                <a:gd name="connsiteX76" fmla="*/ 1832 w 2260086"/>
                <a:gd name="connsiteY76" fmla="*/ 1044654 h 1087086"/>
                <a:gd name="connsiteX77" fmla="*/ 11357 w 2260086"/>
                <a:gd name="connsiteY77" fmla="*/ 1019889 h 1087086"/>
                <a:gd name="connsiteX78" fmla="*/ 20168 w 2260086"/>
                <a:gd name="connsiteY78" fmla="*/ 1009769 h 1087086"/>
                <a:gd name="connsiteX79" fmla="*/ 24706 w 2260086"/>
                <a:gd name="connsiteY79" fmla="*/ 1006233 h 1087086"/>
                <a:gd name="connsiteX80" fmla="*/ 23382 w 2260086"/>
                <a:gd name="connsiteY80" fmla="*/ 1006554 h 1087086"/>
                <a:gd name="connsiteX81" fmla="*/ 12309 w 2260086"/>
                <a:gd name="connsiteY81" fmla="*/ 1009411 h 1087086"/>
                <a:gd name="connsiteX82" fmla="*/ 3737 w 2260086"/>
                <a:gd name="connsiteY82" fmla="*/ 1006554 h 1087086"/>
                <a:gd name="connsiteX83" fmla="*/ 3737 w 2260086"/>
                <a:gd name="connsiteY83" fmla="*/ 1004649 h 1087086"/>
                <a:gd name="connsiteX84" fmla="*/ 12309 w 2260086"/>
                <a:gd name="connsiteY84" fmla="*/ 960834 h 1087086"/>
                <a:gd name="connsiteX85" fmla="*/ 16120 w 2260086"/>
                <a:gd name="connsiteY85" fmla="*/ 957023 h 1087086"/>
                <a:gd name="connsiteX86" fmla="*/ 17072 w 2260086"/>
                <a:gd name="connsiteY86" fmla="*/ 920829 h 1087086"/>
                <a:gd name="connsiteX87" fmla="*/ 23841 w 2260086"/>
                <a:gd name="connsiteY87" fmla="*/ 914857 h 1087086"/>
                <a:gd name="connsiteX88" fmla="*/ 12309 w 2260086"/>
                <a:gd name="connsiteY88" fmla="*/ 917019 h 1087086"/>
                <a:gd name="connsiteX89" fmla="*/ 17072 w 2260086"/>
                <a:gd name="connsiteY89" fmla="*/ 883682 h 1087086"/>
                <a:gd name="connsiteX90" fmla="*/ 38979 w 2260086"/>
                <a:gd name="connsiteY90" fmla="*/ 865585 h 1087086"/>
                <a:gd name="connsiteX91" fmla="*/ 40854 w 2260086"/>
                <a:gd name="connsiteY91" fmla="*/ 864302 h 1087086"/>
                <a:gd name="connsiteX92" fmla="*/ 40744 w 2260086"/>
                <a:gd name="connsiteY92" fmla="*/ 857449 h 1087086"/>
                <a:gd name="connsiteX93" fmla="*/ 32311 w 2260086"/>
                <a:gd name="connsiteY93" fmla="*/ 860822 h 1087086"/>
                <a:gd name="connsiteX94" fmla="*/ 10404 w 2260086"/>
                <a:gd name="connsiteY94" fmla="*/ 871299 h 1087086"/>
                <a:gd name="connsiteX95" fmla="*/ 10404 w 2260086"/>
                <a:gd name="connsiteY95" fmla="*/ 838914 h 1087086"/>
                <a:gd name="connsiteX96" fmla="*/ 10467 w 2260086"/>
                <a:gd name="connsiteY96" fmla="*/ 838851 h 1087086"/>
                <a:gd name="connsiteX97" fmla="*/ 8500 w 2260086"/>
                <a:gd name="connsiteY97" fmla="*/ 838914 h 1087086"/>
                <a:gd name="connsiteX98" fmla="*/ 4690 w 2260086"/>
                <a:gd name="connsiteY98" fmla="*/ 833199 h 1087086"/>
                <a:gd name="connsiteX99" fmla="*/ 4690 w 2260086"/>
                <a:gd name="connsiteY99" fmla="*/ 811291 h 1087086"/>
                <a:gd name="connsiteX100" fmla="*/ 14215 w 2260086"/>
                <a:gd name="connsiteY100" fmla="*/ 800814 h 1087086"/>
                <a:gd name="connsiteX101" fmla="*/ 29455 w 2260086"/>
                <a:gd name="connsiteY101" fmla="*/ 785574 h 1087086"/>
                <a:gd name="connsiteX102" fmla="*/ 30407 w 2260086"/>
                <a:gd name="connsiteY102" fmla="*/ 786526 h 1087086"/>
                <a:gd name="connsiteX103" fmla="*/ 39548 w 2260086"/>
                <a:gd name="connsiteY103" fmla="*/ 782678 h 1087086"/>
                <a:gd name="connsiteX104" fmla="*/ 39509 w 2260086"/>
                <a:gd name="connsiteY104" fmla="*/ 780243 h 1087086"/>
                <a:gd name="connsiteX105" fmla="*/ 37075 w 2260086"/>
                <a:gd name="connsiteY105" fmla="*/ 781764 h 1087086"/>
                <a:gd name="connsiteX106" fmla="*/ 31360 w 2260086"/>
                <a:gd name="connsiteY106" fmla="*/ 784621 h 1087086"/>
                <a:gd name="connsiteX107" fmla="*/ 11357 w 2260086"/>
                <a:gd name="connsiteY107" fmla="*/ 788431 h 1087086"/>
                <a:gd name="connsiteX108" fmla="*/ 10881 w 2260086"/>
                <a:gd name="connsiteY108" fmla="*/ 768667 h 1087086"/>
                <a:gd name="connsiteX109" fmla="*/ 13943 w 2260086"/>
                <a:gd name="connsiteY109" fmla="*/ 757951 h 1087086"/>
                <a:gd name="connsiteX110" fmla="*/ 13262 w 2260086"/>
                <a:gd name="connsiteY110" fmla="*/ 757951 h 1087086"/>
                <a:gd name="connsiteX111" fmla="*/ 23739 w 2260086"/>
                <a:gd name="connsiteY111" fmla="*/ 713184 h 1087086"/>
                <a:gd name="connsiteX112" fmla="*/ 37074 w 2260086"/>
                <a:gd name="connsiteY112" fmla="*/ 702707 h 1087086"/>
                <a:gd name="connsiteX113" fmla="*/ 38257 w 2260086"/>
                <a:gd name="connsiteY113" fmla="*/ 701984 h 1087086"/>
                <a:gd name="connsiteX114" fmla="*/ 38122 w 2260086"/>
                <a:gd name="connsiteY114" fmla="*/ 693535 h 1087086"/>
                <a:gd name="connsiteX115" fmla="*/ 36182 w 2260086"/>
                <a:gd name="connsiteY115" fmla="*/ 693985 h 1087086"/>
                <a:gd name="connsiteX116" fmla="*/ 14214 w 2260086"/>
                <a:gd name="connsiteY116" fmla="*/ 701754 h 1087086"/>
                <a:gd name="connsiteX117" fmla="*/ 12309 w 2260086"/>
                <a:gd name="connsiteY117" fmla="*/ 660797 h 1087086"/>
                <a:gd name="connsiteX118" fmla="*/ 940997 w 2260086"/>
                <a:gd name="connsiteY118" fmla="*/ 205502 h 1087086"/>
                <a:gd name="connsiteX119" fmla="*/ 1441059 w 2260086"/>
                <a:gd name="connsiteY119" fmla="*/ 39767 h 1087086"/>
                <a:gd name="connsiteX120" fmla="*/ 1541072 w 2260086"/>
                <a:gd name="connsiteY120" fmla="*/ 19764 h 1087086"/>
                <a:gd name="connsiteX121" fmla="*/ 1560122 w 2260086"/>
                <a:gd name="connsiteY121" fmla="*/ 16907 h 1087086"/>
                <a:gd name="connsiteX122" fmla="*/ 1622987 w 2260086"/>
                <a:gd name="connsiteY122" fmla="*/ 8334 h 1087086"/>
                <a:gd name="connsiteX123" fmla="*/ 1645847 w 2260086"/>
                <a:gd name="connsiteY123" fmla="*/ 7382 h 1087086"/>
                <a:gd name="connsiteX124" fmla="*/ 1700139 w 2260086"/>
                <a:gd name="connsiteY124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398197 w 2260086"/>
                <a:gd name="connsiteY64" fmla="*/ 429339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50663 w 2260086"/>
                <a:gd name="connsiteY64" fmla="*/ 409352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50663 w 2260086"/>
                <a:gd name="connsiteY64" fmla="*/ 409352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450663 w 2260086"/>
                <a:gd name="connsiteY63" fmla="*/ 409352 h 1087086"/>
                <a:gd name="connsiteX64" fmla="*/ 1163882 w 2260086"/>
                <a:gd name="connsiteY64" fmla="*/ 512206 h 1087086"/>
                <a:gd name="connsiteX65" fmla="*/ 627625 w 2260086"/>
                <a:gd name="connsiteY65" fmla="*/ 758435 h 1087086"/>
                <a:gd name="connsiteX66" fmla="*/ 38980 w 2260086"/>
                <a:gd name="connsiteY66" fmla="*/ 1074182 h 1087086"/>
                <a:gd name="connsiteX67" fmla="*/ 7547 w 2260086"/>
                <a:gd name="connsiteY67" fmla="*/ 1086564 h 1087086"/>
                <a:gd name="connsiteX68" fmla="*/ 3737 w 2260086"/>
                <a:gd name="connsiteY68" fmla="*/ 1060847 h 1087086"/>
                <a:gd name="connsiteX69" fmla="*/ 12310 w 2260086"/>
                <a:gd name="connsiteY69" fmla="*/ 1056084 h 1087086"/>
                <a:gd name="connsiteX70" fmla="*/ 21924 w 2260086"/>
                <a:gd name="connsiteY70" fmla="*/ 1046471 h 1087086"/>
                <a:gd name="connsiteX71" fmla="*/ 16953 w 2260086"/>
                <a:gd name="connsiteY71" fmla="*/ 1049416 h 1087086"/>
                <a:gd name="connsiteX72" fmla="*/ 6594 w 2260086"/>
                <a:gd name="connsiteY72" fmla="*/ 1052274 h 1087086"/>
                <a:gd name="connsiteX73" fmla="*/ 1832 w 2260086"/>
                <a:gd name="connsiteY73" fmla="*/ 1047511 h 1087086"/>
                <a:gd name="connsiteX74" fmla="*/ 1832 w 2260086"/>
                <a:gd name="connsiteY74" fmla="*/ 1044654 h 1087086"/>
                <a:gd name="connsiteX75" fmla="*/ 11357 w 2260086"/>
                <a:gd name="connsiteY75" fmla="*/ 1019889 h 1087086"/>
                <a:gd name="connsiteX76" fmla="*/ 20168 w 2260086"/>
                <a:gd name="connsiteY76" fmla="*/ 1009769 h 1087086"/>
                <a:gd name="connsiteX77" fmla="*/ 24706 w 2260086"/>
                <a:gd name="connsiteY77" fmla="*/ 1006233 h 1087086"/>
                <a:gd name="connsiteX78" fmla="*/ 23382 w 2260086"/>
                <a:gd name="connsiteY78" fmla="*/ 1006554 h 1087086"/>
                <a:gd name="connsiteX79" fmla="*/ 12309 w 2260086"/>
                <a:gd name="connsiteY79" fmla="*/ 1009411 h 1087086"/>
                <a:gd name="connsiteX80" fmla="*/ 3737 w 2260086"/>
                <a:gd name="connsiteY80" fmla="*/ 1006554 h 1087086"/>
                <a:gd name="connsiteX81" fmla="*/ 3737 w 2260086"/>
                <a:gd name="connsiteY81" fmla="*/ 1004649 h 1087086"/>
                <a:gd name="connsiteX82" fmla="*/ 12309 w 2260086"/>
                <a:gd name="connsiteY82" fmla="*/ 960834 h 1087086"/>
                <a:gd name="connsiteX83" fmla="*/ 16120 w 2260086"/>
                <a:gd name="connsiteY83" fmla="*/ 957023 h 1087086"/>
                <a:gd name="connsiteX84" fmla="*/ 17072 w 2260086"/>
                <a:gd name="connsiteY84" fmla="*/ 920829 h 1087086"/>
                <a:gd name="connsiteX85" fmla="*/ 23841 w 2260086"/>
                <a:gd name="connsiteY85" fmla="*/ 914857 h 1087086"/>
                <a:gd name="connsiteX86" fmla="*/ 12309 w 2260086"/>
                <a:gd name="connsiteY86" fmla="*/ 917019 h 1087086"/>
                <a:gd name="connsiteX87" fmla="*/ 17072 w 2260086"/>
                <a:gd name="connsiteY87" fmla="*/ 883682 h 1087086"/>
                <a:gd name="connsiteX88" fmla="*/ 38979 w 2260086"/>
                <a:gd name="connsiteY88" fmla="*/ 865585 h 1087086"/>
                <a:gd name="connsiteX89" fmla="*/ 40854 w 2260086"/>
                <a:gd name="connsiteY89" fmla="*/ 864302 h 1087086"/>
                <a:gd name="connsiteX90" fmla="*/ 40744 w 2260086"/>
                <a:gd name="connsiteY90" fmla="*/ 857449 h 1087086"/>
                <a:gd name="connsiteX91" fmla="*/ 32311 w 2260086"/>
                <a:gd name="connsiteY91" fmla="*/ 860822 h 1087086"/>
                <a:gd name="connsiteX92" fmla="*/ 10404 w 2260086"/>
                <a:gd name="connsiteY92" fmla="*/ 871299 h 1087086"/>
                <a:gd name="connsiteX93" fmla="*/ 10404 w 2260086"/>
                <a:gd name="connsiteY93" fmla="*/ 838914 h 1087086"/>
                <a:gd name="connsiteX94" fmla="*/ 10467 w 2260086"/>
                <a:gd name="connsiteY94" fmla="*/ 838851 h 1087086"/>
                <a:gd name="connsiteX95" fmla="*/ 8500 w 2260086"/>
                <a:gd name="connsiteY95" fmla="*/ 838914 h 1087086"/>
                <a:gd name="connsiteX96" fmla="*/ 4690 w 2260086"/>
                <a:gd name="connsiteY96" fmla="*/ 833199 h 1087086"/>
                <a:gd name="connsiteX97" fmla="*/ 4690 w 2260086"/>
                <a:gd name="connsiteY97" fmla="*/ 811291 h 1087086"/>
                <a:gd name="connsiteX98" fmla="*/ 14215 w 2260086"/>
                <a:gd name="connsiteY98" fmla="*/ 800814 h 1087086"/>
                <a:gd name="connsiteX99" fmla="*/ 29455 w 2260086"/>
                <a:gd name="connsiteY99" fmla="*/ 785574 h 1087086"/>
                <a:gd name="connsiteX100" fmla="*/ 30407 w 2260086"/>
                <a:gd name="connsiteY100" fmla="*/ 786526 h 1087086"/>
                <a:gd name="connsiteX101" fmla="*/ 39548 w 2260086"/>
                <a:gd name="connsiteY101" fmla="*/ 782678 h 1087086"/>
                <a:gd name="connsiteX102" fmla="*/ 39509 w 2260086"/>
                <a:gd name="connsiteY102" fmla="*/ 780243 h 1087086"/>
                <a:gd name="connsiteX103" fmla="*/ 37075 w 2260086"/>
                <a:gd name="connsiteY103" fmla="*/ 781764 h 1087086"/>
                <a:gd name="connsiteX104" fmla="*/ 31360 w 2260086"/>
                <a:gd name="connsiteY104" fmla="*/ 784621 h 1087086"/>
                <a:gd name="connsiteX105" fmla="*/ 11357 w 2260086"/>
                <a:gd name="connsiteY105" fmla="*/ 788431 h 1087086"/>
                <a:gd name="connsiteX106" fmla="*/ 10881 w 2260086"/>
                <a:gd name="connsiteY106" fmla="*/ 768667 h 1087086"/>
                <a:gd name="connsiteX107" fmla="*/ 13943 w 2260086"/>
                <a:gd name="connsiteY107" fmla="*/ 757951 h 1087086"/>
                <a:gd name="connsiteX108" fmla="*/ 13262 w 2260086"/>
                <a:gd name="connsiteY108" fmla="*/ 757951 h 1087086"/>
                <a:gd name="connsiteX109" fmla="*/ 23739 w 2260086"/>
                <a:gd name="connsiteY109" fmla="*/ 713184 h 1087086"/>
                <a:gd name="connsiteX110" fmla="*/ 37074 w 2260086"/>
                <a:gd name="connsiteY110" fmla="*/ 702707 h 1087086"/>
                <a:gd name="connsiteX111" fmla="*/ 38257 w 2260086"/>
                <a:gd name="connsiteY111" fmla="*/ 701984 h 1087086"/>
                <a:gd name="connsiteX112" fmla="*/ 38122 w 2260086"/>
                <a:gd name="connsiteY112" fmla="*/ 693535 h 1087086"/>
                <a:gd name="connsiteX113" fmla="*/ 36182 w 2260086"/>
                <a:gd name="connsiteY113" fmla="*/ 693985 h 1087086"/>
                <a:gd name="connsiteX114" fmla="*/ 14214 w 2260086"/>
                <a:gd name="connsiteY114" fmla="*/ 701754 h 1087086"/>
                <a:gd name="connsiteX115" fmla="*/ 12309 w 2260086"/>
                <a:gd name="connsiteY115" fmla="*/ 660797 h 1087086"/>
                <a:gd name="connsiteX116" fmla="*/ 940997 w 2260086"/>
                <a:gd name="connsiteY116" fmla="*/ 205502 h 1087086"/>
                <a:gd name="connsiteX117" fmla="*/ 1441059 w 2260086"/>
                <a:gd name="connsiteY117" fmla="*/ 39767 h 1087086"/>
                <a:gd name="connsiteX118" fmla="*/ 1541072 w 2260086"/>
                <a:gd name="connsiteY118" fmla="*/ 19764 h 1087086"/>
                <a:gd name="connsiteX119" fmla="*/ 1560122 w 2260086"/>
                <a:gd name="connsiteY119" fmla="*/ 16907 h 1087086"/>
                <a:gd name="connsiteX120" fmla="*/ 1622987 w 2260086"/>
                <a:gd name="connsiteY120" fmla="*/ 8334 h 1087086"/>
                <a:gd name="connsiteX121" fmla="*/ 1645847 w 2260086"/>
                <a:gd name="connsiteY121" fmla="*/ 7382 h 1087086"/>
                <a:gd name="connsiteX122" fmla="*/ 1700139 w 2260086"/>
                <a:gd name="connsiteY122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163882 w 2260086"/>
                <a:gd name="connsiteY63" fmla="*/ 512206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286301 w 2260086"/>
                <a:gd name="connsiteY63" fmla="*/ 462239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286301 w 2260086"/>
                <a:gd name="connsiteY63" fmla="*/ 462239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89194 w 2260086"/>
                <a:gd name="connsiteY8" fmla="*/ 92965 h 1087086"/>
                <a:gd name="connsiteX9" fmla="*/ 2038927 w 2260086"/>
                <a:gd name="connsiteY9" fmla="*/ 80705 h 1087086"/>
                <a:gd name="connsiteX10" fmla="*/ 2039942 w 2260086"/>
                <a:gd name="connsiteY10" fmla="*/ 80954 h 1087086"/>
                <a:gd name="connsiteX11" fmla="*/ 2039110 w 2260086"/>
                <a:gd name="connsiteY11" fmla="*/ 80724 h 1087086"/>
                <a:gd name="connsiteX12" fmla="*/ 2038927 w 2260086"/>
                <a:gd name="connsiteY12" fmla="*/ 80705 h 1087086"/>
                <a:gd name="connsiteX13" fmla="*/ 1700139 w 2260086"/>
                <a:gd name="connsiteY13" fmla="*/ 3572 h 1087086"/>
                <a:gd name="connsiteX14" fmla="*/ 1792532 w 2260086"/>
                <a:gd name="connsiteY14" fmla="*/ 3572 h 1087086"/>
                <a:gd name="connsiteX15" fmla="*/ 1842062 w 2260086"/>
                <a:gd name="connsiteY15" fmla="*/ 6429 h 1087086"/>
                <a:gd name="connsiteX16" fmla="*/ 1864922 w 2260086"/>
                <a:gd name="connsiteY16" fmla="*/ 7382 h 1087086"/>
                <a:gd name="connsiteX17" fmla="*/ 1880162 w 2260086"/>
                <a:gd name="connsiteY17" fmla="*/ 10239 h 1087086"/>
                <a:gd name="connsiteX18" fmla="*/ 1898259 w 2260086"/>
                <a:gd name="connsiteY18" fmla="*/ 11192 h 1087086"/>
                <a:gd name="connsiteX19" fmla="*/ 1942075 w 2260086"/>
                <a:gd name="connsiteY19" fmla="*/ 18812 h 1087086"/>
                <a:gd name="connsiteX20" fmla="*/ 1955409 w 2260086"/>
                <a:gd name="connsiteY20" fmla="*/ 19764 h 1087086"/>
                <a:gd name="connsiteX21" fmla="*/ 2186867 w 2260086"/>
                <a:gd name="connsiteY21" fmla="*/ 91202 h 1087086"/>
                <a:gd name="connsiteX22" fmla="*/ 2250685 w 2260086"/>
                <a:gd name="connsiteY22" fmla="*/ 121682 h 1087086"/>
                <a:gd name="connsiteX23" fmla="*/ 2258304 w 2260086"/>
                <a:gd name="connsiteY23" fmla="*/ 132159 h 1087086"/>
                <a:gd name="connsiteX24" fmla="*/ 2243064 w 2260086"/>
                <a:gd name="connsiteY24" fmla="*/ 138827 h 1087086"/>
                <a:gd name="connsiteX25" fmla="*/ 2218300 w 2260086"/>
                <a:gd name="connsiteY25" fmla="*/ 134064 h 1087086"/>
                <a:gd name="connsiteX26" fmla="*/ 2198297 w 2260086"/>
                <a:gd name="connsiteY26" fmla="*/ 128349 h 1087086"/>
                <a:gd name="connsiteX27" fmla="*/ 2184010 w 2260086"/>
                <a:gd name="connsiteY27" fmla="*/ 122634 h 1087086"/>
                <a:gd name="connsiteX28" fmla="*/ 2170674 w 2260086"/>
                <a:gd name="connsiteY28" fmla="*/ 118189 h 1087086"/>
                <a:gd name="connsiteX29" fmla="*/ 2178294 w 2260086"/>
                <a:gd name="connsiteY29" fmla="*/ 121681 h 1087086"/>
                <a:gd name="connsiteX30" fmla="*/ 2196392 w 2260086"/>
                <a:gd name="connsiteY30" fmla="*/ 128349 h 1087086"/>
                <a:gd name="connsiteX31" fmla="*/ 2215442 w 2260086"/>
                <a:gd name="connsiteY31" fmla="*/ 140731 h 1087086"/>
                <a:gd name="connsiteX32" fmla="*/ 2186867 w 2260086"/>
                <a:gd name="connsiteY32" fmla="*/ 150256 h 1087086"/>
                <a:gd name="connsiteX33" fmla="*/ 2175979 w 2260086"/>
                <a:gd name="connsiteY33" fmla="*/ 149349 h 1087086"/>
                <a:gd name="connsiteX34" fmla="*/ 2182105 w 2260086"/>
                <a:gd name="connsiteY34" fmla="*/ 152161 h 1087086"/>
                <a:gd name="connsiteX35" fmla="*/ 2149720 w 2260086"/>
                <a:gd name="connsiteY35" fmla="*/ 156924 h 1087086"/>
                <a:gd name="connsiteX36" fmla="*/ 2128765 w 2260086"/>
                <a:gd name="connsiteY36" fmla="*/ 156924 h 1087086"/>
                <a:gd name="connsiteX37" fmla="*/ 2111355 w 2260086"/>
                <a:gd name="connsiteY37" fmla="*/ 153322 h 1087086"/>
                <a:gd name="connsiteX38" fmla="*/ 2108738 w 2260086"/>
                <a:gd name="connsiteY38" fmla="*/ 156329 h 1087086"/>
                <a:gd name="connsiteX39" fmla="*/ 2128765 w 2260086"/>
                <a:gd name="connsiteY39" fmla="*/ 159781 h 1087086"/>
                <a:gd name="connsiteX40" fmla="*/ 2144005 w 2260086"/>
                <a:gd name="connsiteY40" fmla="*/ 167401 h 1087086"/>
                <a:gd name="connsiteX41" fmla="*/ 2139242 w 2260086"/>
                <a:gd name="connsiteY41" fmla="*/ 180736 h 1087086"/>
                <a:gd name="connsiteX42" fmla="*/ 2116501 w 2260086"/>
                <a:gd name="connsiteY42" fmla="*/ 182165 h 1087086"/>
                <a:gd name="connsiteX43" fmla="*/ 2115194 w 2260086"/>
                <a:gd name="connsiteY43" fmla="*/ 181910 h 1087086"/>
                <a:gd name="connsiteX44" fmla="*/ 2116382 w 2260086"/>
                <a:gd name="connsiteY44" fmla="*/ 182642 h 1087086"/>
                <a:gd name="connsiteX45" fmla="*/ 2083044 w 2260086"/>
                <a:gd name="connsiteY45" fmla="*/ 193119 h 1087086"/>
                <a:gd name="connsiteX46" fmla="*/ 2075572 w 2260086"/>
                <a:gd name="connsiteY46" fmla="*/ 194434 h 1087086"/>
                <a:gd name="connsiteX47" fmla="*/ 2072387 w 2260086"/>
                <a:gd name="connsiteY47" fmla="*/ 198093 h 1087086"/>
                <a:gd name="connsiteX48" fmla="*/ 2083044 w 2260086"/>
                <a:gd name="connsiteY48" fmla="*/ 202644 h 1087086"/>
                <a:gd name="connsiteX49" fmla="*/ 2081139 w 2260086"/>
                <a:gd name="connsiteY49" fmla="*/ 215979 h 1087086"/>
                <a:gd name="connsiteX50" fmla="*/ 2063994 w 2260086"/>
                <a:gd name="connsiteY50" fmla="*/ 219789 h 1087086"/>
                <a:gd name="connsiteX51" fmla="*/ 2054448 w 2260086"/>
                <a:gd name="connsiteY51" fmla="*/ 218704 h 1087086"/>
                <a:gd name="connsiteX52" fmla="*/ 2025013 w 2260086"/>
                <a:gd name="connsiteY52" fmla="*/ 252523 h 1087086"/>
                <a:gd name="connsiteX53" fmla="*/ 2030657 w 2260086"/>
                <a:gd name="connsiteY53" fmla="*/ 258961 h 1087086"/>
                <a:gd name="connsiteX54" fmla="*/ 2023989 w 2260086"/>
                <a:gd name="connsiteY54" fmla="*/ 268366 h 1087086"/>
                <a:gd name="connsiteX55" fmla="*/ 2015893 w 2260086"/>
                <a:gd name="connsiteY55" fmla="*/ 270390 h 1087086"/>
                <a:gd name="connsiteX56" fmla="*/ 2012915 w 2260086"/>
                <a:gd name="connsiteY56" fmla="*/ 269296 h 1087086"/>
                <a:gd name="connsiteX57" fmla="*/ 2019227 w 2260086"/>
                <a:gd name="connsiteY57" fmla="*/ 275034 h 1087086"/>
                <a:gd name="connsiteX58" fmla="*/ 2004940 w 2260086"/>
                <a:gd name="connsiteY58" fmla="*/ 285512 h 1087086"/>
                <a:gd name="connsiteX59" fmla="*/ 1995327 w 2260086"/>
                <a:gd name="connsiteY59" fmla="*/ 283219 h 1087086"/>
                <a:gd name="connsiteX60" fmla="*/ 1989261 w 2260086"/>
                <a:gd name="connsiteY60" fmla="*/ 284303 h 1087086"/>
                <a:gd name="connsiteX61" fmla="*/ 1993510 w 2260086"/>
                <a:gd name="connsiteY61" fmla="*/ 285511 h 1087086"/>
                <a:gd name="connsiteX62" fmla="*/ 1286301 w 2260086"/>
                <a:gd name="connsiteY62" fmla="*/ 462239 h 1087086"/>
                <a:gd name="connsiteX63" fmla="*/ 627625 w 2260086"/>
                <a:gd name="connsiteY63" fmla="*/ 758435 h 1087086"/>
                <a:gd name="connsiteX64" fmla="*/ 38980 w 2260086"/>
                <a:gd name="connsiteY64" fmla="*/ 1074182 h 1087086"/>
                <a:gd name="connsiteX65" fmla="*/ 7547 w 2260086"/>
                <a:gd name="connsiteY65" fmla="*/ 1086564 h 1087086"/>
                <a:gd name="connsiteX66" fmla="*/ 3737 w 2260086"/>
                <a:gd name="connsiteY66" fmla="*/ 1060847 h 1087086"/>
                <a:gd name="connsiteX67" fmla="*/ 12310 w 2260086"/>
                <a:gd name="connsiteY67" fmla="*/ 1056084 h 1087086"/>
                <a:gd name="connsiteX68" fmla="*/ 21924 w 2260086"/>
                <a:gd name="connsiteY68" fmla="*/ 1046471 h 1087086"/>
                <a:gd name="connsiteX69" fmla="*/ 16953 w 2260086"/>
                <a:gd name="connsiteY69" fmla="*/ 1049416 h 1087086"/>
                <a:gd name="connsiteX70" fmla="*/ 6594 w 2260086"/>
                <a:gd name="connsiteY70" fmla="*/ 1052274 h 1087086"/>
                <a:gd name="connsiteX71" fmla="*/ 1832 w 2260086"/>
                <a:gd name="connsiteY71" fmla="*/ 1047511 h 1087086"/>
                <a:gd name="connsiteX72" fmla="*/ 1832 w 2260086"/>
                <a:gd name="connsiteY72" fmla="*/ 1044654 h 1087086"/>
                <a:gd name="connsiteX73" fmla="*/ 11357 w 2260086"/>
                <a:gd name="connsiteY73" fmla="*/ 1019889 h 1087086"/>
                <a:gd name="connsiteX74" fmla="*/ 20168 w 2260086"/>
                <a:gd name="connsiteY74" fmla="*/ 1009769 h 1087086"/>
                <a:gd name="connsiteX75" fmla="*/ 24706 w 2260086"/>
                <a:gd name="connsiteY75" fmla="*/ 1006233 h 1087086"/>
                <a:gd name="connsiteX76" fmla="*/ 23382 w 2260086"/>
                <a:gd name="connsiteY76" fmla="*/ 1006554 h 1087086"/>
                <a:gd name="connsiteX77" fmla="*/ 12309 w 2260086"/>
                <a:gd name="connsiteY77" fmla="*/ 1009411 h 1087086"/>
                <a:gd name="connsiteX78" fmla="*/ 3737 w 2260086"/>
                <a:gd name="connsiteY78" fmla="*/ 1006554 h 1087086"/>
                <a:gd name="connsiteX79" fmla="*/ 3737 w 2260086"/>
                <a:gd name="connsiteY79" fmla="*/ 1004649 h 1087086"/>
                <a:gd name="connsiteX80" fmla="*/ 12309 w 2260086"/>
                <a:gd name="connsiteY80" fmla="*/ 960834 h 1087086"/>
                <a:gd name="connsiteX81" fmla="*/ 16120 w 2260086"/>
                <a:gd name="connsiteY81" fmla="*/ 957023 h 1087086"/>
                <a:gd name="connsiteX82" fmla="*/ 17072 w 2260086"/>
                <a:gd name="connsiteY82" fmla="*/ 920829 h 1087086"/>
                <a:gd name="connsiteX83" fmla="*/ 23841 w 2260086"/>
                <a:gd name="connsiteY83" fmla="*/ 914857 h 1087086"/>
                <a:gd name="connsiteX84" fmla="*/ 12309 w 2260086"/>
                <a:gd name="connsiteY84" fmla="*/ 917019 h 1087086"/>
                <a:gd name="connsiteX85" fmla="*/ 17072 w 2260086"/>
                <a:gd name="connsiteY85" fmla="*/ 883682 h 1087086"/>
                <a:gd name="connsiteX86" fmla="*/ 38979 w 2260086"/>
                <a:gd name="connsiteY86" fmla="*/ 865585 h 1087086"/>
                <a:gd name="connsiteX87" fmla="*/ 40854 w 2260086"/>
                <a:gd name="connsiteY87" fmla="*/ 864302 h 1087086"/>
                <a:gd name="connsiteX88" fmla="*/ 40744 w 2260086"/>
                <a:gd name="connsiteY88" fmla="*/ 857449 h 1087086"/>
                <a:gd name="connsiteX89" fmla="*/ 32311 w 2260086"/>
                <a:gd name="connsiteY89" fmla="*/ 860822 h 1087086"/>
                <a:gd name="connsiteX90" fmla="*/ 10404 w 2260086"/>
                <a:gd name="connsiteY90" fmla="*/ 871299 h 1087086"/>
                <a:gd name="connsiteX91" fmla="*/ 10404 w 2260086"/>
                <a:gd name="connsiteY91" fmla="*/ 838914 h 1087086"/>
                <a:gd name="connsiteX92" fmla="*/ 10467 w 2260086"/>
                <a:gd name="connsiteY92" fmla="*/ 838851 h 1087086"/>
                <a:gd name="connsiteX93" fmla="*/ 8500 w 2260086"/>
                <a:gd name="connsiteY93" fmla="*/ 838914 h 1087086"/>
                <a:gd name="connsiteX94" fmla="*/ 4690 w 2260086"/>
                <a:gd name="connsiteY94" fmla="*/ 833199 h 1087086"/>
                <a:gd name="connsiteX95" fmla="*/ 4690 w 2260086"/>
                <a:gd name="connsiteY95" fmla="*/ 811291 h 1087086"/>
                <a:gd name="connsiteX96" fmla="*/ 14215 w 2260086"/>
                <a:gd name="connsiteY96" fmla="*/ 800814 h 1087086"/>
                <a:gd name="connsiteX97" fmla="*/ 29455 w 2260086"/>
                <a:gd name="connsiteY97" fmla="*/ 785574 h 1087086"/>
                <a:gd name="connsiteX98" fmla="*/ 30407 w 2260086"/>
                <a:gd name="connsiteY98" fmla="*/ 786526 h 1087086"/>
                <a:gd name="connsiteX99" fmla="*/ 39548 w 2260086"/>
                <a:gd name="connsiteY99" fmla="*/ 782678 h 1087086"/>
                <a:gd name="connsiteX100" fmla="*/ 39509 w 2260086"/>
                <a:gd name="connsiteY100" fmla="*/ 780243 h 1087086"/>
                <a:gd name="connsiteX101" fmla="*/ 37075 w 2260086"/>
                <a:gd name="connsiteY101" fmla="*/ 781764 h 1087086"/>
                <a:gd name="connsiteX102" fmla="*/ 31360 w 2260086"/>
                <a:gd name="connsiteY102" fmla="*/ 784621 h 1087086"/>
                <a:gd name="connsiteX103" fmla="*/ 11357 w 2260086"/>
                <a:gd name="connsiteY103" fmla="*/ 788431 h 1087086"/>
                <a:gd name="connsiteX104" fmla="*/ 10881 w 2260086"/>
                <a:gd name="connsiteY104" fmla="*/ 768667 h 1087086"/>
                <a:gd name="connsiteX105" fmla="*/ 13943 w 2260086"/>
                <a:gd name="connsiteY105" fmla="*/ 757951 h 1087086"/>
                <a:gd name="connsiteX106" fmla="*/ 13262 w 2260086"/>
                <a:gd name="connsiteY106" fmla="*/ 757951 h 1087086"/>
                <a:gd name="connsiteX107" fmla="*/ 23739 w 2260086"/>
                <a:gd name="connsiteY107" fmla="*/ 713184 h 1087086"/>
                <a:gd name="connsiteX108" fmla="*/ 37074 w 2260086"/>
                <a:gd name="connsiteY108" fmla="*/ 702707 h 1087086"/>
                <a:gd name="connsiteX109" fmla="*/ 38257 w 2260086"/>
                <a:gd name="connsiteY109" fmla="*/ 701984 h 1087086"/>
                <a:gd name="connsiteX110" fmla="*/ 38122 w 2260086"/>
                <a:gd name="connsiteY110" fmla="*/ 693535 h 1087086"/>
                <a:gd name="connsiteX111" fmla="*/ 36182 w 2260086"/>
                <a:gd name="connsiteY111" fmla="*/ 693985 h 1087086"/>
                <a:gd name="connsiteX112" fmla="*/ 14214 w 2260086"/>
                <a:gd name="connsiteY112" fmla="*/ 701754 h 1087086"/>
                <a:gd name="connsiteX113" fmla="*/ 12309 w 2260086"/>
                <a:gd name="connsiteY113" fmla="*/ 660797 h 1087086"/>
                <a:gd name="connsiteX114" fmla="*/ 940997 w 2260086"/>
                <a:gd name="connsiteY114" fmla="*/ 205502 h 1087086"/>
                <a:gd name="connsiteX115" fmla="*/ 1441059 w 2260086"/>
                <a:gd name="connsiteY115" fmla="*/ 39767 h 1087086"/>
                <a:gd name="connsiteX116" fmla="*/ 1541072 w 2260086"/>
                <a:gd name="connsiteY116" fmla="*/ 19764 h 1087086"/>
                <a:gd name="connsiteX117" fmla="*/ 1560122 w 2260086"/>
                <a:gd name="connsiteY117" fmla="*/ 16907 h 1087086"/>
                <a:gd name="connsiteX118" fmla="*/ 1622987 w 2260086"/>
                <a:gd name="connsiteY118" fmla="*/ 8334 h 1087086"/>
                <a:gd name="connsiteX119" fmla="*/ 1645847 w 2260086"/>
                <a:gd name="connsiteY119" fmla="*/ 7382 h 1087086"/>
                <a:gd name="connsiteX120" fmla="*/ 1700139 w 2260086"/>
                <a:gd name="connsiteY120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38927 w 2260086"/>
                <a:gd name="connsiteY6" fmla="*/ 80705 h 1087086"/>
                <a:gd name="connsiteX7" fmla="*/ 2039942 w 2260086"/>
                <a:gd name="connsiteY7" fmla="*/ 80954 h 1087086"/>
                <a:gd name="connsiteX8" fmla="*/ 2039110 w 2260086"/>
                <a:gd name="connsiteY8" fmla="*/ 80724 h 1087086"/>
                <a:gd name="connsiteX9" fmla="*/ 2038927 w 2260086"/>
                <a:gd name="connsiteY9" fmla="*/ 80705 h 1087086"/>
                <a:gd name="connsiteX10" fmla="*/ 1700139 w 2260086"/>
                <a:gd name="connsiteY10" fmla="*/ 3572 h 1087086"/>
                <a:gd name="connsiteX11" fmla="*/ 1792532 w 2260086"/>
                <a:gd name="connsiteY11" fmla="*/ 3572 h 1087086"/>
                <a:gd name="connsiteX12" fmla="*/ 1842062 w 2260086"/>
                <a:gd name="connsiteY12" fmla="*/ 6429 h 1087086"/>
                <a:gd name="connsiteX13" fmla="*/ 1864922 w 2260086"/>
                <a:gd name="connsiteY13" fmla="*/ 7382 h 1087086"/>
                <a:gd name="connsiteX14" fmla="*/ 1880162 w 2260086"/>
                <a:gd name="connsiteY14" fmla="*/ 10239 h 1087086"/>
                <a:gd name="connsiteX15" fmla="*/ 1898259 w 2260086"/>
                <a:gd name="connsiteY15" fmla="*/ 11192 h 1087086"/>
                <a:gd name="connsiteX16" fmla="*/ 1942075 w 2260086"/>
                <a:gd name="connsiteY16" fmla="*/ 18812 h 1087086"/>
                <a:gd name="connsiteX17" fmla="*/ 1955409 w 2260086"/>
                <a:gd name="connsiteY17" fmla="*/ 19764 h 1087086"/>
                <a:gd name="connsiteX18" fmla="*/ 2186867 w 2260086"/>
                <a:gd name="connsiteY18" fmla="*/ 91202 h 1087086"/>
                <a:gd name="connsiteX19" fmla="*/ 2250685 w 2260086"/>
                <a:gd name="connsiteY19" fmla="*/ 121682 h 1087086"/>
                <a:gd name="connsiteX20" fmla="*/ 2258304 w 2260086"/>
                <a:gd name="connsiteY20" fmla="*/ 132159 h 1087086"/>
                <a:gd name="connsiteX21" fmla="*/ 2243064 w 2260086"/>
                <a:gd name="connsiteY21" fmla="*/ 138827 h 1087086"/>
                <a:gd name="connsiteX22" fmla="*/ 2218300 w 2260086"/>
                <a:gd name="connsiteY22" fmla="*/ 134064 h 1087086"/>
                <a:gd name="connsiteX23" fmla="*/ 2198297 w 2260086"/>
                <a:gd name="connsiteY23" fmla="*/ 128349 h 1087086"/>
                <a:gd name="connsiteX24" fmla="*/ 2184010 w 2260086"/>
                <a:gd name="connsiteY24" fmla="*/ 122634 h 1087086"/>
                <a:gd name="connsiteX25" fmla="*/ 2170674 w 2260086"/>
                <a:gd name="connsiteY25" fmla="*/ 118189 h 1087086"/>
                <a:gd name="connsiteX26" fmla="*/ 2178294 w 2260086"/>
                <a:gd name="connsiteY26" fmla="*/ 121681 h 1087086"/>
                <a:gd name="connsiteX27" fmla="*/ 2196392 w 2260086"/>
                <a:gd name="connsiteY27" fmla="*/ 128349 h 1087086"/>
                <a:gd name="connsiteX28" fmla="*/ 2215442 w 2260086"/>
                <a:gd name="connsiteY28" fmla="*/ 140731 h 1087086"/>
                <a:gd name="connsiteX29" fmla="*/ 2186867 w 2260086"/>
                <a:gd name="connsiteY29" fmla="*/ 150256 h 1087086"/>
                <a:gd name="connsiteX30" fmla="*/ 2175979 w 2260086"/>
                <a:gd name="connsiteY30" fmla="*/ 149349 h 1087086"/>
                <a:gd name="connsiteX31" fmla="*/ 2182105 w 2260086"/>
                <a:gd name="connsiteY31" fmla="*/ 152161 h 1087086"/>
                <a:gd name="connsiteX32" fmla="*/ 2149720 w 2260086"/>
                <a:gd name="connsiteY32" fmla="*/ 156924 h 1087086"/>
                <a:gd name="connsiteX33" fmla="*/ 2128765 w 2260086"/>
                <a:gd name="connsiteY33" fmla="*/ 156924 h 1087086"/>
                <a:gd name="connsiteX34" fmla="*/ 2111355 w 2260086"/>
                <a:gd name="connsiteY34" fmla="*/ 153322 h 1087086"/>
                <a:gd name="connsiteX35" fmla="*/ 2108738 w 2260086"/>
                <a:gd name="connsiteY35" fmla="*/ 156329 h 1087086"/>
                <a:gd name="connsiteX36" fmla="*/ 2128765 w 2260086"/>
                <a:gd name="connsiteY36" fmla="*/ 159781 h 1087086"/>
                <a:gd name="connsiteX37" fmla="*/ 2144005 w 2260086"/>
                <a:gd name="connsiteY37" fmla="*/ 167401 h 1087086"/>
                <a:gd name="connsiteX38" fmla="*/ 2139242 w 2260086"/>
                <a:gd name="connsiteY38" fmla="*/ 180736 h 1087086"/>
                <a:gd name="connsiteX39" fmla="*/ 2116501 w 2260086"/>
                <a:gd name="connsiteY39" fmla="*/ 182165 h 1087086"/>
                <a:gd name="connsiteX40" fmla="*/ 2115194 w 2260086"/>
                <a:gd name="connsiteY40" fmla="*/ 181910 h 1087086"/>
                <a:gd name="connsiteX41" fmla="*/ 2116382 w 2260086"/>
                <a:gd name="connsiteY41" fmla="*/ 182642 h 1087086"/>
                <a:gd name="connsiteX42" fmla="*/ 2083044 w 2260086"/>
                <a:gd name="connsiteY42" fmla="*/ 193119 h 1087086"/>
                <a:gd name="connsiteX43" fmla="*/ 2075572 w 2260086"/>
                <a:gd name="connsiteY43" fmla="*/ 194434 h 1087086"/>
                <a:gd name="connsiteX44" fmla="*/ 2072387 w 2260086"/>
                <a:gd name="connsiteY44" fmla="*/ 198093 h 1087086"/>
                <a:gd name="connsiteX45" fmla="*/ 2083044 w 2260086"/>
                <a:gd name="connsiteY45" fmla="*/ 202644 h 1087086"/>
                <a:gd name="connsiteX46" fmla="*/ 2081139 w 2260086"/>
                <a:gd name="connsiteY46" fmla="*/ 215979 h 1087086"/>
                <a:gd name="connsiteX47" fmla="*/ 2063994 w 2260086"/>
                <a:gd name="connsiteY47" fmla="*/ 219789 h 1087086"/>
                <a:gd name="connsiteX48" fmla="*/ 2054448 w 2260086"/>
                <a:gd name="connsiteY48" fmla="*/ 218704 h 1087086"/>
                <a:gd name="connsiteX49" fmla="*/ 2025013 w 2260086"/>
                <a:gd name="connsiteY49" fmla="*/ 252523 h 1087086"/>
                <a:gd name="connsiteX50" fmla="*/ 2030657 w 2260086"/>
                <a:gd name="connsiteY50" fmla="*/ 258961 h 1087086"/>
                <a:gd name="connsiteX51" fmla="*/ 2023989 w 2260086"/>
                <a:gd name="connsiteY51" fmla="*/ 268366 h 1087086"/>
                <a:gd name="connsiteX52" fmla="*/ 2015893 w 2260086"/>
                <a:gd name="connsiteY52" fmla="*/ 270390 h 1087086"/>
                <a:gd name="connsiteX53" fmla="*/ 2012915 w 2260086"/>
                <a:gd name="connsiteY53" fmla="*/ 269296 h 1087086"/>
                <a:gd name="connsiteX54" fmla="*/ 2019227 w 2260086"/>
                <a:gd name="connsiteY54" fmla="*/ 275034 h 1087086"/>
                <a:gd name="connsiteX55" fmla="*/ 2004940 w 2260086"/>
                <a:gd name="connsiteY55" fmla="*/ 285512 h 1087086"/>
                <a:gd name="connsiteX56" fmla="*/ 1995327 w 2260086"/>
                <a:gd name="connsiteY56" fmla="*/ 283219 h 1087086"/>
                <a:gd name="connsiteX57" fmla="*/ 1989261 w 2260086"/>
                <a:gd name="connsiteY57" fmla="*/ 284303 h 1087086"/>
                <a:gd name="connsiteX58" fmla="*/ 1993510 w 2260086"/>
                <a:gd name="connsiteY58" fmla="*/ 285511 h 1087086"/>
                <a:gd name="connsiteX59" fmla="*/ 1286301 w 2260086"/>
                <a:gd name="connsiteY59" fmla="*/ 462239 h 1087086"/>
                <a:gd name="connsiteX60" fmla="*/ 627625 w 2260086"/>
                <a:gd name="connsiteY60" fmla="*/ 758435 h 1087086"/>
                <a:gd name="connsiteX61" fmla="*/ 38980 w 2260086"/>
                <a:gd name="connsiteY61" fmla="*/ 1074182 h 1087086"/>
                <a:gd name="connsiteX62" fmla="*/ 7547 w 2260086"/>
                <a:gd name="connsiteY62" fmla="*/ 1086564 h 1087086"/>
                <a:gd name="connsiteX63" fmla="*/ 3737 w 2260086"/>
                <a:gd name="connsiteY63" fmla="*/ 1060847 h 1087086"/>
                <a:gd name="connsiteX64" fmla="*/ 12310 w 2260086"/>
                <a:gd name="connsiteY64" fmla="*/ 1056084 h 1087086"/>
                <a:gd name="connsiteX65" fmla="*/ 21924 w 2260086"/>
                <a:gd name="connsiteY65" fmla="*/ 1046471 h 1087086"/>
                <a:gd name="connsiteX66" fmla="*/ 16953 w 2260086"/>
                <a:gd name="connsiteY66" fmla="*/ 1049416 h 1087086"/>
                <a:gd name="connsiteX67" fmla="*/ 6594 w 2260086"/>
                <a:gd name="connsiteY67" fmla="*/ 1052274 h 1087086"/>
                <a:gd name="connsiteX68" fmla="*/ 1832 w 2260086"/>
                <a:gd name="connsiteY68" fmla="*/ 1047511 h 1087086"/>
                <a:gd name="connsiteX69" fmla="*/ 1832 w 2260086"/>
                <a:gd name="connsiteY69" fmla="*/ 1044654 h 1087086"/>
                <a:gd name="connsiteX70" fmla="*/ 11357 w 2260086"/>
                <a:gd name="connsiteY70" fmla="*/ 1019889 h 1087086"/>
                <a:gd name="connsiteX71" fmla="*/ 20168 w 2260086"/>
                <a:gd name="connsiteY71" fmla="*/ 1009769 h 1087086"/>
                <a:gd name="connsiteX72" fmla="*/ 24706 w 2260086"/>
                <a:gd name="connsiteY72" fmla="*/ 1006233 h 1087086"/>
                <a:gd name="connsiteX73" fmla="*/ 23382 w 2260086"/>
                <a:gd name="connsiteY73" fmla="*/ 1006554 h 1087086"/>
                <a:gd name="connsiteX74" fmla="*/ 12309 w 2260086"/>
                <a:gd name="connsiteY74" fmla="*/ 1009411 h 1087086"/>
                <a:gd name="connsiteX75" fmla="*/ 3737 w 2260086"/>
                <a:gd name="connsiteY75" fmla="*/ 1006554 h 1087086"/>
                <a:gd name="connsiteX76" fmla="*/ 3737 w 2260086"/>
                <a:gd name="connsiteY76" fmla="*/ 1004649 h 1087086"/>
                <a:gd name="connsiteX77" fmla="*/ 12309 w 2260086"/>
                <a:gd name="connsiteY77" fmla="*/ 960834 h 1087086"/>
                <a:gd name="connsiteX78" fmla="*/ 16120 w 2260086"/>
                <a:gd name="connsiteY78" fmla="*/ 957023 h 1087086"/>
                <a:gd name="connsiteX79" fmla="*/ 17072 w 2260086"/>
                <a:gd name="connsiteY79" fmla="*/ 920829 h 1087086"/>
                <a:gd name="connsiteX80" fmla="*/ 23841 w 2260086"/>
                <a:gd name="connsiteY80" fmla="*/ 914857 h 1087086"/>
                <a:gd name="connsiteX81" fmla="*/ 12309 w 2260086"/>
                <a:gd name="connsiteY81" fmla="*/ 917019 h 1087086"/>
                <a:gd name="connsiteX82" fmla="*/ 17072 w 2260086"/>
                <a:gd name="connsiteY82" fmla="*/ 883682 h 1087086"/>
                <a:gd name="connsiteX83" fmla="*/ 38979 w 2260086"/>
                <a:gd name="connsiteY83" fmla="*/ 865585 h 1087086"/>
                <a:gd name="connsiteX84" fmla="*/ 40854 w 2260086"/>
                <a:gd name="connsiteY84" fmla="*/ 864302 h 1087086"/>
                <a:gd name="connsiteX85" fmla="*/ 40744 w 2260086"/>
                <a:gd name="connsiteY85" fmla="*/ 857449 h 1087086"/>
                <a:gd name="connsiteX86" fmla="*/ 32311 w 2260086"/>
                <a:gd name="connsiteY86" fmla="*/ 860822 h 1087086"/>
                <a:gd name="connsiteX87" fmla="*/ 10404 w 2260086"/>
                <a:gd name="connsiteY87" fmla="*/ 871299 h 1087086"/>
                <a:gd name="connsiteX88" fmla="*/ 10404 w 2260086"/>
                <a:gd name="connsiteY88" fmla="*/ 838914 h 1087086"/>
                <a:gd name="connsiteX89" fmla="*/ 10467 w 2260086"/>
                <a:gd name="connsiteY89" fmla="*/ 838851 h 1087086"/>
                <a:gd name="connsiteX90" fmla="*/ 8500 w 2260086"/>
                <a:gd name="connsiteY90" fmla="*/ 838914 h 1087086"/>
                <a:gd name="connsiteX91" fmla="*/ 4690 w 2260086"/>
                <a:gd name="connsiteY91" fmla="*/ 833199 h 1087086"/>
                <a:gd name="connsiteX92" fmla="*/ 4690 w 2260086"/>
                <a:gd name="connsiteY92" fmla="*/ 811291 h 1087086"/>
                <a:gd name="connsiteX93" fmla="*/ 14215 w 2260086"/>
                <a:gd name="connsiteY93" fmla="*/ 800814 h 1087086"/>
                <a:gd name="connsiteX94" fmla="*/ 29455 w 2260086"/>
                <a:gd name="connsiteY94" fmla="*/ 785574 h 1087086"/>
                <a:gd name="connsiteX95" fmla="*/ 30407 w 2260086"/>
                <a:gd name="connsiteY95" fmla="*/ 786526 h 1087086"/>
                <a:gd name="connsiteX96" fmla="*/ 39548 w 2260086"/>
                <a:gd name="connsiteY96" fmla="*/ 782678 h 1087086"/>
                <a:gd name="connsiteX97" fmla="*/ 39509 w 2260086"/>
                <a:gd name="connsiteY97" fmla="*/ 780243 h 1087086"/>
                <a:gd name="connsiteX98" fmla="*/ 37075 w 2260086"/>
                <a:gd name="connsiteY98" fmla="*/ 781764 h 1087086"/>
                <a:gd name="connsiteX99" fmla="*/ 31360 w 2260086"/>
                <a:gd name="connsiteY99" fmla="*/ 784621 h 1087086"/>
                <a:gd name="connsiteX100" fmla="*/ 11357 w 2260086"/>
                <a:gd name="connsiteY100" fmla="*/ 788431 h 1087086"/>
                <a:gd name="connsiteX101" fmla="*/ 10881 w 2260086"/>
                <a:gd name="connsiteY101" fmla="*/ 768667 h 1087086"/>
                <a:gd name="connsiteX102" fmla="*/ 13943 w 2260086"/>
                <a:gd name="connsiteY102" fmla="*/ 757951 h 1087086"/>
                <a:gd name="connsiteX103" fmla="*/ 13262 w 2260086"/>
                <a:gd name="connsiteY103" fmla="*/ 757951 h 1087086"/>
                <a:gd name="connsiteX104" fmla="*/ 23739 w 2260086"/>
                <a:gd name="connsiteY104" fmla="*/ 713184 h 1087086"/>
                <a:gd name="connsiteX105" fmla="*/ 37074 w 2260086"/>
                <a:gd name="connsiteY105" fmla="*/ 702707 h 1087086"/>
                <a:gd name="connsiteX106" fmla="*/ 38257 w 2260086"/>
                <a:gd name="connsiteY106" fmla="*/ 701984 h 1087086"/>
                <a:gd name="connsiteX107" fmla="*/ 38122 w 2260086"/>
                <a:gd name="connsiteY107" fmla="*/ 693535 h 1087086"/>
                <a:gd name="connsiteX108" fmla="*/ 36182 w 2260086"/>
                <a:gd name="connsiteY108" fmla="*/ 693985 h 1087086"/>
                <a:gd name="connsiteX109" fmla="*/ 14214 w 2260086"/>
                <a:gd name="connsiteY109" fmla="*/ 701754 h 1087086"/>
                <a:gd name="connsiteX110" fmla="*/ 12309 w 2260086"/>
                <a:gd name="connsiteY110" fmla="*/ 660797 h 1087086"/>
                <a:gd name="connsiteX111" fmla="*/ 940997 w 2260086"/>
                <a:gd name="connsiteY111" fmla="*/ 205502 h 1087086"/>
                <a:gd name="connsiteX112" fmla="*/ 1441059 w 2260086"/>
                <a:gd name="connsiteY112" fmla="*/ 39767 h 1087086"/>
                <a:gd name="connsiteX113" fmla="*/ 1541072 w 2260086"/>
                <a:gd name="connsiteY113" fmla="*/ 19764 h 1087086"/>
                <a:gd name="connsiteX114" fmla="*/ 1560122 w 2260086"/>
                <a:gd name="connsiteY114" fmla="*/ 16907 h 1087086"/>
                <a:gd name="connsiteX115" fmla="*/ 1622987 w 2260086"/>
                <a:gd name="connsiteY115" fmla="*/ 8334 h 1087086"/>
                <a:gd name="connsiteX116" fmla="*/ 1645847 w 2260086"/>
                <a:gd name="connsiteY116" fmla="*/ 7382 h 1087086"/>
                <a:gd name="connsiteX117" fmla="*/ 1700139 w 2260086"/>
                <a:gd name="connsiteY11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27062 w 2260086"/>
                <a:gd name="connsiteY4" fmla="*/ 103286 h 1087086"/>
                <a:gd name="connsiteX5" fmla="*/ 2038927 w 2260086"/>
                <a:gd name="connsiteY5" fmla="*/ 80705 h 1087086"/>
                <a:gd name="connsiteX6" fmla="*/ 2039942 w 2260086"/>
                <a:gd name="connsiteY6" fmla="*/ 80954 h 1087086"/>
                <a:gd name="connsiteX7" fmla="*/ 2039110 w 2260086"/>
                <a:gd name="connsiteY7" fmla="*/ 80724 h 1087086"/>
                <a:gd name="connsiteX8" fmla="*/ 2038927 w 2260086"/>
                <a:gd name="connsiteY8" fmla="*/ 80705 h 1087086"/>
                <a:gd name="connsiteX9" fmla="*/ 1700139 w 2260086"/>
                <a:gd name="connsiteY9" fmla="*/ 3572 h 1087086"/>
                <a:gd name="connsiteX10" fmla="*/ 1792532 w 2260086"/>
                <a:gd name="connsiteY10" fmla="*/ 3572 h 1087086"/>
                <a:gd name="connsiteX11" fmla="*/ 1842062 w 2260086"/>
                <a:gd name="connsiteY11" fmla="*/ 6429 h 1087086"/>
                <a:gd name="connsiteX12" fmla="*/ 1864922 w 2260086"/>
                <a:gd name="connsiteY12" fmla="*/ 7382 h 1087086"/>
                <a:gd name="connsiteX13" fmla="*/ 1880162 w 2260086"/>
                <a:gd name="connsiteY13" fmla="*/ 10239 h 1087086"/>
                <a:gd name="connsiteX14" fmla="*/ 1898259 w 2260086"/>
                <a:gd name="connsiteY14" fmla="*/ 11192 h 1087086"/>
                <a:gd name="connsiteX15" fmla="*/ 1942075 w 2260086"/>
                <a:gd name="connsiteY15" fmla="*/ 18812 h 1087086"/>
                <a:gd name="connsiteX16" fmla="*/ 1955409 w 2260086"/>
                <a:gd name="connsiteY16" fmla="*/ 19764 h 1087086"/>
                <a:gd name="connsiteX17" fmla="*/ 2186867 w 2260086"/>
                <a:gd name="connsiteY17" fmla="*/ 91202 h 1087086"/>
                <a:gd name="connsiteX18" fmla="*/ 2250685 w 2260086"/>
                <a:gd name="connsiteY18" fmla="*/ 121682 h 1087086"/>
                <a:gd name="connsiteX19" fmla="*/ 2258304 w 2260086"/>
                <a:gd name="connsiteY19" fmla="*/ 132159 h 1087086"/>
                <a:gd name="connsiteX20" fmla="*/ 2243064 w 2260086"/>
                <a:gd name="connsiteY20" fmla="*/ 138827 h 1087086"/>
                <a:gd name="connsiteX21" fmla="*/ 2218300 w 2260086"/>
                <a:gd name="connsiteY21" fmla="*/ 134064 h 1087086"/>
                <a:gd name="connsiteX22" fmla="*/ 2198297 w 2260086"/>
                <a:gd name="connsiteY22" fmla="*/ 128349 h 1087086"/>
                <a:gd name="connsiteX23" fmla="*/ 2184010 w 2260086"/>
                <a:gd name="connsiteY23" fmla="*/ 122634 h 1087086"/>
                <a:gd name="connsiteX24" fmla="*/ 2170674 w 2260086"/>
                <a:gd name="connsiteY24" fmla="*/ 118189 h 1087086"/>
                <a:gd name="connsiteX25" fmla="*/ 2178294 w 2260086"/>
                <a:gd name="connsiteY25" fmla="*/ 121681 h 1087086"/>
                <a:gd name="connsiteX26" fmla="*/ 2196392 w 2260086"/>
                <a:gd name="connsiteY26" fmla="*/ 128349 h 1087086"/>
                <a:gd name="connsiteX27" fmla="*/ 2215442 w 2260086"/>
                <a:gd name="connsiteY27" fmla="*/ 140731 h 1087086"/>
                <a:gd name="connsiteX28" fmla="*/ 2186867 w 2260086"/>
                <a:gd name="connsiteY28" fmla="*/ 150256 h 1087086"/>
                <a:gd name="connsiteX29" fmla="*/ 2175979 w 2260086"/>
                <a:gd name="connsiteY29" fmla="*/ 149349 h 1087086"/>
                <a:gd name="connsiteX30" fmla="*/ 2182105 w 2260086"/>
                <a:gd name="connsiteY30" fmla="*/ 152161 h 1087086"/>
                <a:gd name="connsiteX31" fmla="*/ 2149720 w 2260086"/>
                <a:gd name="connsiteY31" fmla="*/ 156924 h 1087086"/>
                <a:gd name="connsiteX32" fmla="*/ 2128765 w 2260086"/>
                <a:gd name="connsiteY32" fmla="*/ 156924 h 1087086"/>
                <a:gd name="connsiteX33" fmla="*/ 2111355 w 2260086"/>
                <a:gd name="connsiteY33" fmla="*/ 153322 h 1087086"/>
                <a:gd name="connsiteX34" fmla="*/ 2108738 w 2260086"/>
                <a:gd name="connsiteY34" fmla="*/ 156329 h 1087086"/>
                <a:gd name="connsiteX35" fmla="*/ 2128765 w 2260086"/>
                <a:gd name="connsiteY35" fmla="*/ 159781 h 1087086"/>
                <a:gd name="connsiteX36" fmla="*/ 2144005 w 2260086"/>
                <a:gd name="connsiteY36" fmla="*/ 167401 h 1087086"/>
                <a:gd name="connsiteX37" fmla="*/ 2139242 w 2260086"/>
                <a:gd name="connsiteY37" fmla="*/ 180736 h 1087086"/>
                <a:gd name="connsiteX38" fmla="*/ 2116501 w 2260086"/>
                <a:gd name="connsiteY38" fmla="*/ 182165 h 1087086"/>
                <a:gd name="connsiteX39" fmla="*/ 2115194 w 2260086"/>
                <a:gd name="connsiteY39" fmla="*/ 181910 h 1087086"/>
                <a:gd name="connsiteX40" fmla="*/ 2116382 w 2260086"/>
                <a:gd name="connsiteY40" fmla="*/ 182642 h 1087086"/>
                <a:gd name="connsiteX41" fmla="*/ 2083044 w 2260086"/>
                <a:gd name="connsiteY41" fmla="*/ 193119 h 1087086"/>
                <a:gd name="connsiteX42" fmla="*/ 2075572 w 2260086"/>
                <a:gd name="connsiteY42" fmla="*/ 194434 h 1087086"/>
                <a:gd name="connsiteX43" fmla="*/ 2072387 w 2260086"/>
                <a:gd name="connsiteY43" fmla="*/ 198093 h 1087086"/>
                <a:gd name="connsiteX44" fmla="*/ 2083044 w 2260086"/>
                <a:gd name="connsiteY44" fmla="*/ 202644 h 1087086"/>
                <a:gd name="connsiteX45" fmla="*/ 2081139 w 2260086"/>
                <a:gd name="connsiteY45" fmla="*/ 215979 h 1087086"/>
                <a:gd name="connsiteX46" fmla="*/ 2063994 w 2260086"/>
                <a:gd name="connsiteY46" fmla="*/ 219789 h 1087086"/>
                <a:gd name="connsiteX47" fmla="*/ 2054448 w 2260086"/>
                <a:gd name="connsiteY47" fmla="*/ 218704 h 1087086"/>
                <a:gd name="connsiteX48" fmla="*/ 2025013 w 2260086"/>
                <a:gd name="connsiteY48" fmla="*/ 252523 h 1087086"/>
                <a:gd name="connsiteX49" fmla="*/ 2030657 w 2260086"/>
                <a:gd name="connsiteY49" fmla="*/ 258961 h 1087086"/>
                <a:gd name="connsiteX50" fmla="*/ 2023989 w 2260086"/>
                <a:gd name="connsiteY50" fmla="*/ 268366 h 1087086"/>
                <a:gd name="connsiteX51" fmla="*/ 2015893 w 2260086"/>
                <a:gd name="connsiteY51" fmla="*/ 270390 h 1087086"/>
                <a:gd name="connsiteX52" fmla="*/ 2012915 w 2260086"/>
                <a:gd name="connsiteY52" fmla="*/ 269296 h 1087086"/>
                <a:gd name="connsiteX53" fmla="*/ 2019227 w 2260086"/>
                <a:gd name="connsiteY53" fmla="*/ 275034 h 1087086"/>
                <a:gd name="connsiteX54" fmla="*/ 2004940 w 2260086"/>
                <a:gd name="connsiteY54" fmla="*/ 285512 h 1087086"/>
                <a:gd name="connsiteX55" fmla="*/ 1995327 w 2260086"/>
                <a:gd name="connsiteY55" fmla="*/ 283219 h 1087086"/>
                <a:gd name="connsiteX56" fmla="*/ 1989261 w 2260086"/>
                <a:gd name="connsiteY56" fmla="*/ 284303 h 1087086"/>
                <a:gd name="connsiteX57" fmla="*/ 1993510 w 2260086"/>
                <a:gd name="connsiteY57" fmla="*/ 285511 h 1087086"/>
                <a:gd name="connsiteX58" fmla="*/ 1286301 w 2260086"/>
                <a:gd name="connsiteY58" fmla="*/ 462239 h 1087086"/>
                <a:gd name="connsiteX59" fmla="*/ 627625 w 2260086"/>
                <a:gd name="connsiteY59" fmla="*/ 758435 h 1087086"/>
                <a:gd name="connsiteX60" fmla="*/ 38980 w 2260086"/>
                <a:gd name="connsiteY60" fmla="*/ 1074182 h 1087086"/>
                <a:gd name="connsiteX61" fmla="*/ 7547 w 2260086"/>
                <a:gd name="connsiteY61" fmla="*/ 1086564 h 1087086"/>
                <a:gd name="connsiteX62" fmla="*/ 3737 w 2260086"/>
                <a:gd name="connsiteY62" fmla="*/ 1060847 h 1087086"/>
                <a:gd name="connsiteX63" fmla="*/ 12310 w 2260086"/>
                <a:gd name="connsiteY63" fmla="*/ 1056084 h 1087086"/>
                <a:gd name="connsiteX64" fmla="*/ 21924 w 2260086"/>
                <a:gd name="connsiteY64" fmla="*/ 1046471 h 1087086"/>
                <a:gd name="connsiteX65" fmla="*/ 16953 w 2260086"/>
                <a:gd name="connsiteY65" fmla="*/ 1049416 h 1087086"/>
                <a:gd name="connsiteX66" fmla="*/ 6594 w 2260086"/>
                <a:gd name="connsiteY66" fmla="*/ 1052274 h 1087086"/>
                <a:gd name="connsiteX67" fmla="*/ 1832 w 2260086"/>
                <a:gd name="connsiteY67" fmla="*/ 1047511 h 1087086"/>
                <a:gd name="connsiteX68" fmla="*/ 1832 w 2260086"/>
                <a:gd name="connsiteY68" fmla="*/ 1044654 h 1087086"/>
                <a:gd name="connsiteX69" fmla="*/ 11357 w 2260086"/>
                <a:gd name="connsiteY69" fmla="*/ 1019889 h 1087086"/>
                <a:gd name="connsiteX70" fmla="*/ 20168 w 2260086"/>
                <a:gd name="connsiteY70" fmla="*/ 1009769 h 1087086"/>
                <a:gd name="connsiteX71" fmla="*/ 24706 w 2260086"/>
                <a:gd name="connsiteY71" fmla="*/ 1006233 h 1087086"/>
                <a:gd name="connsiteX72" fmla="*/ 23382 w 2260086"/>
                <a:gd name="connsiteY72" fmla="*/ 1006554 h 1087086"/>
                <a:gd name="connsiteX73" fmla="*/ 12309 w 2260086"/>
                <a:gd name="connsiteY73" fmla="*/ 1009411 h 1087086"/>
                <a:gd name="connsiteX74" fmla="*/ 3737 w 2260086"/>
                <a:gd name="connsiteY74" fmla="*/ 1006554 h 1087086"/>
                <a:gd name="connsiteX75" fmla="*/ 3737 w 2260086"/>
                <a:gd name="connsiteY75" fmla="*/ 1004649 h 1087086"/>
                <a:gd name="connsiteX76" fmla="*/ 12309 w 2260086"/>
                <a:gd name="connsiteY76" fmla="*/ 960834 h 1087086"/>
                <a:gd name="connsiteX77" fmla="*/ 16120 w 2260086"/>
                <a:gd name="connsiteY77" fmla="*/ 957023 h 1087086"/>
                <a:gd name="connsiteX78" fmla="*/ 17072 w 2260086"/>
                <a:gd name="connsiteY78" fmla="*/ 920829 h 1087086"/>
                <a:gd name="connsiteX79" fmla="*/ 23841 w 2260086"/>
                <a:gd name="connsiteY79" fmla="*/ 914857 h 1087086"/>
                <a:gd name="connsiteX80" fmla="*/ 12309 w 2260086"/>
                <a:gd name="connsiteY80" fmla="*/ 917019 h 1087086"/>
                <a:gd name="connsiteX81" fmla="*/ 17072 w 2260086"/>
                <a:gd name="connsiteY81" fmla="*/ 883682 h 1087086"/>
                <a:gd name="connsiteX82" fmla="*/ 38979 w 2260086"/>
                <a:gd name="connsiteY82" fmla="*/ 865585 h 1087086"/>
                <a:gd name="connsiteX83" fmla="*/ 40854 w 2260086"/>
                <a:gd name="connsiteY83" fmla="*/ 864302 h 1087086"/>
                <a:gd name="connsiteX84" fmla="*/ 40744 w 2260086"/>
                <a:gd name="connsiteY84" fmla="*/ 857449 h 1087086"/>
                <a:gd name="connsiteX85" fmla="*/ 32311 w 2260086"/>
                <a:gd name="connsiteY85" fmla="*/ 860822 h 1087086"/>
                <a:gd name="connsiteX86" fmla="*/ 10404 w 2260086"/>
                <a:gd name="connsiteY86" fmla="*/ 871299 h 1087086"/>
                <a:gd name="connsiteX87" fmla="*/ 10404 w 2260086"/>
                <a:gd name="connsiteY87" fmla="*/ 838914 h 1087086"/>
                <a:gd name="connsiteX88" fmla="*/ 10467 w 2260086"/>
                <a:gd name="connsiteY88" fmla="*/ 838851 h 1087086"/>
                <a:gd name="connsiteX89" fmla="*/ 8500 w 2260086"/>
                <a:gd name="connsiteY89" fmla="*/ 838914 h 1087086"/>
                <a:gd name="connsiteX90" fmla="*/ 4690 w 2260086"/>
                <a:gd name="connsiteY90" fmla="*/ 833199 h 1087086"/>
                <a:gd name="connsiteX91" fmla="*/ 4690 w 2260086"/>
                <a:gd name="connsiteY91" fmla="*/ 811291 h 1087086"/>
                <a:gd name="connsiteX92" fmla="*/ 14215 w 2260086"/>
                <a:gd name="connsiteY92" fmla="*/ 800814 h 1087086"/>
                <a:gd name="connsiteX93" fmla="*/ 29455 w 2260086"/>
                <a:gd name="connsiteY93" fmla="*/ 785574 h 1087086"/>
                <a:gd name="connsiteX94" fmla="*/ 30407 w 2260086"/>
                <a:gd name="connsiteY94" fmla="*/ 786526 h 1087086"/>
                <a:gd name="connsiteX95" fmla="*/ 39548 w 2260086"/>
                <a:gd name="connsiteY95" fmla="*/ 782678 h 1087086"/>
                <a:gd name="connsiteX96" fmla="*/ 39509 w 2260086"/>
                <a:gd name="connsiteY96" fmla="*/ 780243 h 1087086"/>
                <a:gd name="connsiteX97" fmla="*/ 37075 w 2260086"/>
                <a:gd name="connsiteY97" fmla="*/ 781764 h 1087086"/>
                <a:gd name="connsiteX98" fmla="*/ 31360 w 2260086"/>
                <a:gd name="connsiteY98" fmla="*/ 784621 h 1087086"/>
                <a:gd name="connsiteX99" fmla="*/ 11357 w 2260086"/>
                <a:gd name="connsiteY99" fmla="*/ 788431 h 1087086"/>
                <a:gd name="connsiteX100" fmla="*/ 10881 w 2260086"/>
                <a:gd name="connsiteY100" fmla="*/ 768667 h 1087086"/>
                <a:gd name="connsiteX101" fmla="*/ 13943 w 2260086"/>
                <a:gd name="connsiteY101" fmla="*/ 757951 h 1087086"/>
                <a:gd name="connsiteX102" fmla="*/ 13262 w 2260086"/>
                <a:gd name="connsiteY102" fmla="*/ 757951 h 1087086"/>
                <a:gd name="connsiteX103" fmla="*/ 23739 w 2260086"/>
                <a:gd name="connsiteY103" fmla="*/ 713184 h 1087086"/>
                <a:gd name="connsiteX104" fmla="*/ 37074 w 2260086"/>
                <a:gd name="connsiteY104" fmla="*/ 702707 h 1087086"/>
                <a:gd name="connsiteX105" fmla="*/ 38257 w 2260086"/>
                <a:gd name="connsiteY105" fmla="*/ 701984 h 1087086"/>
                <a:gd name="connsiteX106" fmla="*/ 38122 w 2260086"/>
                <a:gd name="connsiteY106" fmla="*/ 693535 h 1087086"/>
                <a:gd name="connsiteX107" fmla="*/ 36182 w 2260086"/>
                <a:gd name="connsiteY107" fmla="*/ 693985 h 1087086"/>
                <a:gd name="connsiteX108" fmla="*/ 14214 w 2260086"/>
                <a:gd name="connsiteY108" fmla="*/ 701754 h 1087086"/>
                <a:gd name="connsiteX109" fmla="*/ 12309 w 2260086"/>
                <a:gd name="connsiteY109" fmla="*/ 660797 h 1087086"/>
                <a:gd name="connsiteX110" fmla="*/ 940997 w 2260086"/>
                <a:gd name="connsiteY110" fmla="*/ 205502 h 1087086"/>
                <a:gd name="connsiteX111" fmla="*/ 1441059 w 2260086"/>
                <a:gd name="connsiteY111" fmla="*/ 39767 h 1087086"/>
                <a:gd name="connsiteX112" fmla="*/ 1541072 w 2260086"/>
                <a:gd name="connsiteY112" fmla="*/ 19764 h 1087086"/>
                <a:gd name="connsiteX113" fmla="*/ 1560122 w 2260086"/>
                <a:gd name="connsiteY113" fmla="*/ 16907 h 1087086"/>
                <a:gd name="connsiteX114" fmla="*/ 1622987 w 2260086"/>
                <a:gd name="connsiteY114" fmla="*/ 8334 h 1087086"/>
                <a:gd name="connsiteX115" fmla="*/ 1645847 w 2260086"/>
                <a:gd name="connsiteY115" fmla="*/ 7382 h 1087086"/>
                <a:gd name="connsiteX116" fmla="*/ 1700139 w 2260086"/>
                <a:gd name="connsiteY116" fmla="*/ 3572 h 1087086"/>
                <a:gd name="connsiteX0" fmla="*/ 2144096 w 2260086"/>
                <a:gd name="connsiteY0" fmla="*/ 108789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038927 w 2260086"/>
                <a:gd name="connsiteY4" fmla="*/ 80705 h 1087086"/>
                <a:gd name="connsiteX5" fmla="*/ 2039942 w 2260086"/>
                <a:gd name="connsiteY5" fmla="*/ 80954 h 1087086"/>
                <a:gd name="connsiteX6" fmla="*/ 2039110 w 2260086"/>
                <a:gd name="connsiteY6" fmla="*/ 80724 h 1087086"/>
                <a:gd name="connsiteX7" fmla="*/ 2038927 w 2260086"/>
                <a:gd name="connsiteY7" fmla="*/ 80705 h 1087086"/>
                <a:gd name="connsiteX8" fmla="*/ 1700139 w 2260086"/>
                <a:gd name="connsiteY8" fmla="*/ 3572 h 1087086"/>
                <a:gd name="connsiteX9" fmla="*/ 1792532 w 2260086"/>
                <a:gd name="connsiteY9" fmla="*/ 3572 h 1087086"/>
                <a:gd name="connsiteX10" fmla="*/ 1842062 w 2260086"/>
                <a:gd name="connsiteY10" fmla="*/ 6429 h 1087086"/>
                <a:gd name="connsiteX11" fmla="*/ 1864922 w 2260086"/>
                <a:gd name="connsiteY11" fmla="*/ 7382 h 1087086"/>
                <a:gd name="connsiteX12" fmla="*/ 1880162 w 2260086"/>
                <a:gd name="connsiteY12" fmla="*/ 10239 h 1087086"/>
                <a:gd name="connsiteX13" fmla="*/ 1898259 w 2260086"/>
                <a:gd name="connsiteY13" fmla="*/ 11192 h 1087086"/>
                <a:gd name="connsiteX14" fmla="*/ 1942075 w 2260086"/>
                <a:gd name="connsiteY14" fmla="*/ 18812 h 1087086"/>
                <a:gd name="connsiteX15" fmla="*/ 1955409 w 2260086"/>
                <a:gd name="connsiteY15" fmla="*/ 19764 h 1087086"/>
                <a:gd name="connsiteX16" fmla="*/ 2186867 w 2260086"/>
                <a:gd name="connsiteY16" fmla="*/ 91202 h 1087086"/>
                <a:gd name="connsiteX17" fmla="*/ 2250685 w 2260086"/>
                <a:gd name="connsiteY17" fmla="*/ 121682 h 1087086"/>
                <a:gd name="connsiteX18" fmla="*/ 2258304 w 2260086"/>
                <a:gd name="connsiteY18" fmla="*/ 132159 h 1087086"/>
                <a:gd name="connsiteX19" fmla="*/ 2243064 w 2260086"/>
                <a:gd name="connsiteY19" fmla="*/ 138827 h 1087086"/>
                <a:gd name="connsiteX20" fmla="*/ 2218300 w 2260086"/>
                <a:gd name="connsiteY20" fmla="*/ 134064 h 1087086"/>
                <a:gd name="connsiteX21" fmla="*/ 2198297 w 2260086"/>
                <a:gd name="connsiteY21" fmla="*/ 128349 h 1087086"/>
                <a:gd name="connsiteX22" fmla="*/ 2184010 w 2260086"/>
                <a:gd name="connsiteY22" fmla="*/ 122634 h 1087086"/>
                <a:gd name="connsiteX23" fmla="*/ 2170674 w 2260086"/>
                <a:gd name="connsiteY23" fmla="*/ 118189 h 1087086"/>
                <a:gd name="connsiteX24" fmla="*/ 2178294 w 2260086"/>
                <a:gd name="connsiteY24" fmla="*/ 121681 h 1087086"/>
                <a:gd name="connsiteX25" fmla="*/ 2196392 w 2260086"/>
                <a:gd name="connsiteY25" fmla="*/ 128349 h 1087086"/>
                <a:gd name="connsiteX26" fmla="*/ 2215442 w 2260086"/>
                <a:gd name="connsiteY26" fmla="*/ 140731 h 1087086"/>
                <a:gd name="connsiteX27" fmla="*/ 2186867 w 2260086"/>
                <a:gd name="connsiteY27" fmla="*/ 150256 h 1087086"/>
                <a:gd name="connsiteX28" fmla="*/ 2175979 w 2260086"/>
                <a:gd name="connsiteY28" fmla="*/ 149349 h 1087086"/>
                <a:gd name="connsiteX29" fmla="*/ 2182105 w 2260086"/>
                <a:gd name="connsiteY29" fmla="*/ 152161 h 1087086"/>
                <a:gd name="connsiteX30" fmla="*/ 2149720 w 2260086"/>
                <a:gd name="connsiteY30" fmla="*/ 156924 h 1087086"/>
                <a:gd name="connsiteX31" fmla="*/ 2128765 w 2260086"/>
                <a:gd name="connsiteY31" fmla="*/ 156924 h 1087086"/>
                <a:gd name="connsiteX32" fmla="*/ 2111355 w 2260086"/>
                <a:gd name="connsiteY32" fmla="*/ 153322 h 1087086"/>
                <a:gd name="connsiteX33" fmla="*/ 2108738 w 2260086"/>
                <a:gd name="connsiteY33" fmla="*/ 156329 h 1087086"/>
                <a:gd name="connsiteX34" fmla="*/ 2128765 w 2260086"/>
                <a:gd name="connsiteY34" fmla="*/ 159781 h 1087086"/>
                <a:gd name="connsiteX35" fmla="*/ 2144005 w 2260086"/>
                <a:gd name="connsiteY35" fmla="*/ 167401 h 1087086"/>
                <a:gd name="connsiteX36" fmla="*/ 2139242 w 2260086"/>
                <a:gd name="connsiteY36" fmla="*/ 180736 h 1087086"/>
                <a:gd name="connsiteX37" fmla="*/ 2116501 w 2260086"/>
                <a:gd name="connsiteY37" fmla="*/ 182165 h 1087086"/>
                <a:gd name="connsiteX38" fmla="*/ 2115194 w 2260086"/>
                <a:gd name="connsiteY38" fmla="*/ 181910 h 1087086"/>
                <a:gd name="connsiteX39" fmla="*/ 2116382 w 2260086"/>
                <a:gd name="connsiteY39" fmla="*/ 182642 h 1087086"/>
                <a:gd name="connsiteX40" fmla="*/ 2083044 w 2260086"/>
                <a:gd name="connsiteY40" fmla="*/ 193119 h 1087086"/>
                <a:gd name="connsiteX41" fmla="*/ 2075572 w 2260086"/>
                <a:gd name="connsiteY41" fmla="*/ 194434 h 1087086"/>
                <a:gd name="connsiteX42" fmla="*/ 2072387 w 2260086"/>
                <a:gd name="connsiteY42" fmla="*/ 198093 h 1087086"/>
                <a:gd name="connsiteX43" fmla="*/ 2083044 w 2260086"/>
                <a:gd name="connsiteY43" fmla="*/ 202644 h 1087086"/>
                <a:gd name="connsiteX44" fmla="*/ 2081139 w 2260086"/>
                <a:gd name="connsiteY44" fmla="*/ 215979 h 1087086"/>
                <a:gd name="connsiteX45" fmla="*/ 2063994 w 2260086"/>
                <a:gd name="connsiteY45" fmla="*/ 219789 h 1087086"/>
                <a:gd name="connsiteX46" fmla="*/ 2054448 w 2260086"/>
                <a:gd name="connsiteY46" fmla="*/ 218704 h 1087086"/>
                <a:gd name="connsiteX47" fmla="*/ 2025013 w 2260086"/>
                <a:gd name="connsiteY47" fmla="*/ 252523 h 1087086"/>
                <a:gd name="connsiteX48" fmla="*/ 2030657 w 2260086"/>
                <a:gd name="connsiteY48" fmla="*/ 258961 h 1087086"/>
                <a:gd name="connsiteX49" fmla="*/ 2023989 w 2260086"/>
                <a:gd name="connsiteY49" fmla="*/ 268366 h 1087086"/>
                <a:gd name="connsiteX50" fmla="*/ 2015893 w 2260086"/>
                <a:gd name="connsiteY50" fmla="*/ 270390 h 1087086"/>
                <a:gd name="connsiteX51" fmla="*/ 2012915 w 2260086"/>
                <a:gd name="connsiteY51" fmla="*/ 269296 h 1087086"/>
                <a:gd name="connsiteX52" fmla="*/ 2019227 w 2260086"/>
                <a:gd name="connsiteY52" fmla="*/ 275034 h 1087086"/>
                <a:gd name="connsiteX53" fmla="*/ 2004940 w 2260086"/>
                <a:gd name="connsiteY53" fmla="*/ 285512 h 1087086"/>
                <a:gd name="connsiteX54" fmla="*/ 1995327 w 2260086"/>
                <a:gd name="connsiteY54" fmla="*/ 283219 h 1087086"/>
                <a:gd name="connsiteX55" fmla="*/ 1989261 w 2260086"/>
                <a:gd name="connsiteY55" fmla="*/ 284303 h 1087086"/>
                <a:gd name="connsiteX56" fmla="*/ 1993510 w 2260086"/>
                <a:gd name="connsiteY56" fmla="*/ 285511 h 1087086"/>
                <a:gd name="connsiteX57" fmla="*/ 1286301 w 2260086"/>
                <a:gd name="connsiteY57" fmla="*/ 462239 h 1087086"/>
                <a:gd name="connsiteX58" fmla="*/ 627625 w 2260086"/>
                <a:gd name="connsiteY58" fmla="*/ 758435 h 1087086"/>
                <a:gd name="connsiteX59" fmla="*/ 38980 w 2260086"/>
                <a:gd name="connsiteY59" fmla="*/ 1074182 h 1087086"/>
                <a:gd name="connsiteX60" fmla="*/ 7547 w 2260086"/>
                <a:gd name="connsiteY60" fmla="*/ 1086564 h 1087086"/>
                <a:gd name="connsiteX61" fmla="*/ 3737 w 2260086"/>
                <a:gd name="connsiteY61" fmla="*/ 1060847 h 1087086"/>
                <a:gd name="connsiteX62" fmla="*/ 12310 w 2260086"/>
                <a:gd name="connsiteY62" fmla="*/ 1056084 h 1087086"/>
                <a:gd name="connsiteX63" fmla="*/ 21924 w 2260086"/>
                <a:gd name="connsiteY63" fmla="*/ 1046471 h 1087086"/>
                <a:gd name="connsiteX64" fmla="*/ 16953 w 2260086"/>
                <a:gd name="connsiteY64" fmla="*/ 1049416 h 1087086"/>
                <a:gd name="connsiteX65" fmla="*/ 6594 w 2260086"/>
                <a:gd name="connsiteY65" fmla="*/ 1052274 h 1087086"/>
                <a:gd name="connsiteX66" fmla="*/ 1832 w 2260086"/>
                <a:gd name="connsiteY66" fmla="*/ 1047511 h 1087086"/>
                <a:gd name="connsiteX67" fmla="*/ 1832 w 2260086"/>
                <a:gd name="connsiteY67" fmla="*/ 1044654 h 1087086"/>
                <a:gd name="connsiteX68" fmla="*/ 11357 w 2260086"/>
                <a:gd name="connsiteY68" fmla="*/ 1019889 h 1087086"/>
                <a:gd name="connsiteX69" fmla="*/ 20168 w 2260086"/>
                <a:gd name="connsiteY69" fmla="*/ 1009769 h 1087086"/>
                <a:gd name="connsiteX70" fmla="*/ 24706 w 2260086"/>
                <a:gd name="connsiteY70" fmla="*/ 1006233 h 1087086"/>
                <a:gd name="connsiteX71" fmla="*/ 23382 w 2260086"/>
                <a:gd name="connsiteY71" fmla="*/ 1006554 h 1087086"/>
                <a:gd name="connsiteX72" fmla="*/ 12309 w 2260086"/>
                <a:gd name="connsiteY72" fmla="*/ 1009411 h 1087086"/>
                <a:gd name="connsiteX73" fmla="*/ 3737 w 2260086"/>
                <a:gd name="connsiteY73" fmla="*/ 1006554 h 1087086"/>
                <a:gd name="connsiteX74" fmla="*/ 3737 w 2260086"/>
                <a:gd name="connsiteY74" fmla="*/ 1004649 h 1087086"/>
                <a:gd name="connsiteX75" fmla="*/ 12309 w 2260086"/>
                <a:gd name="connsiteY75" fmla="*/ 960834 h 1087086"/>
                <a:gd name="connsiteX76" fmla="*/ 16120 w 2260086"/>
                <a:gd name="connsiteY76" fmla="*/ 957023 h 1087086"/>
                <a:gd name="connsiteX77" fmla="*/ 17072 w 2260086"/>
                <a:gd name="connsiteY77" fmla="*/ 920829 h 1087086"/>
                <a:gd name="connsiteX78" fmla="*/ 23841 w 2260086"/>
                <a:gd name="connsiteY78" fmla="*/ 914857 h 1087086"/>
                <a:gd name="connsiteX79" fmla="*/ 12309 w 2260086"/>
                <a:gd name="connsiteY79" fmla="*/ 917019 h 1087086"/>
                <a:gd name="connsiteX80" fmla="*/ 17072 w 2260086"/>
                <a:gd name="connsiteY80" fmla="*/ 883682 h 1087086"/>
                <a:gd name="connsiteX81" fmla="*/ 38979 w 2260086"/>
                <a:gd name="connsiteY81" fmla="*/ 865585 h 1087086"/>
                <a:gd name="connsiteX82" fmla="*/ 40854 w 2260086"/>
                <a:gd name="connsiteY82" fmla="*/ 864302 h 1087086"/>
                <a:gd name="connsiteX83" fmla="*/ 40744 w 2260086"/>
                <a:gd name="connsiteY83" fmla="*/ 857449 h 1087086"/>
                <a:gd name="connsiteX84" fmla="*/ 32311 w 2260086"/>
                <a:gd name="connsiteY84" fmla="*/ 860822 h 1087086"/>
                <a:gd name="connsiteX85" fmla="*/ 10404 w 2260086"/>
                <a:gd name="connsiteY85" fmla="*/ 871299 h 1087086"/>
                <a:gd name="connsiteX86" fmla="*/ 10404 w 2260086"/>
                <a:gd name="connsiteY86" fmla="*/ 838914 h 1087086"/>
                <a:gd name="connsiteX87" fmla="*/ 10467 w 2260086"/>
                <a:gd name="connsiteY87" fmla="*/ 838851 h 1087086"/>
                <a:gd name="connsiteX88" fmla="*/ 8500 w 2260086"/>
                <a:gd name="connsiteY88" fmla="*/ 838914 h 1087086"/>
                <a:gd name="connsiteX89" fmla="*/ 4690 w 2260086"/>
                <a:gd name="connsiteY89" fmla="*/ 833199 h 1087086"/>
                <a:gd name="connsiteX90" fmla="*/ 4690 w 2260086"/>
                <a:gd name="connsiteY90" fmla="*/ 811291 h 1087086"/>
                <a:gd name="connsiteX91" fmla="*/ 14215 w 2260086"/>
                <a:gd name="connsiteY91" fmla="*/ 800814 h 1087086"/>
                <a:gd name="connsiteX92" fmla="*/ 29455 w 2260086"/>
                <a:gd name="connsiteY92" fmla="*/ 785574 h 1087086"/>
                <a:gd name="connsiteX93" fmla="*/ 30407 w 2260086"/>
                <a:gd name="connsiteY93" fmla="*/ 786526 h 1087086"/>
                <a:gd name="connsiteX94" fmla="*/ 39548 w 2260086"/>
                <a:gd name="connsiteY94" fmla="*/ 782678 h 1087086"/>
                <a:gd name="connsiteX95" fmla="*/ 39509 w 2260086"/>
                <a:gd name="connsiteY95" fmla="*/ 780243 h 1087086"/>
                <a:gd name="connsiteX96" fmla="*/ 37075 w 2260086"/>
                <a:gd name="connsiteY96" fmla="*/ 781764 h 1087086"/>
                <a:gd name="connsiteX97" fmla="*/ 31360 w 2260086"/>
                <a:gd name="connsiteY97" fmla="*/ 784621 h 1087086"/>
                <a:gd name="connsiteX98" fmla="*/ 11357 w 2260086"/>
                <a:gd name="connsiteY98" fmla="*/ 788431 h 1087086"/>
                <a:gd name="connsiteX99" fmla="*/ 10881 w 2260086"/>
                <a:gd name="connsiteY99" fmla="*/ 768667 h 1087086"/>
                <a:gd name="connsiteX100" fmla="*/ 13943 w 2260086"/>
                <a:gd name="connsiteY100" fmla="*/ 757951 h 1087086"/>
                <a:gd name="connsiteX101" fmla="*/ 13262 w 2260086"/>
                <a:gd name="connsiteY101" fmla="*/ 757951 h 1087086"/>
                <a:gd name="connsiteX102" fmla="*/ 23739 w 2260086"/>
                <a:gd name="connsiteY102" fmla="*/ 713184 h 1087086"/>
                <a:gd name="connsiteX103" fmla="*/ 37074 w 2260086"/>
                <a:gd name="connsiteY103" fmla="*/ 702707 h 1087086"/>
                <a:gd name="connsiteX104" fmla="*/ 38257 w 2260086"/>
                <a:gd name="connsiteY104" fmla="*/ 701984 h 1087086"/>
                <a:gd name="connsiteX105" fmla="*/ 38122 w 2260086"/>
                <a:gd name="connsiteY105" fmla="*/ 693535 h 1087086"/>
                <a:gd name="connsiteX106" fmla="*/ 36182 w 2260086"/>
                <a:gd name="connsiteY106" fmla="*/ 693985 h 1087086"/>
                <a:gd name="connsiteX107" fmla="*/ 14214 w 2260086"/>
                <a:gd name="connsiteY107" fmla="*/ 701754 h 1087086"/>
                <a:gd name="connsiteX108" fmla="*/ 12309 w 2260086"/>
                <a:gd name="connsiteY108" fmla="*/ 660797 h 1087086"/>
                <a:gd name="connsiteX109" fmla="*/ 940997 w 2260086"/>
                <a:gd name="connsiteY109" fmla="*/ 205502 h 1087086"/>
                <a:gd name="connsiteX110" fmla="*/ 1441059 w 2260086"/>
                <a:gd name="connsiteY110" fmla="*/ 39767 h 1087086"/>
                <a:gd name="connsiteX111" fmla="*/ 1541072 w 2260086"/>
                <a:gd name="connsiteY111" fmla="*/ 19764 h 1087086"/>
                <a:gd name="connsiteX112" fmla="*/ 1560122 w 2260086"/>
                <a:gd name="connsiteY112" fmla="*/ 16907 h 1087086"/>
                <a:gd name="connsiteX113" fmla="*/ 1622987 w 2260086"/>
                <a:gd name="connsiteY113" fmla="*/ 8334 h 1087086"/>
                <a:gd name="connsiteX114" fmla="*/ 1645847 w 2260086"/>
                <a:gd name="connsiteY114" fmla="*/ 7382 h 1087086"/>
                <a:gd name="connsiteX115" fmla="*/ 1700139 w 2260086"/>
                <a:gd name="connsiteY115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178294 w 2260086"/>
                <a:gd name="connsiteY23" fmla="*/ 121681 h 1087086"/>
                <a:gd name="connsiteX24" fmla="*/ 2196392 w 2260086"/>
                <a:gd name="connsiteY24" fmla="*/ 128349 h 1087086"/>
                <a:gd name="connsiteX25" fmla="*/ 2215442 w 2260086"/>
                <a:gd name="connsiteY25" fmla="*/ 140731 h 1087086"/>
                <a:gd name="connsiteX26" fmla="*/ 2186867 w 2260086"/>
                <a:gd name="connsiteY26" fmla="*/ 150256 h 1087086"/>
                <a:gd name="connsiteX27" fmla="*/ 2175979 w 2260086"/>
                <a:gd name="connsiteY27" fmla="*/ 149349 h 1087086"/>
                <a:gd name="connsiteX28" fmla="*/ 2182105 w 2260086"/>
                <a:gd name="connsiteY28" fmla="*/ 152161 h 1087086"/>
                <a:gd name="connsiteX29" fmla="*/ 2149720 w 2260086"/>
                <a:gd name="connsiteY29" fmla="*/ 156924 h 1087086"/>
                <a:gd name="connsiteX30" fmla="*/ 2128765 w 2260086"/>
                <a:gd name="connsiteY30" fmla="*/ 156924 h 1087086"/>
                <a:gd name="connsiteX31" fmla="*/ 2111355 w 2260086"/>
                <a:gd name="connsiteY31" fmla="*/ 153322 h 1087086"/>
                <a:gd name="connsiteX32" fmla="*/ 2108738 w 2260086"/>
                <a:gd name="connsiteY32" fmla="*/ 156329 h 1087086"/>
                <a:gd name="connsiteX33" fmla="*/ 2128765 w 2260086"/>
                <a:gd name="connsiteY33" fmla="*/ 159781 h 1087086"/>
                <a:gd name="connsiteX34" fmla="*/ 2144005 w 2260086"/>
                <a:gd name="connsiteY34" fmla="*/ 167401 h 1087086"/>
                <a:gd name="connsiteX35" fmla="*/ 2139242 w 2260086"/>
                <a:gd name="connsiteY35" fmla="*/ 180736 h 1087086"/>
                <a:gd name="connsiteX36" fmla="*/ 2116501 w 2260086"/>
                <a:gd name="connsiteY36" fmla="*/ 182165 h 1087086"/>
                <a:gd name="connsiteX37" fmla="*/ 2115194 w 2260086"/>
                <a:gd name="connsiteY37" fmla="*/ 181910 h 1087086"/>
                <a:gd name="connsiteX38" fmla="*/ 2116382 w 2260086"/>
                <a:gd name="connsiteY38" fmla="*/ 182642 h 1087086"/>
                <a:gd name="connsiteX39" fmla="*/ 2083044 w 2260086"/>
                <a:gd name="connsiteY39" fmla="*/ 193119 h 1087086"/>
                <a:gd name="connsiteX40" fmla="*/ 2075572 w 2260086"/>
                <a:gd name="connsiteY40" fmla="*/ 194434 h 1087086"/>
                <a:gd name="connsiteX41" fmla="*/ 2072387 w 2260086"/>
                <a:gd name="connsiteY41" fmla="*/ 198093 h 1087086"/>
                <a:gd name="connsiteX42" fmla="*/ 2083044 w 2260086"/>
                <a:gd name="connsiteY42" fmla="*/ 202644 h 1087086"/>
                <a:gd name="connsiteX43" fmla="*/ 2081139 w 2260086"/>
                <a:gd name="connsiteY43" fmla="*/ 215979 h 1087086"/>
                <a:gd name="connsiteX44" fmla="*/ 2063994 w 2260086"/>
                <a:gd name="connsiteY44" fmla="*/ 219789 h 1087086"/>
                <a:gd name="connsiteX45" fmla="*/ 2054448 w 2260086"/>
                <a:gd name="connsiteY45" fmla="*/ 218704 h 1087086"/>
                <a:gd name="connsiteX46" fmla="*/ 2025013 w 2260086"/>
                <a:gd name="connsiteY46" fmla="*/ 252523 h 1087086"/>
                <a:gd name="connsiteX47" fmla="*/ 2030657 w 2260086"/>
                <a:gd name="connsiteY47" fmla="*/ 258961 h 1087086"/>
                <a:gd name="connsiteX48" fmla="*/ 2023989 w 2260086"/>
                <a:gd name="connsiteY48" fmla="*/ 268366 h 1087086"/>
                <a:gd name="connsiteX49" fmla="*/ 2015893 w 2260086"/>
                <a:gd name="connsiteY49" fmla="*/ 270390 h 1087086"/>
                <a:gd name="connsiteX50" fmla="*/ 2012915 w 2260086"/>
                <a:gd name="connsiteY50" fmla="*/ 269296 h 1087086"/>
                <a:gd name="connsiteX51" fmla="*/ 2019227 w 2260086"/>
                <a:gd name="connsiteY51" fmla="*/ 275034 h 1087086"/>
                <a:gd name="connsiteX52" fmla="*/ 2004940 w 2260086"/>
                <a:gd name="connsiteY52" fmla="*/ 285512 h 1087086"/>
                <a:gd name="connsiteX53" fmla="*/ 1995327 w 2260086"/>
                <a:gd name="connsiteY53" fmla="*/ 283219 h 1087086"/>
                <a:gd name="connsiteX54" fmla="*/ 1989261 w 2260086"/>
                <a:gd name="connsiteY54" fmla="*/ 284303 h 1087086"/>
                <a:gd name="connsiteX55" fmla="*/ 1993510 w 2260086"/>
                <a:gd name="connsiteY55" fmla="*/ 285511 h 1087086"/>
                <a:gd name="connsiteX56" fmla="*/ 1286301 w 2260086"/>
                <a:gd name="connsiteY56" fmla="*/ 462239 h 1087086"/>
                <a:gd name="connsiteX57" fmla="*/ 627625 w 2260086"/>
                <a:gd name="connsiteY57" fmla="*/ 758435 h 1087086"/>
                <a:gd name="connsiteX58" fmla="*/ 38980 w 2260086"/>
                <a:gd name="connsiteY58" fmla="*/ 1074182 h 1087086"/>
                <a:gd name="connsiteX59" fmla="*/ 7547 w 2260086"/>
                <a:gd name="connsiteY59" fmla="*/ 1086564 h 1087086"/>
                <a:gd name="connsiteX60" fmla="*/ 3737 w 2260086"/>
                <a:gd name="connsiteY60" fmla="*/ 1060847 h 1087086"/>
                <a:gd name="connsiteX61" fmla="*/ 12310 w 2260086"/>
                <a:gd name="connsiteY61" fmla="*/ 1056084 h 1087086"/>
                <a:gd name="connsiteX62" fmla="*/ 21924 w 2260086"/>
                <a:gd name="connsiteY62" fmla="*/ 1046471 h 1087086"/>
                <a:gd name="connsiteX63" fmla="*/ 16953 w 2260086"/>
                <a:gd name="connsiteY63" fmla="*/ 1049416 h 1087086"/>
                <a:gd name="connsiteX64" fmla="*/ 6594 w 2260086"/>
                <a:gd name="connsiteY64" fmla="*/ 1052274 h 1087086"/>
                <a:gd name="connsiteX65" fmla="*/ 1832 w 2260086"/>
                <a:gd name="connsiteY65" fmla="*/ 1047511 h 1087086"/>
                <a:gd name="connsiteX66" fmla="*/ 1832 w 2260086"/>
                <a:gd name="connsiteY66" fmla="*/ 1044654 h 1087086"/>
                <a:gd name="connsiteX67" fmla="*/ 11357 w 2260086"/>
                <a:gd name="connsiteY67" fmla="*/ 1019889 h 1087086"/>
                <a:gd name="connsiteX68" fmla="*/ 20168 w 2260086"/>
                <a:gd name="connsiteY68" fmla="*/ 1009769 h 1087086"/>
                <a:gd name="connsiteX69" fmla="*/ 24706 w 2260086"/>
                <a:gd name="connsiteY69" fmla="*/ 1006233 h 1087086"/>
                <a:gd name="connsiteX70" fmla="*/ 23382 w 2260086"/>
                <a:gd name="connsiteY70" fmla="*/ 1006554 h 1087086"/>
                <a:gd name="connsiteX71" fmla="*/ 12309 w 2260086"/>
                <a:gd name="connsiteY71" fmla="*/ 1009411 h 1087086"/>
                <a:gd name="connsiteX72" fmla="*/ 3737 w 2260086"/>
                <a:gd name="connsiteY72" fmla="*/ 1006554 h 1087086"/>
                <a:gd name="connsiteX73" fmla="*/ 3737 w 2260086"/>
                <a:gd name="connsiteY73" fmla="*/ 1004649 h 1087086"/>
                <a:gd name="connsiteX74" fmla="*/ 12309 w 2260086"/>
                <a:gd name="connsiteY74" fmla="*/ 960834 h 1087086"/>
                <a:gd name="connsiteX75" fmla="*/ 16120 w 2260086"/>
                <a:gd name="connsiteY75" fmla="*/ 957023 h 1087086"/>
                <a:gd name="connsiteX76" fmla="*/ 17072 w 2260086"/>
                <a:gd name="connsiteY76" fmla="*/ 920829 h 1087086"/>
                <a:gd name="connsiteX77" fmla="*/ 23841 w 2260086"/>
                <a:gd name="connsiteY77" fmla="*/ 914857 h 1087086"/>
                <a:gd name="connsiteX78" fmla="*/ 12309 w 2260086"/>
                <a:gd name="connsiteY78" fmla="*/ 917019 h 1087086"/>
                <a:gd name="connsiteX79" fmla="*/ 17072 w 2260086"/>
                <a:gd name="connsiteY79" fmla="*/ 883682 h 1087086"/>
                <a:gd name="connsiteX80" fmla="*/ 38979 w 2260086"/>
                <a:gd name="connsiteY80" fmla="*/ 865585 h 1087086"/>
                <a:gd name="connsiteX81" fmla="*/ 40854 w 2260086"/>
                <a:gd name="connsiteY81" fmla="*/ 864302 h 1087086"/>
                <a:gd name="connsiteX82" fmla="*/ 40744 w 2260086"/>
                <a:gd name="connsiteY82" fmla="*/ 857449 h 1087086"/>
                <a:gd name="connsiteX83" fmla="*/ 32311 w 2260086"/>
                <a:gd name="connsiteY83" fmla="*/ 860822 h 1087086"/>
                <a:gd name="connsiteX84" fmla="*/ 10404 w 2260086"/>
                <a:gd name="connsiteY84" fmla="*/ 871299 h 1087086"/>
                <a:gd name="connsiteX85" fmla="*/ 10404 w 2260086"/>
                <a:gd name="connsiteY85" fmla="*/ 838914 h 1087086"/>
                <a:gd name="connsiteX86" fmla="*/ 10467 w 2260086"/>
                <a:gd name="connsiteY86" fmla="*/ 838851 h 1087086"/>
                <a:gd name="connsiteX87" fmla="*/ 8500 w 2260086"/>
                <a:gd name="connsiteY87" fmla="*/ 838914 h 1087086"/>
                <a:gd name="connsiteX88" fmla="*/ 4690 w 2260086"/>
                <a:gd name="connsiteY88" fmla="*/ 833199 h 1087086"/>
                <a:gd name="connsiteX89" fmla="*/ 4690 w 2260086"/>
                <a:gd name="connsiteY89" fmla="*/ 811291 h 1087086"/>
                <a:gd name="connsiteX90" fmla="*/ 14215 w 2260086"/>
                <a:gd name="connsiteY90" fmla="*/ 800814 h 1087086"/>
                <a:gd name="connsiteX91" fmla="*/ 29455 w 2260086"/>
                <a:gd name="connsiteY91" fmla="*/ 785574 h 1087086"/>
                <a:gd name="connsiteX92" fmla="*/ 30407 w 2260086"/>
                <a:gd name="connsiteY92" fmla="*/ 786526 h 1087086"/>
                <a:gd name="connsiteX93" fmla="*/ 39548 w 2260086"/>
                <a:gd name="connsiteY93" fmla="*/ 782678 h 1087086"/>
                <a:gd name="connsiteX94" fmla="*/ 39509 w 2260086"/>
                <a:gd name="connsiteY94" fmla="*/ 780243 h 1087086"/>
                <a:gd name="connsiteX95" fmla="*/ 37075 w 2260086"/>
                <a:gd name="connsiteY95" fmla="*/ 781764 h 1087086"/>
                <a:gd name="connsiteX96" fmla="*/ 31360 w 2260086"/>
                <a:gd name="connsiteY96" fmla="*/ 784621 h 1087086"/>
                <a:gd name="connsiteX97" fmla="*/ 11357 w 2260086"/>
                <a:gd name="connsiteY97" fmla="*/ 788431 h 1087086"/>
                <a:gd name="connsiteX98" fmla="*/ 10881 w 2260086"/>
                <a:gd name="connsiteY98" fmla="*/ 768667 h 1087086"/>
                <a:gd name="connsiteX99" fmla="*/ 13943 w 2260086"/>
                <a:gd name="connsiteY99" fmla="*/ 757951 h 1087086"/>
                <a:gd name="connsiteX100" fmla="*/ 13262 w 2260086"/>
                <a:gd name="connsiteY100" fmla="*/ 757951 h 1087086"/>
                <a:gd name="connsiteX101" fmla="*/ 23739 w 2260086"/>
                <a:gd name="connsiteY101" fmla="*/ 713184 h 1087086"/>
                <a:gd name="connsiteX102" fmla="*/ 37074 w 2260086"/>
                <a:gd name="connsiteY102" fmla="*/ 702707 h 1087086"/>
                <a:gd name="connsiteX103" fmla="*/ 38257 w 2260086"/>
                <a:gd name="connsiteY103" fmla="*/ 701984 h 1087086"/>
                <a:gd name="connsiteX104" fmla="*/ 38122 w 2260086"/>
                <a:gd name="connsiteY104" fmla="*/ 693535 h 1087086"/>
                <a:gd name="connsiteX105" fmla="*/ 36182 w 2260086"/>
                <a:gd name="connsiteY105" fmla="*/ 693985 h 1087086"/>
                <a:gd name="connsiteX106" fmla="*/ 14214 w 2260086"/>
                <a:gd name="connsiteY106" fmla="*/ 701754 h 1087086"/>
                <a:gd name="connsiteX107" fmla="*/ 12309 w 2260086"/>
                <a:gd name="connsiteY107" fmla="*/ 660797 h 1087086"/>
                <a:gd name="connsiteX108" fmla="*/ 940997 w 2260086"/>
                <a:gd name="connsiteY108" fmla="*/ 205502 h 1087086"/>
                <a:gd name="connsiteX109" fmla="*/ 1441059 w 2260086"/>
                <a:gd name="connsiteY109" fmla="*/ 39767 h 1087086"/>
                <a:gd name="connsiteX110" fmla="*/ 1541072 w 2260086"/>
                <a:gd name="connsiteY110" fmla="*/ 19764 h 1087086"/>
                <a:gd name="connsiteX111" fmla="*/ 1560122 w 2260086"/>
                <a:gd name="connsiteY111" fmla="*/ 16907 h 1087086"/>
                <a:gd name="connsiteX112" fmla="*/ 1622987 w 2260086"/>
                <a:gd name="connsiteY112" fmla="*/ 8334 h 1087086"/>
                <a:gd name="connsiteX113" fmla="*/ 1645847 w 2260086"/>
                <a:gd name="connsiteY113" fmla="*/ 7382 h 1087086"/>
                <a:gd name="connsiteX114" fmla="*/ 1700139 w 2260086"/>
                <a:gd name="connsiteY114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178294 w 2260086"/>
                <a:gd name="connsiteY23" fmla="*/ 121681 h 1087086"/>
                <a:gd name="connsiteX24" fmla="*/ 2215442 w 2260086"/>
                <a:gd name="connsiteY24" fmla="*/ 140731 h 1087086"/>
                <a:gd name="connsiteX25" fmla="*/ 2186867 w 2260086"/>
                <a:gd name="connsiteY25" fmla="*/ 150256 h 1087086"/>
                <a:gd name="connsiteX26" fmla="*/ 2175979 w 2260086"/>
                <a:gd name="connsiteY26" fmla="*/ 149349 h 1087086"/>
                <a:gd name="connsiteX27" fmla="*/ 2182105 w 2260086"/>
                <a:gd name="connsiteY27" fmla="*/ 152161 h 1087086"/>
                <a:gd name="connsiteX28" fmla="*/ 2149720 w 2260086"/>
                <a:gd name="connsiteY28" fmla="*/ 156924 h 1087086"/>
                <a:gd name="connsiteX29" fmla="*/ 2128765 w 2260086"/>
                <a:gd name="connsiteY29" fmla="*/ 156924 h 1087086"/>
                <a:gd name="connsiteX30" fmla="*/ 2111355 w 2260086"/>
                <a:gd name="connsiteY30" fmla="*/ 153322 h 1087086"/>
                <a:gd name="connsiteX31" fmla="*/ 2108738 w 2260086"/>
                <a:gd name="connsiteY31" fmla="*/ 156329 h 1087086"/>
                <a:gd name="connsiteX32" fmla="*/ 2128765 w 2260086"/>
                <a:gd name="connsiteY32" fmla="*/ 159781 h 1087086"/>
                <a:gd name="connsiteX33" fmla="*/ 2144005 w 2260086"/>
                <a:gd name="connsiteY33" fmla="*/ 167401 h 1087086"/>
                <a:gd name="connsiteX34" fmla="*/ 2139242 w 2260086"/>
                <a:gd name="connsiteY34" fmla="*/ 180736 h 1087086"/>
                <a:gd name="connsiteX35" fmla="*/ 2116501 w 2260086"/>
                <a:gd name="connsiteY35" fmla="*/ 182165 h 1087086"/>
                <a:gd name="connsiteX36" fmla="*/ 2115194 w 2260086"/>
                <a:gd name="connsiteY36" fmla="*/ 181910 h 1087086"/>
                <a:gd name="connsiteX37" fmla="*/ 2116382 w 2260086"/>
                <a:gd name="connsiteY37" fmla="*/ 182642 h 1087086"/>
                <a:gd name="connsiteX38" fmla="*/ 2083044 w 2260086"/>
                <a:gd name="connsiteY38" fmla="*/ 193119 h 1087086"/>
                <a:gd name="connsiteX39" fmla="*/ 2075572 w 2260086"/>
                <a:gd name="connsiteY39" fmla="*/ 194434 h 1087086"/>
                <a:gd name="connsiteX40" fmla="*/ 2072387 w 2260086"/>
                <a:gd name="connsiteY40" fmla="*/ 198093 h 1087086"/>
                <a:gd name="connsiteX41" fmla="*/ 2083044 w 2260086"/>
                <a:gd name="connsiteY41" fmla="*/ 202644 h 1087086"/>
                <a:gd name="connsiteX42" fmla="*/ 2081139 w 2260086"/>
                <a:gd name="connsiteY42" fmla="*/ 215979 h 1087086"/>
                <a:gd name="connsiteX43" fmla="*/ 2063994 w 2260086"/>
                <a:gd name="connsiteY43" fmla="*/ 219789 h 1087086"/>
                <a:gd name="connsiteX44" fmla="*/ 2054448 w 2260086"/>
                <a:gd name="connsiteY44" fmla="*/ 218704 h 1087086"/>
                <a:gd name="connsiteX45" fmla="*/ 2025013 w 2260086"/>
                <a:gd name="connsiteY45" fmla="*/ 252523 h 1087086"/>
                <a:gd name="connsiteX46" fmla="*/ 2030657 w 2260086"/>
                <a:gd name="connsiteY46" fmla="*/ 258961 h 1087086"/>
                <a:gd name="connsiteX47" fmla="*/ 2023989 w 2260086"/>
                <a:gd name="connsiteY47" fmla="*/ 268366 h 1087086"/>
                <a:gd name="connsiteX48" fmla="*/ 2015893 w 2260086"/>
                <a:gd name="connsiteY48" fmla="*/ 270390 h 1087086"/>
                <a:gd name="connsiteX49" fmla="*/ 2012915 w 2260086"/>
                <a:gd name="connsiteY49" fmla="*/ 269296 h 1087086"/>
                <a:gd name="connsiteX50" fmla="*/ 2019227 w 2260086"/>
                <a:gd name="connsiteY50" fmla="*/ 275034 h 1087086"/>
                <a:gd name="connsiteX51" fmla="*/ 2004940 w 2260086"/>
                <a:gd name="connsiteY51" fmla="*/ 285512 h 1087086"/>
                <a:gd name="connsiteX52" fmla="*/ 1995327 w 2260086"/>
                <a:gd name="connsiteY52" fmla="*/ 283219 h 1087086"/>
                <a:gd name="connsiteX53" fmla="*/ 1989261 w 2260086"/>
                <a:gd name="connsiteY53" fmla="*/ 284303 h 1087086"/>
                <a:gd name="connsiteX54" fmla="*/ 1993510 w 2260086"/>
                <a:gd name="connsiteY54" fmla="*/ 285511 h 1087086"/>
                <a:gd name="connsiteX55" fmla="*/ 1286301 w 2260086"/>
                <a:gd name="connsiteY55" fmla="*/ 462239 h 1087086"/>
                <a:gd name="connsiteX56" fmla="*/ 627625 w 2260086"/>
                <a:gd name="connsiteY56" fmla="*/ 758435 h 1087086"/>
                <a:gd name="connsiteX57" fmla="*/ 38980 w 2260086"/>
                <a:gd name="connsiteY57" fmla="*/ 1074182 h 1087086"/>
                <a:gd name="connsiteX58" fmla="*/ 7547 w 2260086"/>
                <a:gd name="connsiteY58" fmla="*/ 1086564 h 1087086"/>
                <a:gd name="connsiteX59" fmla="*/ 3737 w 2260086"/>
                <a:gd name="connsiteY59" fmla="*/ 1060847 h 1087086"/>
                <a:gd name="connsiteX60" fmla="*/ 12310 w 2260086"/>
                <a:gd name="connsiteY60" fmla="*/ 1056084 h 1087086"/>
                <a:gd name="connsiteX61" fmla="*/ 21924 w 2260086"/>
                <a:gd name="connsiteY61" fmla="*/ 1046471 h 1087086"/>
                <a:gd name="connsiteX62" fmla="*/ 16953 w 2260086"/>
                <a:gd name="connsiteY62" fmla="*/ 1049416 h 1087086"/>
                <a:gd name="connsiteX63" fmla="*/ 6594 w 2260086"/>
                <a:gd name="connsiteY63" fmla="*/ 1052274 h 1087086"/>
                <a:gd name="connsiteX64" fmla="*/ 1832 w 2260086"/>
                <a:gd name="connsiteY64" fmla="*/ 1047511 h 1087086"/>
                <a:gd name="connsiteX65" fmla="*/ 1832 w 2260086"/>
                <a:gd name="connsiteY65" fmla="*/ 1044654 h 1087086"/>
                <a:gd name="connsiteX66" fmla="*/ 11357 w 2260086"/>
                <a:gd name="connsiteY66" fmla="*/ 1019889 h 1087086"/>
                <a:gd name="connsiteX67" fmla="*/ 20168 w 2260086"/>
                <a:gd name="connsiteY67" fmla="*/ 1009769 h 1087086"/>
                <a:gd name="connsiteX68" fmla="*/ 24706 w 2260086"/>
                <a:gd name="connsiteY68" fmla="*/ 1006233 h 1087086"/>
                <a:gd name="connsiteX69" fmla="*/ 23382 w 2260086"/>
                <a:gd name="connsiteY69" fmla="*/ 1006554 h 1087086"/>
                <a:gd name="connsiteX70" fmla="*/ 12309 w 2260086"/>
                <a:gd name="connsiteY70" fmla="*/ 1009411 h 1087086"/>
                <a:gd name="connsiteX71" fmla="*/ 3737 w 2260086"/>
                <a:gd name="connsiteY71" fmla="*/ 1006554 h 1087086"/>
                <a:gd name="connsiteX72" fmla="*/ 3737 w 2260086"/>
                <a:gd name="connsiteY72" fmla="*/ 1004649 h 1087086"/>
                <a:gd name="connsiteX73" fmla="*/ 12309 w 2260086"/>
                <a:gd name="connsiteY73" fmla="*/ 960834 h 1087086"/>
                <a:gd name="connsiteX74" fmla="*/ 16120 w 2260086"/>
                <a:gd name="connsiteY74" fmla="*/ 957023 h 1087086"/>
                <a:gd name="connsiteX75" fmla="*/ 17072 w 2260086"/>
                <a:gd name="connsiteY75" fmla="*/ 920829 h 1087086"/>
                <a:gd name="connsiteX76" fmla="*/ 23841 w 2260086"/>
                <a:gd name="connsiteY76" fmla="*/ 914857 h 1087086"/>
                <a:gd name="connsiteX77" fmla="*/ 12309 w 2260086"/>
                <a:gd name="connsiteY77" fmla="*/ 917019 h 1087086"/>
                <a:gd name="connsiteX78" fmla="*/ 17072 w 2260086"/>
                <a:gd name="connsiteY78" fmla="*/ 883682 h 1087086"/>
                <a:gd name="connsiteX79" fmla="*/ 38979 w 2260086"/>
                <a:gd name="connsiteY79" fmla="*/ 865585 h 1087086"/>
                <a:gd name="connsiteX80" fmla="*/ 40854 w 2260086"/>
                <a:gd name="connsiteY80" fmla="*/ 864302 h 1087086"/>
                <a:gd name="connsiteX81" fmla="*/ 40744 w 2260086"/>
                <a:gd name="connsiteY81" fmla="*/ 857449 h 1087086"/>
                <a:gd name="connsiteX82" fmla="*/ 32311 w 2260086"/>
                <a:gd name="connsiteY82" fmla="*/ 860822 h 1087086"/>
                <a:gd name="connsiteX83" fmla="*/ 10404 w 2260086"/>
                <a:gd name="connsiteY83" fmla="*/ 871299 h 1087086"/>
                <a:gd name="connsiteX84" fmla="*/ 10404 w 2260086"/>
                <a:gd name="connsiteY84" fmla="*/ 838914 h 1087086"/>
                <a:gd name="connsiteX85" fmla="*/ 10467 w 2260086"/>
                <a:gd name="connsiteY85" fmla="*/ 838851 h 1087086"/>
                <a:gd name="connsiteX86" fmla="*/ 8500 w 2260086"/>
                <a:gd name="connsiteY86" fmla="*/ 838914 h 1087086"/>
                <a:gd name="connsiteX87" fmla="*/ 4690 w 2260086"/>
                <a:gd name="connsiteY87" fmla="*/ 833199 h 1087086"/>
                <a:gd name="connsiteX88" fmla="*/ 4690 w 2260086"/>
                <a:gd name="connsiteY88" fmla="*/ 811291 h 1087086"/>
                <a:gd name="connsiteX89" fmla="*/ 14215 w 2260086"/>
                <a:gd name="connsiteY89" fmla="*/ 800814 h 1087086"/>
                <a:gd name="connsiteX90" fmla="*/ 29455 w 2260086"/>
                <a:gd name="connsiteY90" fmla="*/ 785574 h 1087086"/>
                <a:gd name="connsiteX91" fmla="*/ 30407 w 2260086"/>
                <a:gd name="connsiteY91" fmla="*/ 786526 h 1087086"/>
                <a:gd name="connsiteX92" fmla="*/ 39548 w 2260086"/>
                <a:gd name="connsiteY92" fmla="*/ 782678 h 1087086"/>
                <a:gd name="connsiteX93" fmla="*/ 39509 w 2260086"/>
                <a:gd name="connsiteY93" fmla="*/ 780243 h 1087086"/>
                <a:gd name="connsiteX94" fmla="*/ 37075 w 2260086"/>
                <a:gd name="connsiteY94" fmla="*/ 781764 h 1087086"/>
                <a:gd name="connsiteX95" fmla="*/ 31360 w 2260086"/>
                <a:gd name="connsiteY95" fmla="*/ 784621 h 1087086"/>
                <a:gd name="connsiteX96" fmla="*/ 11357 w 2260086"/>
                <a:gd name="connsiteY96" fmla="*/ 788431 h 1087086"/>
                <a:gd name="connsiteX97" fmla="*/ 10881 w 2260086"/>
                <a:gd name="connsiteY97" fmla="*/ 768667 h 1087086"/>
                <a:gd name="connsiteX98" fmla="*/ 13943 w 2260086"/>
                <a:gd name="connsiteY98" fmla="*/ 757951 h 1087086"/>
                <a:gd name="connsiteX99" fmla="*/ 13262 w 2260086"/>
                <a:gd name="connsiteY99" fmla="*/ 757951 h 1087086"/>
                <a:gd name="connsiteX100" fmla="*/ 23739 w 2260086"/>
                <a:gd name="connsiteY100" fmla="*/ 713184 h 1087086"/>
                <a:gd name="connsiteX101" fmla="*/ 37074 w 2260086"/>
                <a:gd name="connsiteY101" fmla="*/ 702707 h 1087086"/>
                <a:gd name="connsiteX102" fmla="*/ 38257 w 2260086"/>
                <a:gd name="connsiteY102" fmla="*/ 701984 h 1087086"/>
                <a:gd name="connsiteX103" fmla="*/ 38122 w 2260086"/>
                <a:gd name="connsiteY103" fmla="*/ 693535 h 1087086"/>
                <a:gd name="connsiteX104" fmla="*/ 36182 w 2260086"/>
                <a:gd name="connsiteY104" fmla="*/ 693985 h 1087086"/>
                <a:gd name="connsiteX105" fmla="*/ 14214 w 2260086"/>
                <a:gd name="connsiteY105" fmla="*/ 701754 h 1087086"/>
                <a:gd name="connsiteX106" fmla="*/ 12309 w 2260086"/>
                <a:gd name="connsiteY106" fmla="*/ 660797 h 1087086"/>
                <a:gd name="connsiteX107" fmla="*/ 940997 w 2260086"/>
                <a:gd name="connsiteY107" fmla="*/ 205502 h 1087086"/>
                <a:gd name="connsiteX108" fmla="*/ 1441059 w 2260086"/>
                <a:gd name="connsiteY108" fmla="*/ 39767 h 1087086"/>
                <a:gd name="connsiteX109" fmla="*/ 1541072 w 2260086"/>
                <a:gd name="connsiteY109" fmla="*/ 19764 h 1087086"/>
                <a:gd name="connsiteX110" fmla="*/ 1560122 w 2260086"/>
                <a:gd name="connsiteY110" fmla="*/ 16907 h 1087086"/>
                <a:gd name="connsiteX111" fmla="*/ 1622987 w 2260086"/>
                <a:gd name="connsiteY111" fmla="*/ 8334 h 1087086"/>
                <a:gd name="connsiteX112" fmla="*/ 1645847 w 2260086"/>
                <a:gd name="connsiteY112" fmla="*/ 7382 h 1087086"/>
                <a:gd name="connsiteX113" fmla="*/ 1700139 w 2260086"/>
                <a:gd name="connsiteY113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215442 w 2260086"/>
                <a:gd name="connsiteY23" fmla="*/ 140731 h 1087086"/>
                <a:gd name="connsiteX24" fmla="*/ 2186867 w 2260086"/>
                <a:gd name="connsiteY24" fmla="*/ 150256 h 1087086"/>
                <a:gd name="connsiteX25" fmla="*/ 2175979 w 2260086"/>
                <a:gd name="connsiteY25" fmla="*/ 149349 h 1087086"/>
                <a:gd name="connsiteX26" fmla="*/ 2182105 w 2260086"/>
                <a:gd name="connsiteY26" fmla="*/ 152161 h 1087086"/>
                <a:gd name="connsiteX27" fmla="*/ 2149720 w 2260086"/>
                <a:gd name="connsiteY27" fmla="*/ 156924 h 1087086"/>
                <a:gd name="connsiteX28" fmla="*/ 2128765 w 2260086"/>
                <a:gd name="connsiteY28" fmla="*/ 156924 h 1087086"/>
                <a:gd name="connsiteX29" fmla="*/ 2111355 w 2260086"/>
                <a:gd name="connsiteY29" fmla="*/ 153322 h 1087086"/>
                <a:gd name="connsiteX30" fmla="*/ 2108738 w 2260086"/>
                <a:gd name="connsiteY30" fmla="*/ 156329 h 1087086"/>
                <a:gd name="connsiteX31" fmla="*/ 2128765 w 2260086"/>
                <a:gd name="connsiteY31" fmla="*/ 159781 h 1087086"/>
                <a:gd name="connsiteX32" fmla="*/ 2144005 w 2260086"/>
                <a:gd name="connsiteY32" fmla="*/ 167401 h 1087086"/>
                <a:gd name="connsiteX33" fmla="*/ 2139242 w 2260086"/>
                <a:gd name="connsiteY33" fmla="*/ 180736 h 1087086"/>
                <a:gd name="connsiteX34" fmla="*/ 2116501 w 2260086"/>
                <a:gd name="connsiteY34" fmla="*/ 182165 h 1087086"/>
                <a:gd name="connsiteX35" fmla="*/ 2115194 w 2260086"/>
                <a:gd name="connsiteY35" fmla="*/ 181910 h 1087086"/>
                <a:gd name="connsiteX36" fmla="*/ 2116382 w 2260086"/>
                <a:gd name="connsiteY36" fmla="*/ 182642 h 1087086"/>
                <a:gd name="connsiteX37" fmla="*/ 2083044 w 2260086"/>
                <a:gd name="connsiteY37" fmla="*/ 193119 h 1087086"/>
                <a:gd name="connsiteX38" fmla="*/ 2075572 w 2260086"/>
                <a:gd name="connsiteY38" fmla="*/ 194434 h 1087086"/>
                <a:gd name="connsiteX39" fmla="*/ 2072387 w 2260086"/>
                <a:gd name="connsiteY39" fmla="*/ 198093 h 1087086"/>
                <a:gd name="connsiteX40" fmla="*/ 2083044 w 2260086"/>
                <a:gd name="connsiteY40" fmla="*/ 202644 h 1087086"/>
                <a:gd name="connsiteX41" fmla="*/ 2081139 w 2260086"/>
                <a:gd name="connsiteY41" fmla="*/ 215979 h 1087086"/>
                <a:gd name="connsiteX42" fmla="*/ 2063994 w 2260086"/>
                <a:gd name="connsiteY42" fmla="*/ 219789 h 1087086"/>
                <a:gd name="connsiteX43" fmla="*/ 2054448 w 2260086"/>
                <a:gd name="connsiteY43" fmla="*/ 218704 h 1087086"/>
                <a:gd name="connsiteX44" fmla="*/ 2025013 w 2260086"/>
                <a:gd name="connsiteY44" fmla="*/ 252523 h 1087086"/>
                <a:gd name="connsiteX45" fmla="*/ 2030657 w 2260086"/>
                <a:gd name="connsiteY45" fmla="*/ 258961 h 1087086"/>
                <a:gd name="connsiteX46" fmla="*/ 2023989 w 2260086"/>
                <a:gd name="connsiteY46" fmla="*/ 268366 h 1087086"/>
                <a:gd name="connsiteX47" fmla="*/ 2015893 w 2260086"/>
                <a:gd name="connsiteY47" fmla="*/ 270390 h 1087086"/>
                <a:gd name="connsiteX48" fmla="*/ 2012915 w 2260086"/>
                <a:gd name="connsiteY48" fmla="*/ 269296 h 1087086"/>
                <a:gd name="connsiteX49" fmla="*/ 2019227 w 2260086"/>
                <a:gd name="connsiteY49" fmla="*/ 275034 h 1087086"/>
                <a:gd name="connsiteX50" fmla="*/ 2004940 w 2260086"/>
                <a:gd name="connsiteY50" fmla="*/ 285512 h 1087086"/>
                <a:gd name="connsiteX51" fmla="*/ 1995327 w 2260086"/>
                <a:gd name="connsiteY51" fmla="*/ 283219 h 1087086"/>
                <a:gd name="connsiteX52" fmla="*/ 1989261 w 2260086"/>
                <a:gd name="connsiteY52" fmla="*/ 284303 h 1087086"/>
                <a:gd name="connsiteX53" fmla="*/ 1993510 w 2260086"/>
                <a:gd name="connsiteY53" fmla="*/ 285511 h 1087086"/>
                <a:gd name="connsiteX54" fmla="*/ 1286301 w 2260086"/>
                <a:gd name="connsiteY54" fmla="*/ 462239 h 1087086"/>
                <a:gd name="connsiteX55" fmla="*/ 627625 w 2260086"/>
                <a:gd name="connsiteY55" fmla="*/ 758435 h 1087086"/>
                <a:gd name="connsiteX56" fmla="*/ 38980 w 2260086"/>
                <a:gd name="connsiteY56" fmla="*/ 1074182 h 1087086"/>
                <a:gd name="connsiteX57" fmla="*/ 7547 w 2260086"/>
                <a:gd name="connsiteY57" fmla="*/ 1086564 h 1087086"/>
                <a:gd name="connsiteX58" fmla="*/ 3737 w 2260086"/>
                <a:gd name="connsiteY58" fmla="*/ 1060847 h 1087086"/>
                <a:gd name="connsiteX59" fmla="*/ 12310 w 2260086"/>
                <a:gd name="connsiteY59" fmla="*/ 1056084 h 1087086"/>
                <a:gd name="connsiteX60" fmla="*/ 21924 w 2260086"/>
                <a:gd name="connsiteY60" fmla="*/ 1046471 h 1087086"/>
                <a:gd name="connsiteX61" fmla="*/ 16953 w 2260086"/>
                <a:gd name="connsiteY61" fmla="*/ 1049416 h 1087086"/>
                <a:gd name="connsiteX62" fmla="*/ 6594 w 2260086"/>
                <a:gd name="connsiteY62" fmla="*/ 1052274 h 1087086"/>
                <a:gd name="connsiteX63" fmla="*/ 1832 w 2260086"/>
                <a:gd name="connsiteY63" fmla="*/ 1047511 h 1087086"/>
                <a:gd name="connsiteX64" fmla="*/ 1832 w 2260086"/>
                <a:gd name="connsiteY64" fmla="*/ 1044654 h 1087086"/>
                <a:gd name="connsiteX65" fmla="*/ 11357 w 2260086"/>
                <a:gd name="connsiteY65" fmla="*/ 1019889 h 1087086"/>
                <a:gd name="connsiteX66" fmla="*/ 20168 w 2260086"/>
                <a:gd name="connsiteY66" fmla="*/ 1009769 h 1087086"/>
                <a:gd name="connsiteX67" fmla="*/ 24706 w 2260086"/>
                <a:gd name="connsiteY67" fmla="*/ 1006233 h 1087086"/>
                <a:gd name="connsiteX68" fmla="*/ 23382 w 2260086"/>
                <a:gd name="connsiteY68" fmla="*/ 1006554 h 1087086"/>
                <a:gd name="connsiteX69" fmla="*/ 12309 w 2260086"/>
                <a:gd name="connsiteY69" fmla="*/ 1009411 h 1087086"/>
                <a:gd name="connsiteX70" fmla="*/ 3737 w 2260086"/>
                <a:gd name="connsiteY70" fmla="*/ 1006554 h 1087086"/>
                <a:gd name="connsiteX71" fmla="*/ 3737 w 2260086"/>
                <a:gd name="connsiteY71" fmla="*/ 1004649 h 1087086"/>
                <a:gd name="connsiteX72" fmla="*/ 12309 w 2260086"/>
                <a:gd name="connsiteY72" fmla="*/ 960834 h 1087086"/>
                <a:gd name="connsiteX73" fmla="*/ 16120 w 2260086"/>
                <a:gd name="connsiteY73" fmla="*/ 957023 h 1087086"/>
                <a:gd name="connsiteX74" fmla="*/ 17072 w 2260086"/>
                <a:gd name="connsiteY74" fmla="*/ 920829 h 1087086"/>
                <a:gd name="connsiteX75" fmla="*/ 23841 w 2260086"/>
                <a:gd name="connsiteY75" fmla="*/ 914857 h 1087086"/>
                <a:gd name="connsiteX76" fmla="*/ 12309 w 2260086"/>
                <a:gd name="connsiteY76" fmla="*/ 917019 h 1087086"/>
                <a:gd name="connsiteX77" fmla="*/ 17072 w 2260086"/>
                <a:gd name="connsiteY77" fmla="*/ 883682 h 1087086"/>
                <a:gd name="connsiteX78" fmla="*/ 38979 w 2260086"/>
                <a:gd name="connsiteY78" fmla="*/ 865585 h 1087086"/>
                <a:gd name="connsiteX79" fmla="*/ 40854 w 2260086"/>
                <a:gd name="connsiteY79" fmla="*/ 864302 h 1087086"/>
                <a:gd name="connsiteX80" fmla="*/ 40744 w 2260086"/>
                <a:gd name="connsiteY80" fmla="*/ 857449 h 1087086"/>
                <a:gd name="connsiteX81" fmla="*/ 32311 w 2260086"/>
                <a:gd name="connsiteY81" fmla="*/ 860822 h 1087086"/>
                <a:gd name="connsiteX82" fmla="*/ 10404 w 2260086"/>
                <a:gd name="connsiteY82" fmla="*/ 871299 h 1087086"/>
                <a:gd name="connsiteX83" fmla="*/ 10404 w 2260086"/>
                <a:gd name="connsiteY83" fmla="*/ 838914 h 1087086"/>
                <a:gd name="connsiteX84" fmla="*/ 10467 w 2260086"/>
                <a:gd name="connsiteY84" fmla="*/ 838851 h 1087086"/>
                <a:gd name="connsiteX85" fmla="*/ 8500 w 2260086"/>
                <a:gd name="connsiteY85" fmla="*/ 838914 h 1087086"/>
                <a:gd name="connsiteX86" fmla="*/ 4690 w 2260086"/>
                <a:gd name="connsiteY86" fmla="*/ 833199 h 1087086"/>
                <a:gd name="connsiteX87" fmla="*/ 4690 w 2260086"/>
                <a:gd name="connsiteY87" fmla="*/ 811291 h 1087086"/>
                <a:gd name="connsiteX88" fmla="*/ 14215 w 2260086"/>
                <a:gd name="connsiteY88" fmla="*/ 800814 h 1087086"/>
                <a:gd name="connsiteX89" fmla="*/ 29455 w 2260086"/>
                <a:gd name="connsiteY89" fmla="*/ 785574 h 1087086"/>
                <a:gd name="connsiteX90" fmla="*/ 30407 w 2260086"/>
                <a:gd name="connsiteY90" fmla="*/ 786526 h 1087086"/>
                <a:gd name="connsiteX91" fmla="*/ 39548 w 2260086"/>
                <a:gd name="connsiteY91" fmla="*/ 782678 h 1087086"/>
                <a:gd name="connsiteX92" fmla="*/ 39509 w 2260086"/>
                <a:gd name="connsiteY92" fmla="*/ 780243 h 1087086"/>
                <a:gd name="connsiteX93" fmla="*/ 37075 w 2260086"/>
                <a:gd name="connsiteY93" fmla="*/ 781764 h 1087086"/>
                <a:gd name="connsiteX94" fmla="*/ 31360 w 2260086"/>
                <a:gd name="connsiteY94" fmla="*/ 784621 h 1087086"/>
                <a:gd name="connsiteX95" fmla="*/ 11357 w 2260086"/>
                <a:gd name="connsiteY95" fmla="*/ 788431 h 1087086"/>
                <a:gd name="connsiteX96" fmla="*/ 10881 w 2260086"/>
                <a:gd name="connsiteY96" fmla="*/ 768667 h 1087086"/>
                <a:gd name="connsiteX97" fmla="*/ 13943 w 2260086"/>
                <a:gd name="connsiteY97" fmla="*/ 757951 h 1087086"/>
                <a:gd name="connsiteX98" fmla="*/ 13262 w 2260086"/>
                <a:gd name="connsiteY98" fmla="*/ 757951 h 1087086"/>
                <a:gd name="connsiteX99" fmla="*/ 23739 w 2260086"/>
                <a:gd name="connsiteY99" fmla="*/ 713184 h 1087086"/>
                <a:gd name="connsiteX100" fmla="*/ 37074 w 2260086"/>
                <a:gd name="connsiteY100" fmla="*/ 702707 h 1087086"/>
                <a:gd name="connsiteX101" fmla="*/ 38257 w 2260086"/>
                <a:gd name="connsiteY101" fmla="*/ 701984 h 1087086"/>
                <a:gd name="connsiteX102" fmla="*/ 38122 w 2260086"/>
                <a:gd name="connsiteY102" fmla="*/ 693535 h 1087086"/>
                <a:gd name="connsiteX103" fmla="*/ 36182 w 2260086"/>
                <a:gd name="connsiteY103" fmla="*/ 693985 h 1087086"/>
                <a:gd name="connsiteX104" fmla="*/ 14214 w 2260086"/>
                <a:gd name="connsiteY104" fmla="*/ 701754 h 1087086"/>
                <a:gd name="connsiteX105" fmla="*/ 12309 w 2260086"/>
                <a:gd name="connsiteY105" fmla="*/ 660797 h 1087086"/>
                <a:gd name="connsiteX106" fmla="*/ 940997 w 2260086"/>
                <a:gd name="connsiteY106" fmla="*/ 205502 h 1087086"/>
                <a:gd name="connsiteX107" fmla="*/ 1441059 w 2260086"/>
                <a:gd name="connsiteY107" fmla="*/ 39767 h 1087086"/>
                <a:gd name="connsiteX108" fmla="*/ 1541072 w 2260086"/>
                <a:gd name="connsiteY108" fmla="*/ 19764 h 1087086"/>
                <a:gd name="connsiteX109" fmla="*/ 1560122 w 2260086"/>
                <a:gd name="connsiteY109" fmla="*/ 16907 h 1087086"/>
                <a:gd name="connsiteX110" fmla="*/ 1622987 w 2260086"/>
                <a:gd name="connsiteY110" fmla="*/ 8334 h 1087086"/>
                <a:gd name="connsiteX111" fmla="*/ 1645847 w 2260086"/>
                <a:gd name="connsiteY111" fmla="*/ 7382 h 1087086"/>
                <a:gd name="connsiteX112" fmla="*/ 1700139 w 2260086"/>
                <a:gd name="connsiteY112" fmla="*/ 3572 h 1087086"/>
                <a:gd name="connsiteX0" fmla="*/ 2038927 w 2260086"/>
                <a:gd name="connsiteY0" fmla="*/ 80705 h 1087086"/>
                <a:gd name="connsiteX1" fmla="*/ 2039942 w 2260086"/>
                <a:gd name="connsiteY1" fmla="*/ 80954 h 1087086"/>
                <a:gd name="connsiteX2" fmla="*/ 2039110 w 2260086"/>
                <a:gd name="connsiteY2" fmla="*/ 80724 h 1087086"/>
                <a:gd name="connsiteX3" fmla="*/ 2038927 w 2260086"/>
                <a:gd name="connsiteY3" fmla="*/ 80705 h 1087086"/>
                <a:gd name="connsiteX4" fmla="*/ 1700139 w 2260086"/>
                <a:gd name="connsiteY4" fmla="*/ 3572 h 1087086"/>
                <a:gd name="connsiteX5" fmla="*/ 1792532 w 2260086"/>
                <a:gd name="connsiteY5" fmla="*/ 3572 h 1087086"/>
                <a:gd name="connsiteX6" fmla="*/ 1842062 w 2260086"/>
                <a:gd name="connsiteY6" fmla="*/ 6429 h 1087086"/>
                <a:gd name="connsiteX7" fmla="*/ 1864922 w 2260086"/>
                <a:gd name="connsiteY7" fmla="*/ 7382 h 1087086"/>
                <a:gd name="connsiteX8" fmla="*/ 1880162 w 2260086"/>
                <a:gd name="connsiteY8" fmla="*/ 10239 h 1087086"/>
                <a:gd name="connsiteX9" fmla="*/ 1898259 w 2260086"/>
                <a:gd name="connsiteY9" fmla="*/ 11192 h 1087086"/>
                <a:gd name="connsiteX10" fmla="*/ 1942075 w 2260086"/>
                <a:gd name="connsiteY10" fmla="*/ 18812 h 1087086"/>
                <a:gd name="connsiteX11" fmla="*/ 1955409 w 2260086"/>
                <a:gd name="connsiteY11" fmla="*/ 19764 h 1087086"/>
                <a:gd name="connsiteX12" fmla="*/ 2186867 w 2260086"/>
                <a:gd name="connsiteY12" fmla="*/ 91202 h 1087086"/>
                <a:gd name="connsiteX13" fmla="*/ 2250685 w 2260086"/>
                <a:gd name="connsiteY13" fmla="*/ 121682 h 1087086"/>
                <a:gd name="connsiteX14" fmla="*/ 2258304 w 2260086"/>
                <a:gd name="connsiteY14" fmla="*/ 132159 h 1087086"/>
                <a:gd name="connsiteX15" fmla="*/ 2243064 w 2260086"/>
                <a:gd name="connsiteY15" fmla="*/ 138827 h 1087086"/>
                <a:gd name="connsiteX16" fmla="*/ 2218300 w 2260086"/>
                <a:gd name="connsiteY16" fmla="*/ 134064 h 1087086"/>
                <a:gd name="connsiteX17" fmla="*/ 2198297 w 2260086"/>
                <a:gd name="connsiteY17" fmla="*/ 128349 h 1087086"/>
                <a:gd name="connsiteX18" fmla="*/ 2184010 w 2260086"/>
                <a:gd name="connsiteY18" fmla="*/ 122634 h 1087086"/>
                <a:gd name="connsiteX19" fmla="*/ 2170674 w 2260086"/>
                <a:gd name="connsiteY19" fmla="*/ 118189 h 1087086"/>
                <a:gd name="connsiteX20" fmla="*/ 2215442 w 2260086"/>
                <a:gd name="connsiteY20" fmla="*/ 140731 h 1087086"/>
                <a:gd name="connsiteX21" fmla="*/ 2186867 w 2260086"/>
                <a:gd name="connsiteY21" fmla="*/ 150256 h 1087086"/>
                <a:gd name="connsiteX22" fmla="*/ 2175979 w 2260086"/>
                <a:gd name="connsiteY22" fmla="*/ 149349 h 1087086"/>
                <a:gd name="connsiteX23" fmla="*/ 2182105 w 2260086"/>
                <a:gd name="connsiteY23" fmla="*/ 152161 h 1087086"/>
                <a:gd name="connsiteX24" fmla="*/ 2149720 w 2260086"/>
                <a:gd name="connsiteY24" fmla="*/ 156924 h 1087086"/>
                <a:gd name="connsiteX25" fmla="*/ 2128765 w 2260086"/>
                <a:gd name="connsiteY25" fmla="*/ 156924 h 1087086"/>
                <a:gd name="connsiteX26" fmla="*/ 2111355 w 2260086"/>
                <a:gd name="connsiteY26" fmla="*/ 153322 h 1087086"/>
                <a:gd name="connsiteX27" fmla="*/ 2108738 w 2260086"/>
                <a:gd name="connsiteY27" fmla="*/ 156329 h 1087086"/>
                <a:gd name="connsiteX28" fmla="*/ 2128765 w 2260086"/>
                <a:gd name="connsiteY28" fmla="*/ 159781 h 1087086"/>
                <a:gd name="connsiteX29" fmla="*/ 2144005 w 2260086"/>
                <a:gd name="connsiteY29" fmla="*/ 167401 h 1087086"/>
                <a:gd name="connsiteX30" fmla="*/ 2139242 w 2260086"/>
                <a:gd name="connsiteY30" fmla="*/ 180736 h 1087086"/>
                <a:gd name="connsiteX31" fmla="*/ 2116501 w 2260086"/>
                <a:gd name="connsiteY31" fmla="*/ 182165 h 1087086"/>
                <a:gd name="connsiteX32" fmla="*/ 2115194 w 2260086"/>
                <a:gd name="connsiteY32" fmla="*/ 181910 h 1087086"/>
                <a:gd name="connsiteX33" fmla="*/ 2116382 w 2260086"/>
                <a:gd name="connsiteY33" fmla="*/ 182642 h 1087086"/>
                <a:gd name="connsiteX34" fmla="*/ 2083044 w 2260086"/>
                <a:gd name="connsiteY34" fmla="*/ 193119 h 1087086"/>
                <a:gd name="connsiteX35" fmla="*/ 2075572 w 2260086"/>
                <a:gd name="connsiteY35" fmla="*/ 194434 h 1087086"/>
                <a:gd name="connsiteX36" fmla="*/ 2072387 w 2260086"/>
                <a:gd name="connsiteY36" fmla="*/ 198093 h 1087086"/>
                <a:gd name="connsiteX37" fmla="*/ 2083044 w 2260086"/>
                <a:gd name="connsiteY37" fmla="*/ 202644 h 1087086"/>
                <a:gd name="connsiteX38" fmla="*/ 2081139 w 2260086"/>
                <a:gd name="connsiteY38" fmla="*/ 215979 h 1087086"/>
                <a:gd name="connsiteX39" fmla="*/ 2063994 w 2260086"/>
                <a:gd name="connsiteY39" fmla="*/ 219789 h 1087086"/>
                <a:gd name="connsiteX40" fmla="*/ 2054448 w 2260086"/>
                <a:gd name="connsiteY40" fmla="*/ 218704 h 1087086"/>
                <a:gd name="connsiteX41" fmla="*/ 2025013 w 2260086"/>
                <a:gd name="connsiteY41" fmla="*/ 252523 h 1087086"/>
                <a:gd name="connsiteX42" fmla="*/ 2030657 w 2260086"/>
                <a:gd name="connsiteY42" fmla="*/ 258961 h 1087086"/>
                <a:gd name="connsiteX43" fmla="*/ 2023989 w 2260086"/>
                <a:gd name="connsiteY43" fmla="*/ 268366 h 1087086"/>
                <a:gd name="connsiteX44" fmla="*/ 2015893 w 2260086"/>
                <a:gd name="connsiteY44" fmla="*/ 270390 h 1087086"/>
                <a:gd name="connsiteX45" fmla="*/ 2012915 w 2260086"/>
                <a:gd name="connsiteY45" fmla="*/ 269296 h 1087086"/>
                <a:gd name="connsiteX46" fmla="*/ 2019227 w 2260086"/>
                <a:gd name="connsiteY46" fmla="*/ 275034 h 1087086"/>
                <a:gd name="connsiteX47" fmla="*/ 2004940 w 2260086"/>
                <a:gd name="connsiteY47" fmla="*/ 285512 h 1087086"/>
                <a:gd name="connsiteX48" fmla="*/ 1995327 w 2260086"/>
                <a:gd name="connsiteY48" fmla="*/ 283219 h 1087086"/>
                <a:gd name="connsiteX49" fmla="*/ 1989261 w 2260086"/>
                <a:gd name="connsiteY49" fmla="*/ 284303 h 1087086"/>
                <a:gd name="connsiteX50" fmla="*/ 1993510 w 2260086"/>
                <a:gd name="connsiteY50" fmla="*/ 285511 h 1087086"/>
                <a:gd name="connsiteX51" fmla="*/ 1286301 w 2260086"/>
                <a:gd name="connsiteY51" fmla="*/ 462239 h 1087086"/>
                <a:gd name="connsiteX52" fmla="*/ 627625 w 2260086"/>
                <a:gd name="connsiteY52" fmla="*/ 758435 h 1087086"/>
                <a:gd name="connsiteX53" fmla="*/ 38980 w 2260086"/>
                <a:gd name="connsiteY53" fmla="*/ 1074182 h 1087086"/>
                <a:gd name="connsiteX54" fmla="*/ 7547 w 2260086"/>
                <a:gd name="connsiteY54" fmla="*/ 1086564 h 1087086"/>
                <a:gd name="connsiteX55" fmla="*/ 3737 w 2260086"/>
                <a:gd name="connsiteY55" fmla="*/ 1060847 h 1087086"/>
                <a:gd name="connsiteX56" fmla="*/ 12310 w 2260086"/>
                <a:gd name="connsiteY56" fmla="*/ 1056084 h 1087086"/>
                <a:gd name="connsiteX57" fmla="*/ 21924 w 2260086"/>
                <a:gd name="connsiteY57" fmla="*/ 1046471 h 1087086"/>
                <a:gd name="connsiteX58" fmla="*/ 16953 w 2260086"/>
                <a:gd name="connsiteY58" fmla="*/ 1049416 h 1087086"/>
                <a:gd name="connsiteX59" fmla="*/ 6594 w 2260086"/>
                <a:gd name="connsiteY59" fmla="*/ 1052274 h 1087086"/>
                <a:gd name="connsiteX60" fmla="*/ 1832 w 2260086"/>
                <a:gd name="connsiteY60" fmla="*/ 1047511 h 1087086"/>
                <a:gd name="connsiteX61" fmla="*/ 1832 w 2260086"/>
                <a:gd name="connsiteY61" fmla="*/ 1044654 h 1087086"/>
                <a:gd name="connsiteX62" fmla="*/ 11357 w 2260086"/>
                <a:gd name="connsiteY62" fmla="*/ 1019889 h 1087086"/>
                <a:gd name="connsiteX63" fmla="*/ 20168 w 2260086"/>
                <a:gd name="connsiteY63" fmla="*/ 1009769 h 1087086"/>
                <a:gd name="connsiteX64" fmla="*/ 24706 w 2260086"/>
                <a:gd name="connsiteY64" fmla="*/ 1006233 h 1087086"/>
                <a:gd name="connsiteX65" fmla="*/ 23382 w 2260086"/>
                <a:gd name="connsiteY65" fmla="*/ 1006554 h 1087086"/>
                <a:gd name="connsiteX66" fmla="*/ 12309 w 2260086"/>
                <a:gd name="connsiteY66" fmla="*/ 1009411 h 1087086"/>
                <a:gd name="connsiteX67" fmla="*/ 3737 w 2260086"/>
                <a:gd name="connsiteY67" fmla="*/ 1006554 h 1087086"/>
                <a:gd name="connsiteX68" fmla="*/ 3737 w 2260086"/>
                <a:gd name="connsiteY68" fmla="*/ 1004649 h 1087086"/>
                <a:gd name="connsiteX69" fmla="*/ 12309 w 2260086"/>
                <a:gd name="connsiteY69" fmla="*/ 960834 h 1087086"/>
                <a:gd name="connsiteX70" fmla="*/ 16120 w 2260086"/>
                <a:gd name="connsiteY70" fmla="*/ 957023 h 1087086"/>
                <a:gd name="connsiteX71" fmla="*/ 17072 w 2260086"/>
                <a:gd name="connsiteY71" fmla="*/ 920829 h 1087086"/>
                <a:gd name="connsiteX72" fmla="*/ 23841 w 2260086"/>
                <a:gd name="connsiteY72" fmla="*/ 914857 h 1087086"/>
                <a:gd name="connsiteX73" fmla="*/ 12309 w 2260086"/>
                <a:gd name="connsiteY73" fmla="*/ 917019 h 1087086"/>
                <a:gd name="connsiteX74" fmla="*/ 17072 w 2260086"/>
                <a:gd name="connsiteY74" fmla="*/ 883682 h 1087086"/>
                <a:gd name="connsiteX75" fmla="*/ 38979 w 2260086"/>
                <a:gd name="connsiteY75" fmla="*/ 865585 h 1087086"/>
                <a:gd name="connsiteX76" fmla="*/ 40854 w 2260086"/>
                <a:gd name="connsiteY76" fmla="*/ 864302 h 1087086"/>
                <a:gd name="connsiteX77" fmla="*/ 40744 w 2260086"/>
                <a:gd name="connsiteY77" fmla="*/ 857449 h 1087086"/>
                <a:gd name="connsiteX78" fmla="*/ 32311 w 2260086"/>
                <a:gd name="connsiteY78" fmla="*/ 860822 h 1087086"/>
                <a:gd name="connsiteX79" fmla="*/ 10404 w 2260086"/>
                <a:gd name="connsiteY79" fmla="*/ 871299 h 1087086"/>
                <a:gd name="connsiteX80" fmla="*/ 10404 w 2260086"/>
                <a:gd name="connsiteY80" fmla="*/ 838914 h 1087086"/>
                <a:gd name="connsiteX81" fmla="*/ 10467 w 2260086"/>
                <a:gd name="connsiteY81" fmla="*/ 838851 h 1087086"/>
                <a:gd name="connsiteX82" fmla="*/ 8500 w 2260086"/>
                <a:gd name="connsiteY82" fmla="*/ 838914 h 1087086"/>
                <a:gd name="connsiteX83" fmla="*/ 4690 w 2260086"/>
                <a:gd name="connsiteY83" fmla="*/ 833199 h 1087086"/>
                <a:gd name="connsiteX84" fmla="*/ 4690 w 2260086"/>
                <a:gd name="connsiteY84" fmla="*/ 811291 h 1087086"/>
                <a:gd name="connsiteX85" fmla="*/ 14215 w 2260086"/>
                <a:gd name="connsiteY85" fmla="*/ 800814 h 1087086"/>
                <a:gd name="connsiteX86" fmla="*/ 29455 w 2260086"/>
                <a:gd name="connsiteY86" fmla="*/ 785574 h 1087086"/>
                <a:gd name="connsiteX87" fmla="*/ 30407 w 2260086"/>
                <a:gd name="connsiteY87" fmla="*/ 786526 h 1087086"/>
                <a:gd name="connsiteX88" fmla="*/ 39548 w 2260086"/>
                <a:gd name="connsiteY88" fmla="*/ 782678 h 1087086"/>
                <a:gd name="connsiteX89" fmla="*/ 39509 w 2260086"/>
                <a:gd name="connsiteY89" fmla="*/ 780243 h 1087086"/>
                <a:gd name="connsiteX90" fmla="*/ 37075 w 2260086"/>
                <a:gd name="connsiteY90" fmla="*/ 781764 h 1087086"/>
                <a:gd name="connsiteX91" fmla="*/ 31360 w 2260086"/>
                <a:gd name="connsiteY91" fmla="*/ 784621 h 1087086"/>
                <a:gd name="connsiteX92" fmla="*/ 11357 w 2260086"/>
                <a:gd name="connsiteY92" fmla="*/ 788431 h 1087086"/>
                <a:gd name="connsiteX93" fmla="*/ 10881 w 2260086"/>
                <a:gd name="connsiteY93" fmla="*/ 768667 h 1087086"/>
                <a:gd name="connsiteX94" fmla="*/ 13943 w 2260086"/>
                <a:gd name="connsiteY94" fmla="*/ 757951 h 1087086"/>
                <a:gd name="connsiteX95" fmla="*/ 13262 w 2260086"/>
                <a:gd name="connsiteY95" fmla="*/ 757951 h 1087086"/>
                <a:gd name="connsiteX96" fmla="*/ 23739 w 2260086"/>
                <a:gd name="connsiteY96" fmla="*/ 713184 h 1087086"/>
                <a:gd name="connsiteX97" fmla="*/ 37074 w 2260086"/>
                <a:gd name="connsiteY97" fmla="*/ 702707 h 1087086"/>
                <a:gd name="connsiteX98" fmla="*/ 38257 w 2260086"/>
                <a:gd name="connsiteY98" fmla="*/ 701984 h 1087086"/>
                <a:gd name="connsiteX99" fmla="*/ 38122 w 2260086"/>
                <a:gd name="connsiteY99" fmla="*/ 693535 h 1087086"/>
                <a:gd name="connsiteX100" fmla="*/ 36182 w 2260086"/>
                <a:gd name="connsiteY100" fmla="*/ 693985 h 1087086"/>
                <a:gd name="connsiteX101" fmla="*/ 14214 w 2260086"/>
                <a:gd name="connsiteY101" fmla="*/ 701754 h 1087086"/>
                <a:gd name="connsiteX102" fmla="*/ 12309 w 2260086"/>
                <a:gd name="connsiteY102" fmla="*/ 660797 h 1087086"/>
                <a:gd name="connsiteX103" fmla="*/ 940997 w 2260086"/>
                <a:gd name="connsiteY103" fmla="*/ 205502 h 1087086"/>
                <a:gd name="connsiteX104" fmla="*/ 1441059 w 2260086"/>
                <a:gd name="connsiteY104" fmla="*/ 39767 h 1087086"/>
                <a:gd name="connsiteX105" fmla="*/ 1541072 w 2260086"/>
                <a:gd name="connsiteY105" fmla="*/ 19764 h 1087086"/>
                <a:gd name="connsiteX106" fmla="*/ 1560122 w 2260086"/>
                <a:gd name="connsiteY106" fmla="*/ 16907 h 1087086"/>
                <a:gd name="connsiteX107" fmla="*/ 1622987 w 2260086"/>
                <a:gd name="connsiteY107" fmla="*/ 8334 h 1087086"/>
                <a:gd name="connsiteX108" fmla="*/ 1645847 w 2260086"/>
                <a:gd name="connsiteY108" fmla="*/ 7382 h 1087086"/>
                <a:gd name="connsiteX109" fmla="*/ 1700139 w 2260086"/>
                <a:gd name="connsiteY109" fmla="*/ 3572 h 1087086"/>
                <a:gd name="connsiteX0" fmla="*/ 2039110 w 2260086"/>
                <a:gd name="connsiteY0" fmla="*/ 80724 h 1087086"/>
                <a:gd name="connsiteX1" fmla="*/ 2039942 w 2260086"/>
                <a:gd name="connsiteY1" fmla="*/ 80954 h 1087086"/>
                <a:gd name="connsiteX2" fmla="*/ 2039110 w 2260086"/>
                <a:gd name="connsiteY2" fmla="*/ 80724 h 1087086"/>
                <a:gd name="connsiteX3" fmla="*/ 1700139 w 2260086"/>
                <a:gd name="connsiteY3" fmla="*/ 3572 h 1087086"/>
                <a:gd name="connsiteX4" fmla="*/ 1792532 w 2260086"/>
                <a:gd name="connsiteY4" fmla="*/ 3572 h 1087086"/>
                <a:gd name="connsiteX5" fmla="*/ 1842062 w 2260086"/>
                <a:gd name="connsiteY5" fmla="*/ 6429 h 1087086"/>
                <a:gd name="connsiteX6" fmla="*/ 1864922 w 2260086"/>
                <a:gd name="connsiteY6" fmla="*/ 7382 h 1087086"/>
                <a:gd name="connsiteX7" fmla="*/ 1880162 w 2260086"/>
                <a:gd name="connsiteY7" fmla="*/ 10239 h 1087086"/>
                <a:gd name="connsiteX8" fmla="*/ 1898259 w 2260086"/>
                <a:gd name="connsiteY8" fmla="*/ 11192 h 1087086"/>
                <a:gd name="connsiteX9" fmla="*/ 1942075 w 2260086"/>
                <a:gd name="connsiteY9" fmla="*/ 18812 h 1087086"/>
                <a:gd name="connsiteX10" fmla="*/ 1955409 w 2260086"/>
                <a:gd name="connsiteY10" fmla="*/ 19764 h 1087086"/>
                <a:gd name="connsiteX11" fmla="*/ 2186867 w 2260086"/>
                <a:gd name="connsiteY11" fmla="*/ 91202 h 1087086"/>
                <a:gd name="connsiteX12" fmla="*/ 2250685 w 2260086"/>
                <a:gd name="connsiteY12" fmla="*/ 121682 h 1087086"/>
                <a:gd name="connsiteX13" fmla="*/ 2258304 w 2260086"/>
                <a:gd name="connsiteY13" fmla="*/ 132159 h 1087086"/>
                <a:gd name="connsiteX14" fmla="*/ 2243064 w 2260086"/>
                <a:gd name="connsiteY14" fmla="*/ 138827 h 1087086"/>
                <a:gd name="connsiteX15" fmla="*/ 2218300 w 2260086"/>
                <a:gd name="connsiteY15" fmla="*/ 134064 h 1087086"/>
                <a:gd name="connsiteX16" fmla="*/ 2198297 w 2260086"/>
                <a:gd name="connsiteY16" fmla="*/ 128349 h 1087086"/>
                <a:gd name="connsiteX17" fmla="*/ 2184010 w 2260086"/>
                <a:gd name="connsiteY17" fmla="*/ 122634 h 1087086"/>
                <a:gd name="connsiteX18" fmla="*/ 2170674 w 2260086"/>
                <a:gd name="connsiteY18" fmla="*/ 118189 h 1087086"/>
                <a:gd name="connsiteX19" fmla="*/ 2215442 w 2260086"/>
                <a:gd name="connsiteY19" fmla="*/ 140731 h 1087086"/>
                <a:gd name="connsiteX20" fmla="*/ 2186867 w 2260086"/>
                <a:gd name="connsiteY20" fmla="*/ 150256 h 1087086"/>
                <a:gd name="connsiteX21" fmla="*/ 2175979 w 2260086"/>
                <a:gd name="connsiteY21" fmla="*/ 149349 h 1087086"/>
                <a:gd name="connsiteX22" fmla="*/ 2182105 w 2260086"/>
                <a:gd name="connsiteY22" fmla="*/ 152161 h 1087086"/>
                <a:gd name="connsiteX23" fmla="*/ 2149720 w 2260086"/>
                <a:gd name="connsiteY23" fmla="*/ 156924 h 1087086"/>
                <a:gd name="connsiteX24" fmla="*/ 2128765 w 2260086"/>
                <a:gd name="connsiteY24" fmla="*/ 156924 h 1087086"/>
                <a:gd name="connsiteX25" fmla="*/ 2111355 w 2260086"/>
                <a:gd name="connsiteY25" fmla="*/ 153322 h 1087086"/>
                <a:gd name="connsiteX26" fmla="*/ 2108738 w 2260086"/>
                <a:gd name="connsiteY26" fmla="*/ 156329 h 1087086"/>
                <a:gd name="connsiteX27" fmla="*/ 2128765 w 2260086"/>
                <a:gd name="connsiteY27" fmla="*/ 159781 h 1087086"/>
                <a:gd name="connsiteX28" fmla="*/ 2144005 w 2260086"/>
                <a:gd name="connsiteY28" fmla="*/ 167401 h 1087086"/>
                <a:gd name="connsiteX29" fmla="*/ 2139242 w 2260086"/>
                <a:gd name="connsiteY29" fmla="*/ 180736 h 1087086"/>
                <a:gd name="connsiteX30" fmla="*/ 2116501 w 2260086"/>
                <a:gd name="connsiteY30" fmla="*/ 182165 h 1087086"/>
                <a:gd name="connsiteX31" fmla="*/ 2115194 w 2260086"/>
                <a:gd name="connsiteY31" fmla="*/ 181910 h 1087086"/>
                <a:gd name="connsiteX32" fmla="*/ 2116382 w 2260086"/>
                <a:gd name="connsiteY32" fmla="*/ 182642 h 1087086"/>
                <a:gd name="connsiteX33" fmla="*/ 2083044 w 2260086"/>
                <a:gd name="connsiteY33" fmla="*/ 193119 h 1087086"/>
                <a:gd name="connsiteX34" fmla="*/ 2075572 w 2260086"/>
                <a:gd name="connsiteY34" fmla="*/ 194434 h 1087086"/>
                <a:gd name="connsiteX35" fmla="*/ 2072387 w 2260086"/>
                <a:gd name="connsiteY35" fmla="*/ 198093 h 1087086"/>
                <a:gd name="connsiteX36" fmla="*/ 2083044 w 2260086"/>
                <a:gd name="connsiteY36" fmla="*/ 202644 h 1087086"/>
                <a:gd name="connsiteX37" fmla="*/ 2081139 w 2260086"/>
                <a:gd name="connsiteY37" fmla="*/ 215979 h 1087086"/>
                <a:gd name="connsiteX38" fmla="*/ 2063994 w 2260086"/>
                <a:gd name="connsiteY38" fmla="*/ 219789 h 1087086"/>
                <a:gd name="connsiteX39" fmla="*/ 2054448 w 2260086"/>
                <a:gd name="connsiteY39" fmla="*/ 218704 h 1087086"/>
                <a:gd name="connsiteX40" fmla="*/ 2025013 w 2260086"/>
                <a:gd name="connsiteY40" fmla="*/ 252523 h 1087086"/>
                <a:gd name="connsiteX41" fmla="*/ 2030657 w 2260086"/>
                <a:gd name="connsiteY41" fmla="*/ 258961 h 1087086"/>
                <a:gd name="connsiteX42" fmla="*/ 2023989 w 2260086"/>
                <a:gd name="connsiteY42" fmla="*/ 268366 h 1087086"/>
                <a:gd name="connsiteX43" fmla="*/ 2015893 w 2260086"/>
                <a:gd name="connsiteY43" fmla="*/ 270390 h 1087086"/>
                <a:gd name="connsiteX44" fmla="*/ 2012915 w 2260086"/>
                <a:gd name="connsiteY44" fmla="*/ 269296 h 1087086"/>
                <a:gd name="connsiteX45" fmla="*/ 2019227 w 2260086"/>
                <a:gd name="connsiteY45" fmla="*/ 275034 h 1087086"/>
                <a:gd name="connsiteX46" fmla="*/ 2004940 w 2260086"/>
                <a:gd name="connsiteY46" fmla="*/ 285512 h 1087086"/>
                <a:gd name="connsiteX47" fmla="*/ 1995327 w 2260086"/>
                <a:gd name="connsiteY47" fmla="*/ 283219 h 1087086"/>
                <a:gd name="connsiteX48" fmla="*/ 1989261 w 2260086"/>
                <a:gd name="connsiteY48" fmla="*/ 284303 h 1087086"/>
                <a:gd name="connsiteX49" fmla="*/ 1993510 w 2260086"/>
                <a:gd name="connsiteY49" fmla="*/ 285511 h 1087086"/>
                <a:gd name="connsiteX50" fmla="*/ 1286301 w 2260086"/>
                <a:gd name="connsiteY50" fmla="*/ 462239 h 1087086"/>
                <a:gd name="connsiteX51" fmla="*/ 627625 w 2260086"/>
                <a:gd name="connsiteY51" fmla="*/ 758435 h 1087086"/>
                <a:gd name="connsiteX52" fmla="*/ 38980 w 2260086"/>
                <a:gd name="connsiteY52" fmla="*/ 1074182 h 1087086"/>
                <a:gd name="connsiteX53" fmla="*/ 7547 w 2260086"/>
                <a:gd name="connsiteY53" fmla="*/ 1086564 h 1087086"/>
                <a:gd name="connsiteX54" fmla="*/ 3737 w 2260086"/>
                <a:gd name="connsiteY54" fmla="*/ 1060847 h 1087086"/>
                <a:gd name="connsiteX55" fmla="*/ 12310 w 2260086"/>
                <a:gd name="connsiteY55" fmla="*/ 1056084 h 1087086"/>
                <a:gd name="connsiteX56" fmla="*/ 21924 w 2260086"/>
                <a:gd name="connsiteY56" fmla="*/ 1046471 h 1087086"/>
                <a:gd name="connsiteX57" fmla="*/ 16953 w 2260086"/>
                <a:gd name="connsiteY57" fmla="*/ 1049416 h 1087086"/>
                <a:gd name="connsiteX58" fmla="*/ 6594 w 2260086"/>
                <a:gd name="connsiteY58" fmla="*/ 1052274 h 1087086"/>
                <a:gd name="connsiteX59" fmla="*/ 1832 w 2260086"/>
                <a:gd name="connsiteY59" fmla="*/ 1047511 h 1087086"/>
                <a:gd name="connsiteX60" fmla="*/ 1832 w 2260086"/>
                <a:gd name="connsiteY60" fmla="*/ 1044654 h 1087086"/>
                <a:gd name="connsiteX61" fmla="*/ 11357 w 2260086"/>
                <a:gd name="connsiteY61" fmla="*/ 1019889 h 1087086"/>
                <a:gd name="connsiteX62" fmla="*/ 20168 w 2260086"/>
                <a:gd name="connsiteY62" fmla="*/ 1009769 h 1087086"/>
                <a:gd name="connsiteX63" fmla="*/ 24706 w 2260086"/>
                <a:gd name="connsiteY63" fmla="*/ 1006233 h 1087086"/>
                <a:gd name="connsiteX64" fmla="*/ 23382 w 2260086"/>
                <a:gd name="connsiteY64" fmla="*/ 1006554 h 1087086"/>
                <a:gd name="connsiteX65" fmla="*/ 12309 w 2260086"/>
                <a:gd name="connsiteY65" fmla="*/ 1009411 h 1087086"/>
                <a:gd name="connsiteX66" fmla="*/ 3737 w 2260086"/>
                <a:gd name="connsiteY66" fmla="*/ 1006554 h 1087086"/>
                <a:gd name="connsiteX67" fmla="*/ 3737 w 2260086"/>
                <a:gd name="connsiteY67" fmla="*/ 1004649 h 1087086"/>
                <a:gd name="connsiteX68" fmla="*/ 12309 w 2260086"/>
                <a:gd name="connsiteY68" fmla="*/ 960834 h 1087086"/>
                <a:gd name="connsiteX69" fmla="*/ 16120 w 2260086"/>
                <a:gd name="connsiteY69" fmla="*/ 957023 h 1087086"/>
                <a:gd name="connsiteX70" fmla="*/ 17072 w 2260086"/>
                <a:gd name="connsiteY70" fmla="*/ 920829 h 1087086"/>
                <a:gd name="connsiteX71" fmla="*/ 23841 w 2260086"/>
                <a:gd name="connsiteY71" fmla="*/ 914857 h 1087086"/>
                <a:gd name="connsiteX72" fmla="*/ 12309 w 2260086"/>
                <a:gd name="connsiteY72" fmla="*/ 917019 h 1087086"/>
                <a:gd name="connsiteX73" fmla="*/ 17072 w 2260086"/>
                <a:gd name="connsiteY73" fmla="*/ 883682 h 1087086"/>
                <a:gd name="connsiteX74" fmla="*/ 38979 w 2260086"/>
                <a:gd name="connsiteY74" fmla="*/ 865585 h 1087086"/>
                <a:gd name="connsiteX75" fmla="*/ 40854 w 2260086"/>
                <a:gd name="connsiteY75" fmla="*/ 864302 h 1087086"/>
                <a:gd name="connsiteX76" fmla="*/ 40744 w 2260086"/>
                <a:gd name="connsiteY76" fmla="*/ 857449 h 1087086"/>
                <a:gd name="connsiteX77" fmla="*/ 32311 w 2260086"/>
                <a:gd name="connsiteY77" fmla="*/ 860822 h 1087086"/>
                <a:gd name="connsiteX78" fmla="*/ 10404 w 2260086"/>
                <a:gd name="connsiteY78" fmla="*/ 871299 h 1087086"/>
                <a:gd name="connsiteX79" fmla="*/ 10404 w 2260086"/>
                <a:gd name="connsiteY79" fmla="*/ 838914 h 1087086"/>
                <a:gd name="connsiteX80" fmla="*/ 10467 w 2260086"/>
                <a:gd name="connsiteY80" fmla="*/ 838851 h 1087086"/>
                <a:gd name="connsiteX81" fmla="*/ 8500 w 2260086"/>
                <a:gd name="connsiteY81" fmla="*/ 838914 h 1087086"/>
                <a:gd name="connsiteX82" fmla="*/ 4690 w 2260086"/>
                <a:gd name="connsiteY82" fmla="*/ 833199 h 1087086"/>
                <a:gd name="connsiteX83" fmla="*/ 4690 w 2260086"/>
                <a:gd name="connsiteY83" fmla="*/ 811291 h 1087086"/>
                <a:gd name="connsiteX84" fmla="*/ 14215 w 2260086"/>
                <a:gd name="connsiteY84" fmla="*/ 800814 h 1087086"/>
                <a:gd name="connsiteX85" fmla="*/ 29455 w 2260086"/>
                <a:gd name="connsiteY85" fmla="*/ 785574 h 1087086"/>
                <a:gd name="connsiteX86" fmla="*/ 30407 w 2260086"/>
                <a:gd name="connsiteY86" fmla="*/ 786526 h 1087086"/>
                <a:gd name="connsiteX87" fmla="*/ 39548 w 2260086"/>
                <a:gd name="connsiteY87" fmla="*/ 782678 h 1087086"/>
                <a:gd name="connsiteX88" fmla="*/ 39509 w 2260086"/>
                <a:gd name="connsiteY88" fmla="*/ 780243 h 1087086"/>
                <a:gd name="connsiteX89" fmla="*/ 37075 w 2260086"/>
                <a:gd name="connsiteY89" fmla="*/ 781764 h 1087086"/>
                <a:gd name="connsiteX90" fmla="*/ 31360 w 2260086"/>
                <a:gd name="connsiteY90" fmla="*/ 784621 h 1087086"/>
                <a:gd name="connsiteX91" fmla="*/ 11357 w 2260086"/>
                <a:gd name="connsiteY91" fmla="*/ 788431 h 1087086"/>
                <a:gd name="connsiteX92" fmla="*/ 10881 w 2260086"/>
                <a:gd name="connsiteY92" fmla="*/ 768667 h 1087086"/>
                <a:gd name="connsiteX93" fmla="*/ 13943 w 2260086"/>
                <a:gd name="connsiteY93" fmla="*/ 757951 h 1087086"/>
                <a:gd name="connsiteX94" fmla="*/ 13262 w 2260086"/>
                <a:gd name="connsiteY94" fmla="*/ 757951 h 1087086"/>
                <a:gd name="connsiteX95" fmla="*/ 23739 w 2260086"/>
                <a:gd name="connsiteY95" fmla="*/ 713184 h 1087086"/>
                <a:gd name="connsiteX96" fmla="*/ 37074 w 2260086"/>
                <a:gd name="connsiteY96" fmla="*/ 702707 h 1087086"/>
                <a:gd name="connsiteX97" fmla="*/ 38257 w 2260086"/>
                <a:gd name="connsiteY97" fmla="*/ 701984 h 1087086"/>
                <a:gd name="connsiteX98" fmla="*/ 38122 w 2260086"/>
                <a:gd name="connsiteY98" fmla="*/ 693535 h 1087086"/>
                <a:gd name="connsiteX99" fmla="*/ 36182 w 2260086"/>
                <a:gd name="connsiteY99" fmla="*/ 693985 h 1087086"/>
                <a:gd name="connsiteX100" fmla="*/ 14214 w 2260086"/>
                <a:gd name="connsiteY100" fmla="*/ 701754 h 1087086"/>
                <a:gd name="connsiteX101" fmla="*/ 12309 w 2260086"/>
                <a:gd name="connsiteY101" fmla="*/ 660797 h 1087086"/>
                <a:gd name="connsiteX102" fmla="*/ 940997 w 2260086"/>
                <a:gd name="connsiteY102" fmla="*/ 205502 h 1087086"/>
                <a:gd name="connsiteX103" fmla="*/ 1441059 w 2260086"/>
                <a:gd name="connsiteY103" fmla="*/ 39767 h 1087086"/>
                <a:gd name="connsiteX104" fmla="*/ 1541072 w 2260086"/>
                <a:gd name="connsiteY104" fmla="*/ 19764 h 1087086"/>
                <a:gd name="connsiteX105" fmla="*/ 1560122 w 2260086"/>
                <a:gd name="connsiteY105" fmla="*/ 16907 h 1087086"/>
                <a:gd name="connsiteX106" fmla="*/ 1622987 w 2260086"/>
                <a:gd name="connsiteY106" fmla="*/ 8334 h 1087086"/>
                <a:gd name="connsiteX107" fmla="*/ 1645847 w 2260086"/>
                <a:gd name="connsiteY107" fmla="*/ 7382 h 1087086"/>
                <a:gd name="connsiteX108" fmla="*/ 1700139 w 2260086"/>
                <a:gd name="connsiteY108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64922 w 2260086"/>
                <a:gd name="connsiteY3" fmla="*/ 7382 h 1087086"/>
                <a:gd name="connsiteX4" fmla="*/ 1880162 w 2260086"/>
                <a:gd name="connsiteY4" fmla="*/ 10239 h 1087086"/>
                <a:gd name="connsiteX5" fmla="*/ 1898259 w 2260086"/>
                <a:gd name="connsiteY5" fmla="*/ 11192 h 1087086"/>
                <a:gd name="connsiteX6" fmla="*/ 1942075 w 2260086"/>
                <a:gd name="connsiteY6" fmla="*/ 18812 h 1087086"/>
                <a:gd name="connsiteX7" fmla="*/ 1955409 w 2260086"/>
                <a:gd name="connsiteY7" fmla="*/ 19764 h 1087086"/>
                <a:gd name="connsiteX8" fmla="*/ 2186867 w 2260086"/>
                <a:gd name="connsiteY8" fmla="*/ 91202 h 1087086"/>
                <a:gd name="connsiteX9" fmla="*/ 2250685 w 2260086"/>
                <a:gd name="connsiteY9" fmla="*/ 121682 h 1087086"/>
                <a:gd name="connsiteX10" fmla="*/ 2258304 w 2260086"/>
                <a:gd name="connsiteY10" fmla="*/ 132159 h 1087086"/>
                <a:gd name="connsiteX11" fmla="*/ 2243064 w 2260086"/>
                <a:gd name="connsiteY11" fmla="*/ 138827 h 1087086"/>
                <a:gd name="connsiteX12" fmla="*/ 2218300 w 2260086"/>
                <a:gd name="connsiteY12" fmla="*/ 134064 h 1087086"/>
                <a:gd name="connsiteX13" fmla="*/ 2198297 w 2260086"/>
                <a:gd name="connsiteY13" fmla="*/ 128349 h 1087086"/>
                <a:gd name="connsiteX14" fmla="*/ 2184010 w 2260086"/>
                <a:gd name="connsiteY14" fmla="*/ 122634 h 1087086"/>
                <a:gd name="connsiteX15" fmla="*/ 2170674 w 2260086"/>
                <a:gd name="connsiteY15" fmla="*/ 118189 h 1087086"/>
                <a:gd name="connsiteX16" fmla="*/ 2215442 w 2260086"/>
                <a:gd name="connsiteY16" fmla="*/ 140731 h 1087086"/>
                <a:gd name="connsiteX17" fmla="*/ 2186867 w 2260086"/>
                <a:gd name="connsiteY17" fmla="*/ 150256 h 1087086"/>
                <a:gd name="connsiteX18" fmla="*/ 2175979 w 2260086"/>
                <a:gd name="connsiteY18" fmla="*/ 149349 h 1087086"/>
                <a:gd name="connsiteX19" fmla="*/ 2182105 w 2260086"/>
                <a:gd name="connsiteY19" fmla="*/ 152161 h 1087086"/>
                <a:gd name="connsiteX20" fmla="*/ 2149720 w 2260086"/>
                <a:gd name="connsiteY20" fmla="*/ 156924 h 1087086"/>
                <a:gd name="connsiteX21" fmla="*/ 2128765 w 2260086"/>
                <a:gd name="connsiteY21" fmla="*/ 156924 h 1087086"/>
                <a:gd name="connsiteX22" fmla="*/ 2111355 w 2260086"/>
                <a:gd name="connsiteY22" fmla="*/ 153322 h 1087086"/>
                <a:gd name="connsiteX23" fmla="*/ 2108738 w 2260086"/>
                <a:gd name="connsiteY23" fmla="*/ 156329 h 1087086"/>
                <a:gd name="connsiteX24" fmla="*/ 2128765 w 2260086"/>
                <a:gd name="connsiteY24" fmla="*/ 159781 h 1087086"/>
                <a:gd name="connsiteX25" fmla="*/ 2144005 w 2260086"/>
                <a:gd name="connsiteY25" fmla="*/ 167401 h 1087086"/>
                <a:gd name="connsiteX26" fmla="*/ 2139242 w 2260086"/>
                <a:gd name="connsiteY26" fmla="*/ 180736 h 1087086"/>
                <a:gd name="connsiteX27" fmla="*/ 2116501 w 2260086"/>
                <a:gd name="connsiteY27" fmla="*/ 182165 h 1087086"/>
                <a:gd name="connsiteX28" fmla="*/ 2115194 w 2260086"/>
                <a:gd name="connsiteY28" fmla="*/ 181910 h 1087086"/>
                <a:gd name="connsiteX29" fmla="*/ 2116382 w 2260086"/>
                <a:gd name="connsiteY29" fmla="*/ 182642 h 1087086"/>
                <a:gd name="connsiteX30" fmla="*/ 2083044 w 2260086"/>
                <a:gd name="connsiteY30" fmla="*/ 193119 h 1087086"/>
                <a:gd name="connsiteX31" fmla="*/ 2075572 w 2260086"/>
                <a:gd name="connsiteY31" fmla="*/ 194434 h 1087086"/>
                <a:gd name="connsiteX32" fmla="*/ 2072387 w 2260086"/>
                <a:gd name="connsiteY32" fmla="*/ 198093 h 1087086"/>
                <a:gd name="connsiteX33" fmla="*/ 2083044 w 2260086"/>
                <a:gd name="connsiteY33" fmla="*/ 202644 h 1087086"/>
                <a:gd name="connsiteX34" fmla="*/ 2081139 w 2260086"/>
                <a:gd name="connsiteY34" fmla="*/ 215979 h 1087086"/>
                <a:gd name="connsiteX35" fmla="*/ 2063994 w 2260086"/>
                <a:gd name="connsiteY35" fmla="*/ 219789 h 1087086"/>
                <a:gd name="connsiteX36" fmla="*/ 2054448 w 2260086"/>
                <a:gd name="connsiteY36" fmla="*/ 218704 h 1087086"/>
                <a:gd name="connsiteX37" fmla="*/ 2025013 w 2260086"/>
                <a:gd name="connsiteY37" fmla="*/ 252523 h 1087086"/>
                <a:gd name="connsiteX38" fmla="*/ 2030657 w 2260086"/>
                <a:gd name="connsiteY38" fmla="*/ 258961 h 1087086"/>
                <a:gd name="connsiteX39" fmla="*/ 2023989 w 2260086"/>
                <a:gd name="connsiteY39" fmla="*/ 268366 h 1087086"/>
                <a:gd name="connsiteX40" fmla="*/ 2015893 w 2260086"/>
                <a:gd name="connsiteY40" fmla="*/ 270390 h 1087086"/>
                <a:gd name="connsiteX41" fmla="*/ 2012915 w 2260086"/>
                <a:gd name="connsiteY41" fmla="*/ 269296 h 1087086"/>
                <a:gd name="connsiteX42" fmla="*/ 2019227 w 2260086"/>
                <a:gd name="connsiteY42" fmla="*/ 275034 h 1087086"/>
                <a:gd name="connsiteX43" fmla="*/ 2004940 w 2260086"/>
                <a:gd name="connsiteY43" fmla="*/ 285512 h 1087086"/>
                <a:gd name="connsiteX44" fmla="*/ 1995327 w 2260086"/>
                <a:gd name="connsiteY44" fmla="*/ 283219 h 1087086"/>
                <a:gd name="connsiteX45" fmla="*/ 1989261 w 2260086"/>
                <a:gd name="connsiteY45" fmla="*/ 284303 h 1087086"/>
                <a:gd name="connsiteX46" fmla="*/ 1993510 w 2260086"/>
                <a:gd name="connsiteY46" fmla="*/ 285511 h 1087086"/>
                <a:gd name="connsiteX47" fmla="*/ 1286301 w 2260086"/>
                <a:gd name="connsiteY47" fmla="*/ 462239 h 1087086"/>
                <a:gd name="connsiteX48" fmla="*/ 627625 w 2260086"/>
                <a:gd name="connsiteY48" fmla="*/ 758435 h 1087086"/>
                <a:gd name="connsiteX49" fmla="*/ 38980 w 2260086"/>
                <a:gd name="connsiteY49" fmla="*/ 1074182 h 1087086"/>
                <a:gd name="connsiteX50" fmla="*/ 7547 w 2260086"/>
                <a:gd name="connsiteY50" fmla="*/ 1086564 h 1087086"/>
                <a:gd name="connsiteX51" fmla="*/ 3737 w 2260086"/>
                <a:gd name="connsiteY51" fmla="*/ 1060847 h 1087086"/>
                <a:gd name="connsiteX52" fmla="*/ 12310 w 2260086"/>
                <a:gd name="connsiteY52" fmla="*/ 1056084 h 1087086"/>
                <a:gd name="connsiteX53" fmla="*/ 21924 w 2260086"/>
                <a:gd name="connsiteY53" fmla="*/ 1046471 h 1087086"/>
                <a:gd name="connsiteX54" fmla="*/ 16953 w 2260086"/>
                <a:gd name="connsiteY54" fmla="*/ 1049416 h 1087086"/>
                <a:gd name="connsiteX55" fmla="*/ 6594 w 2260086"/>
                <a:gd name="connsiteY55" fmla="*/ 1052274 h 1087086"/>
                <a:gd name="connsiteX56" fmla="*/ 1832 w 2260086"/>
                <a:gd name="connsiteY56" fmla="*/ 1047511 h 1087086"/>
                <a:gd name="connsiteX57" fmla="*/ 1832 w 2260086"/>
                <a:gd name="connsiteY57" fmla="*/ 1044654 h 1087086"/>
                <a:gd name="connsiteX58" fmla="*/ 11357 w 2260086"/>
                <a:gd name="connsiteY58" fmla="*/ 1019889 h 1087086"/>
                <a:gd name="connsiteX59" fmla="*/ 20168 w 2260086"/>
                <a:gd name="connsiteY59" fmla="*/ 1009769 h 1087086"/>
                <a:gd name="connsiteX60" fmla="*/ 24706 w 2260086"/>
                <a:gd name="connsiteY60" fmla="*/ 1006233 h 1087086"/>
                <a:gd name="connsiteX61" fmla="*/ 23382 w 2260086"/>
                <a:gd name="connsiteY61" fmla="*/ 1006554 h 1087086"/>
                <a:gd name="connsiteX62" fmla="*/ 12309 w 2260086"/>
                <a:gd name="connsiteY62" fmla="*/ 1009411 h 1087086"/>
                <a:gd name="connsiteX63" fmla="*/ 3737 w 2260086"/>
                <a:gd name="connsiteY63" fmla="*/ 1006554 h 1087086"/>
                <a:gd name="connsiteX64" fmla="*/ 3737 w 2260086"/>
                <a:gd name="connsiteY64" fmla="*/ 1004649 h 1087086"/>
                <a:gd name="connsiteX65" fmla="*/ 12309 w 2260086"/>
                <a:gd name="connsiteY65" fmla="*/ 960834 h 1087086"/>
                <a:gd name="connsiteX66" fmla="*/ 16120 w 2260086"/>
                <a:gd name="connsiteY66" fmla="*/ 957023 h 1087086"/>
                <a:gd name="connsiteX67" fmla="*/ 17072 w 2260086"/>
                <a:gd name="connsiteY67" fmla="*/ 920829 h 1087086"/>
                <a:gd name="connsiteX68" fmla="*/ 23841 w 2260086"/>
                <a:gd name="connsiteY68" fmla="*/ 914857 h 1087086"/>
                <a:gd name="connsiteX69" fmla="*/ 12309 w 2260086"/>
                <a:gd name="connsiteY69" fmla="*/ 917019 h 1087086"/>
                <a:gd name="connsiteX70" fmla="*/ 17072 w 2260086"/>
                <a:gd name="connsiteY70" fmla="*/ 883682 h 1087086"/>
                <a:gd name="connsiteX71" fmla="*/ 38979 w 2260086"/>
                <a:gd name="connsiteY71" fmla="*/ 865585 h 1087086"/>
                <a:gd name="connsiteX72" fmla="*/ 40854 w 2260086"/>
                <a:gd name="connsiteY72" fmla="*/ 864302 h 1087086"/>
                <a:gd name="connsiteX73" fmla="*/ 40744 w 2260086"/>
                <a:gd name="connsiteY73" fmla="*/ 857449 h 1087086"/>
                <a:gd name="connsiteX74" fmla="*/ 32311 w 2260086"/>
                <a:gd name="connsiteY74" fmla="*/ 860822 h 1087086"/>
                <a:gd name="connsiteX75" fmla="*/ 10404 w 2260086"/>
                <a:gd name="connsiteY75" fmla="*/ 871299 h 1087086"/>
                <a:gd name="connsiteX76" fmla="*/ 10404 w 2260086"/>
                <a:gd name="connsiteY76" fmla="*/ 838914 h 1087086"/>
                <a:gd name="connsiteX77" fmla="*/ 10467 w 2260086"/>
                <a:gd name="connsiteY77" fmla="*/ 838851 h 1087086"/>
                <a:gd name="connsiteX78" fmla="*/ 8500 w 2260086"/>
                <a:gd name="connsiteY78" fmla="*/ 838914 h 1087086"/>
                <a:gd name="connsiteX79" fmla="*/ 4690 w 2260086"/>
                <a:gd name="connsiteY79" fmla="*/ 833199 h 1087086"/>
                <a:gd name="connsiteX80" fmla="*/ 4690 w 2260086"/>
                <a:gd name="connsiteY80" fmla="*/ 811291 h 1087086"/>
                <a:gd name="connsiteX81" fmla="*/ 14215 w 2260086"/>
                <a:gd name="connsiteY81" fmla="*/ 800814 h 1087086"/>
                <a:gd name="connsiteX82" fmla="*/ 29455 w 2260086"/>
                <a:gd name="connsiteY82" fmla="*/ 785574 h 1087086"/>
                <a:gd name="connsiteX83" fmla="*/ 30407 w 2260086"/>
                <a:gd name="connsiteY83" fmla="*/ 786526 h 1087086"/>
                <a:gd name="connsiteX84" fmla="*/ 39548 w 2260086"/>
                <a:gd name="connsiteY84" fmla="*/ 782678 h 1087086"/>
                <a:gd name="connsiteX85" fmla="*/ 39509 w 2260086"/>
                <a:gd name="connsiteY85" fmla="*/ 780243 h 1087086"/>
                <a:gd name="connsiteX86" fmla="*/ 37075 w 2260086"/>
                <a:gd name="connsiteY86" fmla="*/ 781764 h 1087086"/>
                <a:gd name="connsiteX87" fmla="*/ 31360 w 2260086"/>
                <a:gd name="connsiteY87" fmla="*/ 784621 h 1087086"/>
                <a:gd name="connsiteX88" fmla="*/ 11357 w 2260086"/>
                <a:gd name="connsiteY88" fmla="*/ 788431 h 1087086"/>
                <a:gd name="connsiteX89" fmla="*/ 10881 w 2260086"/>
                <a:gd name="connsiteY89" fmla="*/ 768667 h 1087086"/>
                <a:gd name="connsiteX90" fmla="*/ 13943 w 2260086"/>
                <a:gd name="connsiteY90" fmla="*/ 757951 h 1087086"/>
                <a:gd name="connsiteX91" fmla="*/ 13262 w 2260086"/>
                <a:gd name="connsiteY91" fmla="*/ 757951 h 1087086"/>
                <a:gd name="connsiteX92" fmla="*/ 23739 w 2260086"/>
                <a:gd name="connsiteY92" fmla="*/ 713184 h 1087086"/>
                <a:gd name="connsiteX93" fmla="*/ 37074 w 2260086"/>
                <a:gd name="connsiteY93" fmla="*/ 702707 h 1087086"/>
                <a:gd name="connsiteX94" fmla="*/ 38257 w 2260086"/>
                <a:gd name="connsiteY94" fmla="*/ 701984 h 1087086"/>
                <a:gd name="connsiteX95" fmla="*/ 38122 w 2260086"/>
                <a:gd name="connsiteY95" fmla="*/ 693535 h 1087086"/>
                <a:gd name="connsiteX96" fmla="*/ 36182 w 2260086"/>
                <a:gd name="connsiteY96" fmla="*/ 693985 h 1087086"/>
                <a:gd name="connsiteX97" fmla="*/ 14214 w 2260086"/>
                <a:gd name="connsiteY97" fmla="*/ 701754 h 1087086"/>
                <a:gd name="connsiteX98" fmla="*/ 12309 w 2260086"/>
                <a:gd name="connsiteY98" fmla="*/ 660797 h 1087086"/>
                <a:gd name="connsiteX99" fmla="*/ 940997 w 2260086"/>
                <a:gd name="connsiteY99" fmla="*/ 205502 h 1087086"/>
                <a:gd name="connsiteX100" fmla="*/ 1441059 w 2260086"/>
                <a:gd name="connsiteY100" fmla="*/ 39767 h 1087086"/>
                <a:gd name="connsiteX101" fmla="*/ 1541072 w 2260086"/>
                <a:gd name="connsiteY101" fmla="*/ 19764 h 1087086"/>
                <a:gd name="connsiteX102" fmla="*/ 1560122 w 2260086"/>
                <a:gd name="connsiteY102" fmla="*/ 16907 h 1087086"/>
                <a:gd name="connsiteX103" fmla="*/ 1622987 w 2260086"/>
                <a:gd name="connsiteY103" fmla="*/ 8334 h 1087086"/>
                <a:gd name="connsiteX104" fmla="*/ 1645847 w 2260086"/>
                <a:gd name="connsiteY104" fmla="*/ 7382 h 1087086"/>
                <a:gd name="connsiteX105" fmla="*/ 1700139 w 2260086"/>
                <a:gd name="connsiteY105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64922 w 2260086"/>
                <a:gd name="connsiteY3" fmla="*/ 7382 h 1087086"/>
                <a:gd name="connsiteX4" fmla="*/ 1880162 w 2260086"/>
                <a:gd name="connsiteY4" fmla="*/ 10239 h 1087086"/>
                <a:gd name="connsiteX5" fmla="*/ 1942075 w 2260086"/>
                <a:gd name="connsiteY5" fmla="*/ 18812 h 1087086"/>
                <a:gd name="connsiteX6" fmla="*/ 1955409 w 2260086"/>
                <a:gd name="connsiteY6" fmla="*/ 19764 h 1087086"/>
                <a:gd name="connsiteX7" fmla="*/ 2186867 w 2260086"/>
                <a:gd name="connsiteY7" fmla="*/ 91202 h 1087086"/>
                <a:gd name="connsiteX8" fmla="*/ 2250685 w 2260086"/>
                <a:gd name="connsiteY8" fmla="*/ 121682 h 1087086"/>
                <a:gd name="connsiteX9" fmla="*/ 2258304 w 2260086"/>
                <a:gd name="connsiteY9" fmla="*/ 132159 h 1087086"/>
                <a:gd name="connsiteX10" fmla="*/ 2243064 w 2260086"/>
                <a:gd name="connsiteY10" fmla="*/ 138827 h 1087086"/>
                <a:gd name="connsiteX11" fmla="*/ 2218300 w 2260086"/>
                <a:gd name="connsiteY11" fmla="*/ 134064 h 1087086"/>
                <a:gd name="connsiteX12" fmla="*/ 2198297 w 2260086"/>
                <a:gd name="connsiteY12" fmla="*/ 128349 h 1087086"/>
                <a:gd name="connsiteX13" fmla="*/ 2184010 w 2260086"/>
                <a:gd name="connsiteY13" fmla="*/ 122634 h 1087086"/>
                <a:gd name="connsiteX14" fmla="*/ 2170674 w 2260086"/>
                <a:gd name="connsiteY14" fmla="*/ 118189 h 1087086"/>
                <a:gd name="connsiteX15" fmla="*/ 2215442 w 2260086"/>
                <a:gd name="connsiteY15" fmla="*/ 140731 h 1087086"/>
                <a:gd name="connsiteX16" fmla="*/ 2186867 w 2260086"/>
                <a:gd name="connsiteY16" fmla="*/ 150256 h 1087086"/>
                <a:gd name="connsiteX17" fmla="*/ 2175979 w 2260086"/>
                <a:gd name="connsiteY17" fmla="*/ 149349 h 1087086"/>
                <a:gd name="connsiteX18" fmla="*/ 2182105 w 2260086"/>
                <a:gd name="connsiteY18" fmla="*/ 152161 h 1087086"/>
                <a:gd name="connsiteX19" fmla="*/ 2149720 w 2260086"/>
                <a:gd name="connsiteY19" fmla="*/ 156924 h 1087086"/>
                <a:gd name="connsiteX20" fmla="*/ 2128765 w 2260086"/>
                <a:gd name="connsiteY20" fmla="*/ 156924 h 1087086"/>
                <a:gd name="connsiteX21" fmla="*/ 2111355 w 2260086"/>
                <a:gd name="connsiteY21" fmla="*/ 153322 h 1087086"/>
                <a:gd name="connsiteX22" fmla="*/ 2108738 w 2260086"/>
                <a:gd name="connsiteY22" fmla="*/ 156329 h 1087086"/>
                <a:gd name="connsiteX23" fmla="*/ 2128765 w 2260086"/>
                <a:gd name="connsiteY23" fmla="*/ 159781 h 1087086"/>
                <a:gd name="connsiteX24" fmla="*/ 2144005 w 2260086"/>
                <a:gd name="connsiteY24" fmla="*/ 167401 h 1087086"/>
                <a:gd name="connsiteX25" fmla="*/ 2139242 w 2260086"/>
                <a:gd name="connsiteY25" fmla="*/ 180736 h 1087086"/>
                <a:gd name="connsiteX26" fmla="*/ 2116501 w 2260086"/>
                <a:gd name="connsiteY26" fmla="*/ 182165 h 1087086"/>
                <a:gd name="connsiteX27" fmla="*/ 2115194 w 2260086"/>
                <a:gd name="connsiteY27" fmla="*/ 181910 h 1087086"/>
                <a:gd name="connsiteX28" fmla="*/ 2116382 w 2260086"/>
                <a:gd name="connsiteY28" fmla="*/ 182642 h 1087086"/>
                <a:gd name="connsiteX29" fmla="*/ 2083044 w 2260086"/>
                <a:gd name="connsiteY29" fmla="*/ 193119 h 1087086"/>
                <a:gd name="connsiteX30" fmla="*/ 2075572 w 2260086"/>
                <a:gd name="connsiteY30" fmla="*/ 194434 h 1087086"/>
                <a:gd name="connsiteX31" fmla="*/ 2072387 w 2260086"/>
                <a:gd name="connsiteY31" fmla="*/ 198093 h 1087086"/>
                <a:gd name="connsiteX32" fmla="*/ 2083044 w 2260086"/>
                <a:gd name="connsiteY32" fmla="*/ 202644 h 1087086"/>
                <a:gd name="connsiteX33" fmla="*/ 2081139 w 2260086"/>
                <a:gd name="connsiteY33" fmla="*/ 215979 h 1087086"/>
                <a:gd name="connsiteX34" fmla="*/ 2063994 w 2260086"/>
                <a:gd name="connsiteY34" fmla="*/ 219789 h 1087086"/>
                <a:gd name="connsiteX35" fmla="*/ 2054448 w 2260086"/>
                <a:gd name="connsiteY35" fmla="*/ 218704 h 1087086"/>
                <a:gd name="connsiteX36" fmla="*/ 2025013 w 2260086"/>
                <a:gd name="connsiteY36" fmla="*/ 252523 h 1087086"/>
                <a:gd name="connsiteX37" fmla="*/ 2030657 w 2260086"/>
                <a:gd name="connsiteY37" fmla="*/ 258961 h 1087086"/>
                <a:gd name="connsiteX38" fmla="*/ 2023989 w 2260086"/>
                <a:gd name="connsiteY38" fmla="*/ 268366 h 1087086"/>
                <a:gd name="connsiteX39" fmla="*/ 2015893 w 2260086"/>
                <a:gd name="connsiteY39" fmla="*/ 270390 h 1087086"/>
                <a:gd name="connsiteX40" fmla="*/ 2012915 w 2260086"/>
                <a:gd name="connsiteY40" fmla="*/ 269296 h 1087086"/>
                <a:gd name="connsiteX41" fmla="*/ 2019227 w 2260086"/>
                <a:gd name="connsiteY41" fmla="*/ 275034 h 1087086"/>
                <a:gd name="connsiteX42" fmla="*/ 2004940 w 2260086"/>
                <a:gd name="connsiteY42" fmla="*/ 285512 h 1087086"/>
                <a:gd name="connsiteX43" fmla="*/ 1995327 w 2260086"/>
                <a:gd name="connsiteY43" fmla="*/ 283219 h 1087086"/>
                <a:gd name="connsiteX44" fmla="*/ 1989261 w 2260086"/>
                <a:gd name="connsiteY44" fmla="*/ 284303 h 1087086"/>
                <a:gd name="connsiteX45" fmla="*/ 1993510 w 2260086"/>
                <a:gd name="connsiteY45" fmla="*/ 285511 h 1087086"/>
                <a:gd name="connsiteX46" fmla="*/ 1286301 w 2260086"/>
                <a:gd name="connsiteY46" fmla="*/ 462239 h 1087086"/>
                <a:gd name="connsiteX47" fmla="*/ 627625 w 2260086"/>
                <a:gd name="connsiteY47" fmla="*/ 758435 h 1087086"/>
                <a:gd name="connsiteX48" fmla="*/ 38980 w 2260086"/>
                <a:gd name="connsiteY48" fmla="*/ 1074182 h 1087086"/>
                <a:gd name="connsiteX49" fmla="*/ 7547 w 2260086"/>
                <a:gd name="connsiteY49" fmla="*/ 1086564 h 1087086"/>
                <a:gd name="connsiteX50" fmla="*/ 3737 w 2260086"/>
                <a:gd name="connsiteY50" fmla="*/ 1060847 h 1087086"/>
                <a:gd name="connsiteX51" fmla="*/ 12310 w 2260086"/>
                <a:gd name="connsiteY51" fmla="*/ 1056084 h 1087086"/>
                <a:gd name="connsiteX52" fmla="*/ 21924 w 2260086"/>
                <a:gd name="connsiteY52" fmla="*/ 1046471 h 1087086"/>
                <a:gd name="connsiteX53" fmla="*/ 16953 w 2260086"/>
                <a:gd name="connsiteY53" fmla="*/ 1049416 h 1087086"/>
                <a:gd name="connsiteX54" fmla="*/ 6594 w 2260086"/>
                <a:gd name="connsiteY54" fmla="*/ 1052274 h 1087086"/>
                <a:gd name="connsiteX55" fmla="*/ 1832 w 2260086"/>
                <a:gd name="connsiteY55" fmla="*/ 1047511 h 1087086"/>
                <a:gd name="connsiteX56" fmla="*/ 1832 w 2260086"/>
                <a:gd name="connsiteY56" fmla="*/ 1044654 h 1087086"/>
                <a:gd name="connsiteX57" fmla="*/ 11357 w 2260086"/>
                <a:gd name="connsiteY57" fmla="*/ 1019889 h 1087086"/>
                <a:gd name="connsiteX58" fmla="*/ 20168 w 2260086"/>
                <a:gd name="connsiteY58" fmla="*/ 1009769 h 1087086"/>
                <a:gd name="connsiteX59" fmla="*/ 24706 w 2260086"/>
                <a:gd name="connsiteY59" fmla="*/ 1006233 h 1087086"/>
                <a:gd name="connsiteX60" fmla="*/ 23382 w 2260086"/>
                <a:gd name="connsiteY60" fmla="*/ 1006554 h 1087086"/>
                <a:gd name="connsiteX61" fmla="*/ 12309 w 2260086"/>
                <a:gd name="connsiteY61" fmla="*/ 1009411 h 1087086"/>
                <a:gd name="connsiteX62" fmla="*/ 3737 w 2260086"/>
                <a:gd name="connsiteY62" fmla="*/ 1006554 h 1087086"/>
                <a:gd name="connsiteX63" fmla="*/ 3737 w 2260086"/>
                <a:gd name="connsiteY63" fmla="*/ 1004649 h 1087086"/>
                <a:gd name="connsiteX64" fmla="*/ 12309 w 2260086"/>
                <a:gd name="connsiteY64" fmla="*/ 960834 h 1087086"/>
                <a:gd name="connsiteX65" fmla="*/ 16120 w 2260086"/>
                <a:gd name="connsiteY65" fmla="*/ 957023 h 1087086"/>
                <a:gd name="connsiteX66" fmla="*/ 17072 w 2260086"/>
                <a:gd name="connsiteY66" fmla="*/ 920829 h 1087086"/>
                <a:gd name="connsiteX67" fmla="*/ 23841 w 2260086"/>
                <a:gd name="connsiteY67" fmla="*/ 914857 h 1087086"/>
                <a:gd name="connsiteX68" fmla="*/ 12309 w 2260086"/>
                <a:gd name="connsiteY68" fmla="*/ 917019 h 1087086"/>
                <a:gd name="connsiteX69" fmla="*/ 17072 w 2260086"/>
                <a:gd name="connsiteY69" fmla="*/ 883682 h 1087086"/>
                <a:gd name="connsiteX70" fmla="*/ 38979 w 2260086"/>
                <a:gd name="connsiteY70" fmla="*/ 865585 h 1087086"/>
                <a:gd name="connsiteX71" fmla="*/ 40854 w 2260086"/>
                <a:gd name="connsiteY71" fmla="*/ 864302 h 1087086"/>
                <a:gd name="connsiteX72" fmla="*/ 40744 w 2260086"/>
                <a:gd name="connsiteY72" fmla="*/ 857449 h 1087086"/>
                <a:gd name="connsiteX73" fmla="*/ 32311 w 2260086"/>
                <a:gd name="connsiteY73" fmla="*/ 860822 h 1087086"/>
                <a:gd name="connsiteX74" fmla="*/ 10404 w 2260086"/>
                <a:gd name="connsiteY74" fmla="*/ 871299 h 1087086"/>
                <a:gd name="connsiteX75" fmla="*/ 10404 w 2260086"/>
                <a:gd name="connsiteY75" fmla="*/ 838914 h 1087086"/>
                <a:gd name="connsiteX76" fmla="*/ 10467 w 2260086"/>
                <a:gd name="connsiteY76" fmla="*/ 838851 h 1087086"/>
                <a:gd name="connsiteX77" fmla="*/ 8500 w 2260086"/>
                <a:gd name="connsiteY77" fmla="*/ 838914 h 1087086"/>
                <a:gd name="connsiteX78" fmla="*/ 4690 w 2260086"/>
                <a:gd name="connsiteY78" fmla="*/ 833199 h 1087086"/>
                <a:gd name="connsiteX79" fmla="*/ 4690 w 2260086"/>
                <a:gd name="connsiteY79" fmla="*/ 811291 h 1087086"/>
                <a:gd name="connsiteX80" fmla="*/ 14215 w 2260086"/>
                <a:gd name="connsiteY80" fmla="*/ 800814 h 1087086"/>
                <a:gd name="connsiteX81" fmla="*/ 29455 w 2260086"/>
                <a:gd name="connsiteY81" fmla="*/ 785574 h 1087086"/>
                <a:gd name="connsiteX82" fmla="*/ 30407 w 2260086"/>
                <a:gd name="connsiteY82" fmla="*/ 786526 h 1087086"/>
                <a:gd name="connsiteX83" fmla="*/ 39548 w 2260086"/>
                <a:gd name="connsiteY83" fmla="*/ 782678 h 1087086"/>
                <a:gd name="connsiteX84" fmla="*/ 39509 w 2260086"/>
                <a:gd name="connsiteY84" fmla="*/ 780243 h 1087086"/>
                <a:gd name="connsiteX85" fmla="*/ 37075 w 2260086"/>
                <a:gd name="connsiteY85" fmla="*/ 781764 h 1087086"/>
                <a:gd name="connsiteX86" fmla="*/ 31360 w 2260086"/>
                <a:gd name="connsiteY86" fmla="*/ 784621 h 1087086"/>
                <a:gd name="connsiteX87" fmla="*/ 11357 w 2260086"/>
                <a:gd name="connsiteY87" fmla="*/ 788431 h 1087086"/>
                <a:gd name="connsiteX88" fmla="*/ 10881 w 2260086"/>
                <a:gd name="connsiteY88" fmla="*/ 768667 h 1087086"/>
                <a:gd name="connsiteX89" fmla="*/ 13943 w 2260086"/>
                <a:gd name="connsiteY89" fmla="*/ 757951 h 1087086"/>
                <a:gd name="connsiteX90" fmla="*/ 13262 w 2260086"/>
                <a:gd name="connsiteY90" fmla="*/ 757951 h 1087086"/>
                <a:gd name="connsiteX91" fmla="*/ 23739 w 2260086"/>
                <a:gd name="connsiteY91" fmla="*/ 713184 h 1087086"/>
                <a:gd name="connsiteX92" fmla="*/ 37074 w 2260086"/>
                <a:gd name="connsiteY92" fmla="*/ 702707 h 1087086"/>
                <a:gd name="connsiteX93" fmla="*/ 38257 w 2260086"/>
                <a:gd name="connsiteY93" fmla="*/ 701984 h 1087086"/>
                <a:gd name="connsiteX94" fmla="*/ 38122 w 2260086"/>
                <a:gd name="connsiteY94" fmla="*/ 693535 h 1087086"/>
                <a:gd name="connsiteX95" fmla="*/ 36182 w 2260086"/>
                <a:gd name="connsiteY95" fmla="*/ 693985 h 1087086"/>
                <a:gd name="connsiteX96" fmla="*/ 14214 w 2260086"/>
                <a:gd name="connsiteY96" fmla="*/ 701754 h 1087086"/>
                <a:gd name="connsiteX97" fmla="*/ 12309 w 2260086"/>
                <a:gd name="connsiteY97" fmla="*/ 660797 h 1087086"/>
                <a:gd name="connsiteX98" fmla="*/ 940997 w 2260086"/>
                <a:gd name="connsiteY98" fmla="*/ 205502 h 1087086"/>
                <a:gd name="connsiteX99" fmla="*/ 1441059 w 2260086"/>
                <a:gd name="connsiteY99" fmla="*/ 39767 h 1087086"/>
                <a:gd name="connsiteX100" fmla="*/ 1541072 w 2260086"/>
                <a:gd name="connsiteY100" fmla="*/ 19764 h 1087086"/>
                <a:gd name="connsiteX101" fmla="*/ 1560122 w 2260086"/>
                <a:gd name="connsiteY101" fmla="*/ 16907 h 1087086"/>
                <a:gd name="connsiteX102" fmla="*/ 1622987 w 2260086"/>
                <a:gd name="connsiteY102" fmla="*/ 8334 h 1087086"/>
                <a:gd name="connsiteX103" fmla="*/ 1645847 w 2260086"/>
                <a:gd name="connsiteY103" fmla="*/ 7382 h 1087086"/>
                <a:gd name="connsiteX104" fmla="*/ 1700139 w 2260086"/>
                <a:gd name="connsiteY104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80162 w 2260086"/>
                <a:gd name="connsiteY3" fmla="*/ 10239 h 1087086"/>
                <a:gd name="connsiteX4" fmla="*/ 1942075 w 2260086"/>
                <a:gd name="connsiteY4" fmla="*/ 18812 h 1087086"/>
                <a:gd name="connsiteX5" fmla="*/ 1955409 w 2260086"/>
                <a:gd name="connsiteY5" fmla="*/ 19764 h 1087086"/>
                <a:gd name="connsiteX6" fmla="*/ 2186867 w 2260086"/>
                <a:gd name="connsiteY6" fmla="*/ 91202 h 1087086"/>
                <a:gd name="connsiteX7" fmla="*/ 2250685 w 2260086"/>
                <a:gd name="connsiteY7" fmla="*/ 121682 h 1087086"/>
                <a:gd name="connsiteX8" fmla="*/ 2258304 w 2260086"/>
                <a:gd name="connsiteY8" fmla="*/ 132159 h 1087086"/>
                <a:gd name="connsiteX9" fmla="*/ 2243064 w 2260086"/>
                <a:gd name="connsiteY9" fmla="*/ 138827 h 1087086"/>
                <a:gd name="connsiteX10" fmla="*/ 2218300 w 2260086"/>
                <a:gd name="connsiteY10" fmla="*/ 134064 h 1087086"/>
                <a:gd name="connsiteX11" fmla="*/ 2198297 w 2260086"/>
                <a:gd name="connsiteY11" fmla="*/ 128349 h 1087086"/>
                <a:gd name="connsiteX12" fmla="*/ 2184010 w 2260086"/>
                <a:gd name="connsiteY12" fmla="*/ 122634 h 1087086"/>
                <a:gd name="connsiteX13" fmla="*/ 2170674 w 2260086"/>
                <a:gd name="connsiteY13" fmla="*/ 118189 h 1087086"/>
                <a:gd name="connsiteX14" fmla="*/ 2215442 w 2260086"/>
                <a:gd name="connsiteY14" fmla="*/ 140731 h 1087086"/>
                <a:gd name="connsiteX15" fmla="*/ 2186867 w 2260086"/>
                <a:gd name="connsiteY15" fmla="*/ 150256 h 1087086"/>
                <a:gd name="connsiteX16" fmla="*/ 2175979 w 2260086"/>
                <a:gd name="connsiteY16" fmla="*/ 149349 h 1087086"/>
                <a:gd name="connsiteX17" fmla="*/ 2182105 w 2260086"/>
                <a:gd name="connsiteY17" fmla="*/ 152161 h 1087086"/>
                <a:gd name="connsiteX18" fmla="*/ 2149720 w 2260086"/>
                <a:gd name="connsiteY18" fmla="*/ 156924 h 1087086"/>
                <a:gd name="connsiteX19" fmla="*/ 2128765 w 2260086"/>
                <a:gd name="connsiteY19" fmla="*/ 156924 h 1087086"/>
                <a:gd name="connsiteX20" fmla="*/ 2111355 w 2260086"/>
                <a:gd name="connsiteY20" fmla="*/ 153322 h 1087086"/>
                <a:gd name="connsiteX21" fmla="*/ 2108738 w 2260086"/>
                <a:gd name="connsiteY21" fmla="*/ 156329 h 1087086"/>
                <a:gd name="connsiteX22" fmla="*/ 2128765 w 2260086"/>
                <a:gd name="connsiteY22" fmla="*/ 159781 h 1087086"/>
                <a:gd name="connsiteX23" fmla="*/ 2144005 w 2260086"/>
                <a:gd name="connsiteY23" fmla="*/ 167401 h 1087086"/>
                <a:gd name="connsiteX24" fmla="*/ 2139242 w 2260086"/>
                <a:gd name="connsiteY24" fmla="*/ 180736 h 1087086"/>
                <a:gd name="connsiteX25" fmla="*/ 2116501 w 2260086"/>
                <a:gd name="connsiteY25" fmla="*/ 182165 h 1087086"/>
                <a:gd name="connsiteX26" fmla="*/ 2115194 w 2260086"/>
                <a:gd name="connsiteY26" fmla="*/ 181910 h 1087086"/>
                <a:gd name="connsiteX27" fmla="*/ 2116382 w 2260086"/>
                <a:gd name="connsiteY27" fmla="*/ 182642 h 1087086"/>
                <a:gd name="connsiteX28" fmla="*/ 2083044 w 2260086"/>
                <a:gd name="connsiteY28" fmla="*/ 193119 h 1087086"/>
                <a:gd name="connsiteX29" fmla="*/ 2075572 w 2260086"/>
                <a:gd name="connsiteY29" fmla="*/ 194434 h 1087086"/>
                <a:gd name="connsiteX30" fmla="*/ 2072387 w 2260086"/>
                <a:gd name="connsiteY30" fmla="*/ 198093 h 1087086"/>
                <a:gd name="connsiteX31" fmla="*/ 2083044 w 2260086"/>
                <a:gd name="connsiteY31" fmla="*/ 202644 h 1087086"/>
                <a:gd name="connsiteX32" fmla="*/ 2081139 w 2260086"/>
                <a:gd name="connsiteY32" fmla="*/ 215979 h 1087086"/>
                <a:gd name="connsiteX33" fmla="*/ 2063994 w 2260086"/>
                <a:gd name="connsiteY33" fmla="*/ 219789 h 1087086"/>
                <a:gd name="connsiteX34" fmla="*/ 2054448 w 2260086"/>
                <a:gd name="connsiteY34" fmla="*/ 218704 h 1087086"/>
                <a:gd name="connsiteX35" fmla="*/ 2025013 w 2260086"/>
                <a:gd name="connsiteY35" fmla="*/ 252523 h 1087086"/>
                <a:gd name="connsiteX36" fmla="*/ 2030657 w 2260086"/>
                <a:gd name="connsiteY36" fmla="*/ 258961 h 1087086"/>
                <a:gd name="connsiteX37" fmla="*/ 2023989 w 2260086"/>
                <a:gd name="connsiteY37" fmla="*/ 268366 h 1087086"/>
                <a:gd name="connsiteX38" fmla="*/ 2015893 w 2260086"/>
                <a:gd name="connsiteY38" fmla="*/ 270390 h 1087086"/>
                <a:gd name="connsiteX39" fmla="*/ 2012915 w 2260086"/>
                <a:gd name="connsiteY39" fmla="*/ 269296 h 1087086"/>
                <a:gd name="connsiteX40" fmla="*/ 2019227 w 2260086"/>
                <a:gd name="connsiteY40" fmla="*/ 275034 h 1087086"/>
                <a:gd name="connsiteX41" fmla="*/ 2004940 w 2260086"/>
                <a:gd name="connsiteY41" fmla="*/ 285512 h 1087086"/>
                <a:gd name="connsiteX42" fmla="*/ 1995327 w 2260086"/>
                <a:gd name="connsiteY42" fmla="*/ 283219 h 1087086"/>
                <a:gd name="connsiteX43" fmla="*/ 1989261 w 2260086"/>
                <a:gd name="connsiteY43" fmla="*/ 284303 h 1087086"/>
                <a:gd name="connsiteX44" fmla="*/ 1993510 w 2260086"/>
                <a:gd name="connsiteY44" fmla="*/ 285511 h 1087086"/>
                <a:gd name="connsiteX45" fmla="*/ 1286301 w 2260086"/>
                <a:gd name="connsiteY45" fmla="*/ 462239 h 1087086"/>
                <a:gd name="connsiteX46" fmla="*/ 627625 w 2260086"/>
                <a:gd name="connsiteY46" fmla="*/ 758435 h 1087086"/>
                <a:gd name="connsiteX47" fmla="*/ 38980 w 2260086"/>
                <a:gd name="connsiteY47" fmla="*/ 1074182 h 1087086"/>
                <a:gd name="connsiteX48" fmla="*/ 7547 w 2260086"/>
                <a:gd name="connsiteY48" fmla="*/ 1086564 h 1087086"/>
                <a:gd name="connsiteX49" fmla="*/ 3737 w 2260086"/>
                <a:gd name="connsiteY49" fmla="*/ 1060847 h 1087086"/>
                <a:gd name="connsiteX50" fmla="*/ 12310 w 2260086"/>
                <a:gd name="connsiteY50" fmla="*/ 1056084 h 1087086"/>
                <a:gd name="connsiteX51" fmla="*/ 21924 w 2260086"/>
                <a:gd name="connsiteY51" fmla="*/ 1046471 h 1087086"/>
                <a:gd name="connsiteX52" fmla="*/ 16953 w 2260086"/>
                <a:gd name="connsiteY52" fmla="*/ 1049416 h 1087086"/>
                <a:gd name="connsiteX53" fmla="*/ 6594 w 2260086"/>
                <a:gd name="connsiteY53" fmla="*/ 1052274 h 1087086"/>
                <a:gd name="connsiteX54" fmla="*/ 1832 w 2260086"/>
                <a:gd name="connsiteY54" fmla="*/ 1047511 h 1087086"/>
                <a:gd name="connsiteX55" fmla="*/ 1832 w 2260086"/>
                <a:gd name="connsiteY55" fmla="*/ 1044654 h 1087086"/>
                <a:gd name="connsiteX56" fmla="*/ 11357 w 2260086"/>
                <a:gd name="connsiteY56" fmla="*/ 1019889 h 1087086"/>
                <a:gd name="connsiteX57" fmla="*/ 20168 w 2260086"/>
                <a:gd name="connsiteY57" fmla="*/ 1009769 h 1087086"/>
                <a:gd name="connsiteX58" fmla="*/ 24706 w 2260086"/>
                <a:gd name="connsiteY58" fmla="*/ 1006233 h 1087086"/>
                <a:gd name="connsiteX59" fmla="*/ 23382 w 2260086"/>
                <a:gd name="connsiteY59" fmla="*/ 1006554 h 1087086"/>
                <a:gd name="connsiteX60" fmla="*/ 12309 w 2260086"/>
                <a:gd name="connsiteY60" fmla="*/ 1009411 h 1087086"/>
                <a:gd name="connsiteX61" fmla="*/ 3737 w 2260086"/>
                <a:gd name="connsiteY61" fmla="*/ 1006554 h 1087086"/>
                <a:gd name="connsiteX62" fmla="*/ 3737 w 2260086"/>
                <a:gd name="connsiteY62" fmla="*/ 1004649 h 1087086"/>
                <a:gd name="connsiteX63" fmla="*/ 12309 w 2260086"/>
                <a:gd name="connsiteY63" fmla="*/ 960834 h 1087086"/>
                <a:gd name="connsiteX64" fmla="*/ 16120 w 2260086"/>
                <a:gd name="connsiteY64" fmla="*/ 957023 h 1087086"/>
                <a:gd name="connsiteX65" fmla="*/ 17072 w 2260086"/>
                <a:gd name="connsiteY65" fmla="*/ 920829 h 1087086"/>
                <a:gd name="connsiteX66" fmla="*/ 23841 w 2260086"/>
                <a:gd name="connsiteY66" fmla="*/ 914857 h 1087086"/>
                <a:gd name="connsiteX67" fmla="*/ 12309 w 2260086"/>
                <a:gd name="connsiteY67" fmla="*/ 917019 h 1087086"/>
                <a:gd name="connsiteX68" fmla="*/ 17072 w 2260086"/>
                <a:gd name="connsiteY68" fmla="*/ 883682 h 1087086"/>
                <a:gd name="connsiteX69" fmla="*/ 38979 w 2260086"/>
                <a:gd name="connsiteY69" fmla="*/ 865585 h 1087086"/>
                <a:gd name="connsiteX70" fmla="*/ 40854 w 2260086"/>
                <a:gd name="connsiteY70" fmla="*/ 864302 h 1087086"/>
                <a:gd name="connsiteX71" fmla="*/ 40744 w 2260086"/>
                <a:gd name="connsiteY71" fmla="*/ 857449 h 1087086"/>
                <a:gd name="connsiteX72" fmla="*/ 32311 w 2260086"/>
                <a:gd name="connsiteY72" fmla="*/ 860822 h 1087086"/>
                <a:gd name="connsiteX73" fmla="*/ 10404 w 2260086"/>
                <a:gd name="connsiteY73" fmla="*/ 871299 h 1087086"/>
                <a:gd name="connsiteX74" fmla="*/ 10404 w 2260086"/>
                <a:gd name="connsiteY74" fmla="*/ 838914 h 1087086"/>
                <a:gd name="connsiteX75" fmla="*/ 10467 w 2260086"/>
                <a:gd name="connsiteY75" fmla="*/ 838851 h 1087086"/>
                <a:gd name="connsiteX76" fmla="*/ 8500 w 2260086"/>
                <a:gd name="connsiteY76" fmla="*/ 838914 h 1087086"/>
                <a:gd name="connsiteX77" fmla="*/ 4690 w 2260086"/>
                <a:gd name="connsiteY77" fmla="*/ 833199 h 1087086"/>
                <a:gd name="connsiteX78" fmla="*/ 4690 w 2260086"/>
                <a:gd name="connsiteY78" fmla="*/ 811291 h 1087086"/>
                <a:gd name="connsiteX79" fmla="*/ 14215 w 2260086"/>
                <a:gd name="connsiteY79" fmla="*/ 800814 h 1087086"/>
                <a:gd name="connsiteX80" fmla="*/ 29455 w 2260086"/>
                <a:gd name="connsiteY80" fmla="*/ 785574 h 1087086"/>
                <a:gd name="connsiteX81" fmla="*/ 30407 w 2260086"/>
                <a:gd name="connsiteY81" fmla="*/ 786526 h 1087086"/>
                <a:gd name="connsiteX82" fmla="*/ 39548 w 2260086"/>
                <a:gd name="connsiteY82" fmla="*/ 782678 h 1087086"/>
                <a:gd name="connsiteX83" fmla="*/ 39509 w 2260086"/>
                <a:gd name="connsiteY83" fmla="*/ 780243 h 1087086"/>
                <a:gd name="connsiteX84" fmla="*/ 37075 w 2260086"/>
                <a:gd name="connsiteY84" fmla="*/ 781764 h 1087086"/>
                <a:gd name="connsiteX85" fmla="*/ 31360 w 2260086"/>
                <a:gd name="connsiteY85" fmla="*/ 784621 h 1087086"/>
                <a:gd name="connsiteX86" fmla="*/ 11357 w 2260086"/>
                <a:gd name="connsiteY86" fmla="*/ 788431 h 1087086"/>
                <a:gd name="connsiteX87" fmla="*/ 10881 w 2260086"/>
                <a:gd name="connsiteY87" fmla="*/ 768667 h 1087086"/>
                <a:gd name="connsiteX88" fmla="*/ 13943 w 2260086"/>
                <a:gd name="connsiteY88" fmla="*/ 757951 h 1087086"/>
                <a:gd name="connsiteX89" fmla="*/ 13262 w 2260086"/>
                <a:gd name="connsiteY89" fmla="*/ 757951 h 1087086"/>
                <a:gd name="connsiteX90" fmla="*/ 23739 w 2260086"/>
                <a:gd name="connsiteY90" fmla="*/ 713184 h 1087086"/>
                <a:gd name="connsiteX91" fmla="*/ 37074 w 2260086"/>
                <a:gd name="connsiteY91" fmla="*/ 702707 h 1087086"/>
                <a:gd name="connsiteX92" fmla="*/ 38257 w 2260086"/>
                <a:gd name="connsiteY92" fmla="*/ 701984 h 1087086"/>
                <a:gd name="connsiteX93" fmla="*/ 38122 w 2260086"/>
                <a:gd name="connsiteY93" fmla="*/ 693535 h 1087086"/>
                <a:gd name="connsiteX94" fmla="*/ 36182 w 2260086"/>
                <a:gd name="connsiteY94" fmla="*/ 693985 h 1087086"/>
                <a:gd name="connsiteX95" fmla="*/ 14214 w 2260086"/>
                <a:gd name="connsiteY95" fmla="*/ 701754 h 1087086"/>
                <a:gd name="connsiteX96" fmla="*/ 12309 w 2260086"/>
                <a:gd name="connsiteY96" fmla="*/ 660797 h 1087086"/>
                <a:gd name="connsiteX97" fmla="*/ 940997 w 2260086"/>
                <a:gd name="connsiteY97" fmla="*/ 205502 h 1087086"/>
                <a:gd name="connsiteX98" fmla="*/ 1441059 w 2260086"/>
                <a:gd name="connsiteY98" fmla="*/ 39767 h 1087086"/>
                <a:gd name="connsiteX99" fmla="*/ 1541072 w 2260086"/>
                <a:gd name="connsiteY99" fmla="*/ 19764 h 1087086"/>
                <a:gd name="connsiteX100" fmla="*/ 1560122 w 2260086"/>
                <a:gd name="connsiteY100" fmla="*/ 16907 h 1087086"/>
                <a:gd name="connsiteX101" fmla="*/ 1622987 w 2260086"/>
                <a:gd name="connsiteY101" fmla="*/ 8334 h 1087086"/>
                <a:gd name="connsiteX102" fmla="*/ 1645847 w 2260086"/>
                <a:gd name="connsiteY102" fmla="*/ 7382 h 1087086"/>
                <a:gd name="connsiteX103" fmla="*/ 1700139 w 2260086"/>
                <a:gd name="connsiteY103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80162 w 2260086"/>
                <a:gd name="connsiteY2" fmla="*/ 10239 h 1087086"/>
                <a:gd name="connsiteX3" fmla="*/ 1942075 w 2260086"/>
                <a:gd name="connsiteY3" fmla="*/ 18812 h 1087086"/>
                <a:gd name="connsiteX4" fmla="*/ 1955409 w 2260086"/>
                <a:gd name="connsiteY4" fmla="*/ 19764 h 1087086"/>
                <a:gd name="connsiteX5" fmla="*/ 2186867 w 2260086"/>
                <a:gd name="connsiteY5" fmla="*/ 91202 h 1087086"/>
                <a:gd name="connsiteX6" fmla="*/ 2250685 w 2260086"/>
                <a:gd name="connsiteY6" fmla="*/ 121682 h 1087086"/>
                <a:gd name="connsiteX7" fmla="*/ 2258304 w 2260086"/>
                <a:gd name="connsiteY7" fmla="*/ 132159 h 1087086"/>
                <a:gd name="connsiteX8" fmla="*/ 2243064 w 2260086"/>
                <a:gd name="connsiteY8" fmla="*/ 138827 h 1087086"/>
                <a:gd name="connsiteX9" fmla="*/ 2218300 w 2260086"/>
                <a:gd name="connsiteY9" fmla="*/ 134064 h 1087086"/>
                <a:gd name="connsiteX10" fmla="*/ 2198297 w 2260086"/>
                <a:gd name="connsiteY10" fmla="*/ 128349 h 1087086"/>
                <a:gd name="connsiteX11" fmla="*/ 2184010 w 2260086"/>
                <a:gd name="connsiteY11" fmla="*/ 122634 h 1087086"/>
                <a:gd name="connsiteX12" fmla="*/ 2170674 w 2260086"/>
                <a:gd name="connsiteY12" fmla="*/ 118189 h 1087086"/>
                <a:gd name="connsiteX13" fmla="*/ 2215442 w 2260086"/>
                <a:gd name="connsiteY13" fmla="*/ 140731 h 1087086"/>
                <a:gd name="connsiteX14" fmla="*/ 2186867 w 2260086"/>
                <a:gd name="connsiteY14" fmla="*/ 150256 h 1087086"/>
                <a:gd name="connsiteX15" fmla="*/ 2175979 w 2260086"/>
                <a:gd name="connsiteY15" fmla="*/ 149349 h 1087086"/>
                <a:gd name="connsiteX16" fmla="*/ 2182105 w 2260086"/>
                <a:gd name="connsiteY16" fmla="*/ 152161 h 1087086"/>
                <a:gd name="connsiteX17" fmla="*/ 2149720 w 2260086"/>
                <a:gd name="connsiteY17" fmla="*/ 156924 h 1087086"/>
                <a:gd name="connsiteX18" fmla="*/ 2128765 w 2260086"/>
                <a:gd name="connsiteY18" fmla="*/ 156924 h 1087086"/>
                <a:gd name="connsiteX19" fmla="*/ 2111355 w 2260086"/>
                <a:gd name="connsiteY19" fmla="*/ 153322 h 1087086"/>
                <a:gd name="connsiteX20" fmla="*/ 2108738 w 2260086"/>
                <a:gd name="connsiteY20" fmla="*/ 156329 h 1087086"/>
                <a:gd name="connsiteX21" fmla="*/ 2128765 w 2260086"/>
                <a:gd name="connsiteY21" fmla="*/ 159781 h 1087086"/>
                <a:gd name="connsiteX22" fmla="*/ 2144005 w 2260086"/>
                <a:gd name="connsiteY22" fmla="*/ 167401 h 1087086"/>
                <a:gd name="connsiteX23" fmla="*/ 2139242 w 2260086"/>
                <a:gd name="connsiteY23" fmla="*/ 180736 h 1087086"/>
                <a:gd name="connsiteX24" fmla="*/ 2116501 w 2260086"/>
                <a:gd name="connsiteY24" fmla="*/ 182165 h 1087086"/>
                <a:gd name="connsiteX25" fmla="*/ 2115194 w 2260086"/>
                <a:gd name="connsiteY25" fmla="*/ 181910 h 1087086"/>
                <a:gd name="connsiteX26" fmla="*/ 2116382 w 2260086"/>
                <a:gd name="connsiteY26" fmla="*/ 182642 h 1087086"/>
                <a:gd name="connsiteX27" fmla="*/ 2083044 w 2260086"/>
                <a:gd name="connsiteY27" fmla="*/ 193119 h 1087086"/>
                <a:gd name="connsiteX28" fmla="*/ 2075572 w 2260086"/>
                <a:gd name="connsiteY28" fmla="*/ 194434 h 1087086"/>
                <a:gd name="connsiteX29" fmla="*/ 2072387 w 2260086"/>
                <a:gd name="connsiteY29" fmla="*/ 198093 h 1087086"/>
                <a:gd name="connsiteX30" fmla="*/ 2083044 w 2260086"/>
                <a:gd name="connsiteY30" fmla="*/ 202644 h 1087086"/>
                <a:gd name="connsiteX31" fmla="*/ 2081139 w 2260086"/>
                <a:gd name="connsiteY31" fmla="*/ 215979 h 1087086"/>
                <a:gd name="connsiteX32" fmla="*/ 2063994 w 2260086"/>
                <a:gd name="connsiteY32" fmla="*/ 219789 h 1087086"/>
                <a:gd name="connsiteX33" fmla="*/ 2054448 w 2260086"/>
                <a:gd name="connsiteY33" fmla="*/ 218704 h 1087086"/>
                <a:gd name="connsiteX34" fmla="*/ 2025013 w 2260086"/>
                <a:gd name="connsiteY34" fmla="*/ 252523 h 1087086"/>
                <a:gd name="connsiteX35" fmla="*/ 2030657 w 2260086"/>
                <a:gd name="connsiteY35" fmla="*/ 258961 h 1087086"/>
                <a:gd name="connsiteX36" fmla="*/ 2023989 w 2260086"/>
                <a:gd name="connsiteY36" fmla="*/ 268366 h 1087086"/>
                <a:gd name="connsiteX37" fmla="*/ 2015893 w 2260086"/>
                <a:gd name="connsiteY37" fmla="*/ 270390 h 1087086"/>
                <a:gd name="connsiteX38" fmla="*/ 2012915 w 2260086"/>
                <a:gd name="connsiteY38" fmla="*/ 269296 h 1087086"/>
                <a:gd name="connsiteX39" fmla="*/ 2019227 w 2260086"/>
                <a:gd name="connsiteY39" fmla="*/ 275034 h 1087086"/>
                <a:gd name="connsiteX40" fmla="*/ 2004940 w 2260086"/>
                <a:gd name="connsiteY40" fmla="*/ 285512 h 1087086"/>
                <a:gd name="connsiteX41" fmla="*/ 1995327 w 2260086"/>
                <a:gd name="connsiteY41" fmla="*/ 283219 h 1087086"/>
                <a:gd name="connsiteX42" fmla="*/ 1989261 w 2260086"/>
                <a:gd name="connsiteY42" fmla="*/ 284303 h 1087086"/>
                <a:gd name="connsiteX43" fmla="*/ 1993510 w 2260086"/>
                <a:gd name="connsiteY43" fmla="*/ 285511 h 1087086"/>
                <a:gd name="connsiteX44" fmla="*/ 1286301 w 2260086"/>
                <a:gd name="connsiteY44" fmla="*/ 462239 h 1087086"/>
                <a:gd name="connsiteX45" fmla="*/ 627625 w 2260086"/>
                <a:gd name="connsiteY45" fmla="*/ 758435 h 1087086"/>
                <a:gd name="connsiteX46" fmla="*/ 38980 w 2260086"/>
                <a:gd name="connsiteY46" fmla="*/ 1074182 h 1087086"/>
                <a:gd name="connsiteX47" fmla="*/ 7547 w 2260086"/>
                <a:gd name="connsiteY47" fmla="*/ 1086564 h 1087086"/>
                <a:gd name="connsiteX48" fmla="*/ 3737 w 2260086"/>
                <a:gd name="connsiteY48" fmla="*/ 1060847 h 1087086"/>
                <a:gd name="connsiteX49" fmla="*/ 12310 w 2260086"/>
                <a:gd name="connsiteY49" fmla="*/ 1056084 h 1087086"/>
                <a:gd name="connsiteX50" fmla="*/ 21924 w 2260086"/>
                <a:gd name="connsiteY50" fmla="*/ 1046471 h 1087086"/>
                <a:gd name="connsiteX51" fmla="*/ 16953 w 2260086"/>
                <a:gd name="connsiteY51" fmla="*/ 1049416 h 1087086"/>
                <a:gd name="connsiteX52" fmla="*/ 6594 w 2260086"/>
                <a:gd name="connsiteY52" fmla="*/ 1052274 h 1087086"/>
                <a:gd name="connsiteX53" fmla="*/ 1832 w 2260086"/>
                <a:gd name="connsiteY53" fmla="*/ 1047511 h 1087086"/>
                <a:gd name="connsiteX54" fmla="*/ 1832 w 2260086"/>
                <a:gd name="connsiteY54" fmla="*/ 1044654 h 1087086"/>
                <a:gd name="connsiteX55" fmla="*/ 11357 w 2260086"/>
                <a:gd name="connsiteY55" fmla="*/ 1019889 h 1087086"/>
                <a:gd name="connsiteX56" fmla="*/ 20168 w 2260086"/>
                <a:gd name="connsiteY56" fmla="*/ 1009769 h 1087086"/>
                <a:gd name="connsiteX57" fmla="*/ 24706 w 2260086"/>
                <a:gd name="connsiteY57" fmla="*/ 1006233 h 1087086"/>
                <a:gd name="connsiteX58" fmla="*/ 23382 w 2260086"/>
                <a:gd name="connsiteY58" fmla="*/ 1006554 h 1087086"/>
                <a:gd name="connsiteX59" fmla="*/ 12309 w 2260086"/>
                <a:gd name="connsiteY59" fmla="*/ 1009411 h 1087086"/>
                <a:gd name="connsiteX60" fmla="*/ 3737 w 2260086"/>
                <a:gd name="connsiteY60" fmla="*/ 1006554 h 1087086"/>
                <a:gd name="connsiteX61" fmla="*/ 3737 w 2260086"/>
                <a:gd name="connsiteY61" fmla="*/ 1004649 h 1087086"/>
                <a:gd name="connsiteX62" fmla="*/ 12309 w 2260086"/>
                <a:gd name="connsiteY62" fmla="*/ 960834 h 1087086"/>
                <a:gd name="connsiteX63" fmla="*/ 16120 w 2260086"/>
                <a:gd name="connsiteY63" fmla="*/ 957023 h 1087086"/>
                <a:gd name="connsiteX64" fmla="*/ 17072 w 2260086"/>
                <a:gd name="connsiteY64" fmla="*/ 920829 h 1087086"/>
                <a:gd name="connsiteX65" fmla="*/ 23841 w 2260086"/>
                <a:gd name="connsiteY65" fmla="*/ 914857 h 1087086"/>
                <a:gd name="connsiteX66" fmla="*/ 12309 w 2260086"/>
                <a:gd name="connsiteY66" fmla="*/ 917019 h 1087086"/>
                <a:gd name="connsiteX67" fmla="*/ 17072 w 2260086"/>
                <a:gd name="connsiteY67" fmla="*/ 883682 h 1087086"/>
                <a:gd name="connsiteX68" fmla="*/ 38979 w 2260086"/>
                <a:gd name="connsiteY68" fmla="*/ 865585 h 1087086"/>
                <a:gd name="connsiteX69" fmla="*/ 40854 w 2260086"/>
                <a:gd name="connsiteY69" fmla="*/ 864302 h 1087086"/>
                <a:gd name="connsiteX70" fmla="*/ 40744 w 2260086"/>
                <a:gd name="connsiteY70" fmla="*/ 857449 h 1087086"/>
                <a:gd name="connsiteX71" fmla="*/ 32311 w 2260086"/>
                <a:gd name="connsiteY71" fmla="*/ 860822 h 1087086"/>
                <a:gd name="connsiteX72" fmla="*/ 10404 w 2260086"/>
                <a:gd name="connsiteY72" fmla="*/ 871299 h 1087086"/>
                <a:gd name="connsiteX73" fmla="*/ 10404 w 2260086"/>
                <a:gd name="connsiteY73" fmla="*/ 838914 h 1087086"/>
                <a:gd name="connsiteX74" fmla="*/ 10467 w 2260086"/>
                <a:gd name="connsiteY74" fmla="*/ 838851 h 1087086"/>
                <a:gd name="connsiteX75" fmla="*/ 8500 w 2260086"/>
                <a:gd name="connsiteY75" fmla="*/ 838914 h 1087086"/>
                <a:gd name="connsiteX76" fmla="*/ 4690 w 2260086"/>
                <a:gd name="connsiteY76" fmla="*/ 833199 h 1087086"/>
                <a:gd name="connsiteX77" fmla="*/ 4690 w 2260086"/>
                <a:gd name="connsiteY77" fmla="*/ 811291 h 1087086"/>
                <a:gd name="connsiteX78" fmla="*/ 14215 w 2260086"/>
                <a:gd name="connsiteY78" fmla="*/ 800814 h 1087086"/>
                <a:gd name="connsiteX79" fmla="*/ 29455 w 2260086"/>
                <a:gd name="connsiteY79" fmla="*/ 785574 h 1087086"/>
                <a:gd name="connsiteX80" fmla="*/ 30407 w 2260086"/>
                <a:gd name="connsiteY80" fmla="*/ 786526 h 1087086"/>
                <a:gd name="connsiteX81" fmla="*/ 39548 w 2260086"/>
                <a:gd name="connsiteY81" fmla="*/ 782678 h 1087086"/>
                <a:gd name="connsiteX82" fmla="*/ 39509 w 2260086"/>
                <a:gd name="connsiteY82" fmla="*/ 780243 h 1087086"/>
                <a:gd name="connsiteX83" fmla="*/ 37075 w 2260086"/>
                <a:gd name="connsiteY83" fmla="*/ 781764 h 1087086"/>
                <a:gd name="connsiteX84" fmla="*/ 31360 w 2260086"/>
                <a:gd name="connsiteY84" fmla="*/ 784621 h 1087086"/>
                <a:gd name="connsiteX85" fmla="*/ 11357 w 2260086"/>
                <a:gd name="connsiteY85" fmla="*/ 788431 h 1087086"/>
                <a:gd name="connsiteX86" fmla="*/ 10881 w 2260086"/>
                <a:gd name="connsiteY86" fmla="*/ 768667 h 1087086"/>
                <a:gd name="connsiteX87" fmla="*/ 13943 w 2260086"/>
                <a:gd name="connsiteY87" fmla="*/ 757951 h 1087086"/>
                <a:gd name="connsiteX88" fmla="*/ 13262 w 2260086"/>
                <a:gd name="connsiteY88" fmla="*/ 757951 h 1087086"/>
                <a:gd name="connsiteX89" fmla="*/ 23739 w 2260086"/>
                <a:gd name="connsiteY89" fmla="*/ 713184 h 1087086"/>
                <a:gd name="connsiteX90" fmla="*/ 37074 w 2260086"/>
                <a:gd name="connsiteY90" fmla="*/ 702707 h 1087086"/>
                <a:gd name="connsiteX91" fmla="*/ 38257 w 2260086"/>
                <a:gd name="connsiteY91" fmla="*/ 701984 h 1087086"/>
                <a:gd name="connsiteX92" fmla="*/ 38122 w 2260086"/>
                <a:gd name="connsiteY92" fmla="*/ 693535 h 1087086"/>
                <a:gd name="connsiteX93" fmla="*/ 36182 w 2260086"/>
                <a:gd name="connsiteY93" fmla="*/ 693985 h 1087086"/>
                <a:gd name="connsiteX94" fmla="*/ 14214 w 2260086"/>
                <a:gd name="connsiteY94" fmla="*/ 701754 h 1087086"/>
                <a:gd name="connsiteX95" fmla="*/ 12309 w 2260086"/>
                <a:gd name="connsiteY95" fmla="*/ 660797 h 1087086"/>
                <a:gd name="connsiteX96" fmla="*/ 940997 w 2260086"/>
                <a:gd name="connsiteY96" fmla="*/ 205502 h 1087086"/>
                <a:gd name="connsiteX97" fmla="*/ 1441059 w 2260086"/>
                <a:gd name="connsiteY97" fmla="*/ 39767 h 1087086"/>
                <a:gd name="connsiteX98" fmla="*/ 1541072 w 2260086"/>
                <a:gd name="connsiteY98" fmla="*/ 19764 h 1087086"/>
                <a:gd name="connsiteX99" fmla="*/ 1560122 w 2260086"/>
                <a:gd name="connsiteY99" fmla="*/ 16907 h 1087086"/>
                <a:gd name="connsiteX100" fmla="*/ 1622987 w 2260086"/>
                <a:gd name="connsiteY100" fmla="*/ 8334 h 1087086"/>
                <a:gd name="connsiteX101" fmla="*/ 1645847 w 2260086"/>
                <a:gd name="connsiteY101" fmla="*/ 7382 h 1087086"/>
                <a:gd name="connsiteX102" fmla="*/ 1700139 w 2260086"/>
                <a:gd name="connsiteY102" fmla="*/ 3572 h 1087086"/>
                <a:gd name="connsiteX0" fmla="*/ 1645847 w 2260086"/>
                <a:gd name="connsiteY0" fmla="*/ 3855 h 1083559"/>
                <a:gd name="connsiteX1" fmla="*/ 1792532 w 2260086"/>
                <a:gd name="connsiteY1" fmla="*/ 45 h 1083559"/>
                <a:gd name="connsiteX2" fmla="*/ 1880162 w 2260086"/>
                <a:gd name="connsiteY2" fmla="*/ 6712 h 1083559"/>
                <a:gd name="connsiteX3" fmla="*/ 1942075 w 2260086"/>
                <a:gd name="connsiteY3" fmla="*/ 15285 h 1083559"/>
                <a:gd name="connsiteX4" fmla="*/ 1955409 w 2260086"/>
                <a:gd name="connsiteY4" fmla="*/ 16237 h 1083559"/>
                <a:gd name="connsiteX5" fmla="*/ 2186867 w 2260086"/>
                <a:gd name="connsiteY5" fmla="*/ 87675 h 1083559"/>
                <a:gd name="connsiteX6" fmla="*/ 2250685 w 2260086"/>
                <a:gd name="connsiteY6" fmla="*/ 118155 h 1083559"/>
                <a:gd name="connsiteX7" fmla="*/ 2258304 w 2260086"/>
                <a:gd name="connsiteY7" fmla="*/ 128632 h 1083559"/>
                <a:gd name="connsiteX8" fmla="*/ 2243064 w 2260086"/>
                <a:gd name="connsiteY8" fmla="*/ 135300 h 1083559"/>
                <a:gd name="connsiteX9" fmla="*/ 2218300 w 2260086"/>
                <a:gd name="connsiteY9" fmla="*/ 130537 h 1083559"/>
                <a:gd name="connsiteX10" fmla="*/ 2198297 w 2260086"/>
                <a:gd name="connsiteY10" fmla="*/ 124822 h 1083559"/>
                <a:gd name="connsiteX11" fmla="*/ 2184010 w 2260086"/>
                <a:gd name="connsiteY11" fmla="*/ 119107 h 1083559"/>
                <a:gd name="connsiteX12" fmla="*/ 2170674 w 2260086"/>
                <a:gd name="connsiteY12" fmla="*/ 114662 h 1083559"/>
                <a:gd name="connsiteX13" fmla="*/ 2215442 w 2260086"/>
                <a:gd name="connsiteY13" fmla="*/ 137204 h 1083559"/>
                <a:gd name="connsiteX14" fmla="*/ 2186867 w 2260086"/>
                <a:gd name="connsiteY14" fmla="*/ 146729 h 1083559"/>
                <a:gd name="connsiteX15" fmla="*/ 2175979 w 2260086"/>
                <a:gd name="connsiteY15" fmla="*/ 145822 h 1083559"/>
                <a:gd name="connsiteX16" fmla="*/ 2182105 w 2260086"/>
                <a:gd name="connsiteY16" fmla="*/ 148634 h 1083559"/>
                <a:gd name="connsiteX17" fmla="*/ 2149720 w 2260086"/>
                <a:gd name="connsiteY17" fmla="*/ 153397 h 1083559"/>
                <a:gd name="connsiteX18" fmla="*/ 2128765 w 2260086"/>
                <a:gd name="connsiteY18" fmla="*/ 153397 h 1083559"/>
                <a:gd name="connsiteX19" fmla="*/ 2111355 w 2260086"/>
                <a:gd name="connsiteY19" fmla="*/ 149795 h 1083559"/>
                <a:gd name="connsiteX20" fmla="*/ 2108738 w 2260086"/>
                <a:gd name="connsiteY20" fmla="*/ 152802 h 1083559"/>
                <a:gd name="connsiteX21" fmla="*/ 2128765 w 2260086"/>
                <a:gd name="connsiteY21" fmla="*/ 156254 h 1083559"/>
                <a:gd name="connsiteX22" fmla="*/ 2144005 w 2260086"/>
                <a:gd name="connsiteY22" fmla="*/ 163874 h 1083559"/>
                <a:gd name="connsiteX23" fmla="*/ 2139242 w 2260086"/>
                <a:gd name="connsiteY23" fmla="*/ 177209 h 1083559"/>
                <a:gd name="connsiteX24" fmla="*/ 2116501 w 2260086"/>
                <a:gd name="connsiteY24" fmla="*/ 178638 h 1083559"/>
                <a:gd name="connsiteX25" fmla="*/ 2115194 w 2260086"/>
                <a:gd name="connsiteY25" fmla="*/ 178383 h 1083559"/>
                <a:gd name="connsiteX26" fmla="*/ 2116382 w 2260086"/>
                <a:gd name="connsiteY26" fmla="*/ 179115 h 1083559"/>
                <a:gd name="connsiteX27" fmla="*/ 2083044 w 2260086"/>
                <a:gd name="connsiteY27" fmla="*/ 189592 h 1083559"/>
                <a:gd name="connsiteX28" fmla="*/ 2075572 w 2260086"/>
                <a:gd name="connsiteY28" fmla="*/ 190907 h 1083559"/>
                <a:gd name="connsiteX29" fmla="*/ 2072387 w 2260086"/>
                <a:gd name="connsiteY29" fmla="*/ 194566 h 1083559"/>
                <a:gd name="connsiteX30" fmla="*/ 2083044 w 2260086"/>
                <a:gd name="connsiteY30" fmla="*/ 199117 h 1083559"/>
                <a:gd name="connsiteX31" fmla="*/ 2081139 w 2260086"/>
                <a:gd name="connsiteY31" fmla="*/ 212452 h 1083559"/>
                <a:gd name="connsiteX32" fmla="*/ 2063994 w 2260086"/>
                <a:gd name="connsiteY32" fmla="*/ 216262 h 1083559"/>
                <a:gd name="connsiteX33" fmla="*/ 2054448 w 2260086"/>
                <a:gd name="connsiteY33" fmla="*/ 215177 h 1083559"/>
                <a:gd name="connsiteX34" fmla="*/ 2025013 w 2260086"/>
                <a:gd name="connsiteY34" fmla="*/ 248996 h 1083559"/>
                <a:gd name="connsiteX35" fmla="*/ 2030657 w 2260086"/>
                <a:gd name="connsiteY35" fmla="*/ 255434 h 1083559"/>
                <a:gd name="connsiteX36" fmla="*/ 2023989 w 2260086"/>
                <a:gd name="connsiteY36" fmla="*/ 264839 h 1083559"/>
                <a:gd name="connsiteX37" fmla="*/ 2015893 w 2260086"/>
                <a:gd name="connsiteY37" fmla="*/ 266863 h 1083559"/>
                <a:gd name="connsiteX38" fmla="*/ 2012915 w 2260086"/>
                <a:gd name="connsiteY38" fmla="*/ 265769 h 1083559"/>
                <a:gd name="connsiteX39" fmla="*/ 2019227 w 2260086"/>
                <a:gd name="connsiteY39" fmla="*/ 271507 h 1083559"/>
                <a:gd name="connsiteX40" fmla="*/ 2004940 w 2260086"/>
                <a:gd name="connsiteY40" fmla="*/ 281985 h 1083559"/>
                <a:gd name="connsiteX41" fmla="*/ 1995327 w 2260086"/>
                <a:gd name="connsiteY41" fmla="*/ 279692 h 1083559"/>
                <a:gd name="connsiteX42" fmla="*/ 1989261 w 2260086"/>
                <a:gd name="connsiteY42" fmla="*/ 280776 h 1083559"/>
                <a:gd name="connsiteX43" fmla="*/ 1993510 w 2260086"/>
                <a:gd name="connsiteY43" fmla="*/ 281984 h 1083559"/>
                <a:gd name="connsiteX44" fmla="*/ 1286301 w 2260086"/>
                <a:gd name="connsiteY44" fmla="*/ 458712 h 1083559"/>
                <a:gd name="connsiteX45" fmla="*/ 627625 w 2260086"/>
                <a:gd name="connsiteY45" fmla="*/ 754908 h 1083559"/>
                <a:gd name="connsiteX46" fmla="*/ 38980 w 2260086"/>
                <a:gd name="connsiteY46" fmla="*/ 1070655 h 1083559"/>
                <a:gd name="connsiteX47" fmla="*/ 7547 w 2260086"/>
                <a:gd name="connsiteY47" fmla="*/ 1083037 h 1083559"/>
                <a:gd name="connsiteX48" fmla="*/ 3737 w 2260086"/>
                <a:gd name="connsiteY48" fmla="*/ 1057320 h 1083559"/>
                <a:gd name="connsiteX49" fmla="*/ 12310 w 2260086"/>
                <a:gd name="connsiteY49" fmla="*/ 1052557 h 1083559"/>
                <a:gd name="connsiteX50" fmla="*/ 21924 w 2260086"/>
                <a:gd name="connsiteY50" fmla="*/ 1042944 h 1083559"/>
                <a:gd name="connsiteX51" fmla="*/ 16953 w 2260086"/>
                <a:gd name="connsiteY51" fmla="*/ 1045889 h 1083559"/>
                <a:gd name="connsiteX52" fmla="*/ 6594 w 2260086"/>
                <a:gd name="connsiteY52" fmla="*/ 1048747 h 1083559"/>
                <a:gd name="connsiteX53" fmla="*/ 1832 w 2260086"/>
                <a:gd name="connsiteY53" fmla="*/ 1043984 h 1083559"/>
                <a:gd name="connsiteX54" fmla="*/ 1832 w 2260086"/>
                <a:gd name="connsiteY54" fmla="*/ 1041127 h 1083559"/>
                <a:gd name="connsiteX55" fmla="*/ 11357 w 2260086"/>
                <a:gd name="connsiteY55" fmla="*/ 1016362 h 1083559"/>
                <a:gd name="connsiteX56" fmla="*/ 20168 w 2260086"/>
                <a:gd name="connsiteY56" fmla="*/ 1006242 h 1083559"/>
                <a:gd name="connsiteX57" fmla="*/ 24706 w 2260086"/>
                <a:gd name="connsiteY57" fmla="*/ 1002706 h 1083559"/>
                <a:gd name="connsiteX58" fmla="*/ 23382 w 2260086"/>
                <a:gd name="connsiteY58" fmla="*/ 1003027 h 1083559"/>
                <a:gd name="connsiteX59" fmla="*/ 12309 w 2260086"/>
                <a:gd name="connsiteY59" fmla="*/ 1005884 h 1083559"/>
                <a:gd name="connsiteX60" fmla="*/ 3737 w 2260086"/>
                <a:gd name="connsiteY60" fmla="*/ 1003027 h 1083559"/>
                <a:gd name="connsiteX61" fmla="*/ 3737 w 2260086"/>
                <a:gd name="connsiteY61" fmla="*/ 1001122 h 1083559"/>
                <a:gd name="connsiteX62" fmla="*/ 12309 w 2260086"/>
                <a:gd name="connsiteY62" fmla="*/ 957307 h 1083559"/>
                <a:gd name="connsiteX63" fmla="*/ 16120 w 2260086"/>
                <a:gd name="connsiteY63" fmla="*/ 953496 h 1083559"/>
                <a:gd name="connsiteX64" fmla="*/ 17072 w 2260086"/>
                <a:gd name="connsiteY64" fmla="*/ 917302 h 1083559"/>
                <a:gd name="connsiteX65" fmla="*/ 23841 w 2260086"/>
                <a:gd name="connsiteY65" fmla="*/ 911330 h 1083559"/>
                <a:gd name="connsiteX66" fmla="*/ 12309 w 2260086"/>
                <a:gd name="connsiteY66" fmla="*/ 913492 h 1083559"/>
                <a:gd name="connsiteX67" fmla="*/ 17072 w 2260086"/>
                <a:gd name="connsiteY67" fmla="*/ 880155 h 1083559"/>
                <a:gd name="connsiteX68" fmla="*/ 38979 w 2260086"/>
                <a:gd name="connsiteY68" fmla="*/ 862058 h 1083559"/>
                <a:gd name="connsiteX69" fmla="*/ 40854 w 2260086"/>
                <a:gd name="connsiteY69" fmla="*/ 860775 h 1083559"/>
                <a:gd name="connsiteX70" fmla="*/ 40744 w 2260086"/>
                <a:gd name="connsiteY70" fmla="*/ 853922 h 1083559"/>
                <a:gd name="connsiteX71" fmla="*/ 32311 w 2260086"/>
                <a:gd name="connsiteY71" fmla="*/ 857295 h 1083559"/>
                <a:gd name="connsiteX72" fmla="*/ 10404 w 2260086"/>
                <a:gd name="connsiteY72" fmla="*/ 867772 h 1083559"/>
                <a:gd name="connsiteX73" fmla="*/ 10404 w 2260086"/>
                <a:gd name="connsiteY73" fmla="*/ 835387 h 1083559"/>
                <a:gd name="connsiteX74" fmla="*/ 10467 w 2260086"/>
                <a:gd name="connsiteY74" fmla="*/ 835324 h 1083559"/>
                <a:gd name="connsiteX75" fmla="*/ 8500 w 2260086"/>
                <a:gd name="connsiteY75" fmla="*/ 835387 h 1083559"/>
                <a:gd name="connsiteX76" fmla="*/ 4690 w 2260086"/>
                <a:gd name="connsiteY76" fmla="*/ 829672 h 1083559"/>
                <a:gd name="connsiteX77" fmla="*/ 4690 w 2260086"/>
                <a:gd name="connsiteY77" fmla="*/ 807764 h 1083559"/>
                <a:gd name="connsiteX78" fmla="*/ 14215 w 2260086"/>
                <a:gd name="connsiteY78" fmla="*/ 797287 h 1083559"/>
                <a:gd name="connsiteX79" fmla="*/ 29455 w 2260086"/>
                <a:gd name="connsiteY79" fmla="*/ 782047 h 1083559"/>
                <a:gd name="connsiteX80" fmla="*/ 30407 w 2260086"/>
                <a:gd name="connsiteY80" fmla="*/ 782999 h 1083559"/>
                <a:gd name="connsiteX81" fmla="*/ 39548 w 2260086"/>
                <a:gd name="connsiteY81" fmla="*/ 779151 h 1083559"/>
                <a:gd name="connsiteX82" fmla="*/ 39509 w 2260086"/>
                <a:gd name="connsiteY82" fmla="*/ 776716 h 1083559"/>
                <a:gd name="connsiteX83" fmla="*/ 37075 w 2260086"/>
                <a:gd name="connsiteY83" fmla="*/ 778237 h 1083559"/>
                <a:gd name="connsiteX84" fmla="*/ 31360 w 2260086"/>
                <a:gd name="connsiteY84" fmla="*/ 781094 h 1083559"/>
                <a:gd name="connsiteX85" fmla="*/ 11357 w 2260086"/>
                <a:gd name="connsiteY85" fmla="*/ 784904 h 1083559"/>
                <a:gd name="connsiteX86" fmla="*/ 10881 w 2260086"/>
                <a:gd name="connsiteY86" fmla="*/ 765140 h 1083559"/>
                <a:gd name="connsiteX87" fmla="*/ 13943 w 2260086"/>
                <a:gd name="connsiteY87" fmla="*/ 754424 h 1083559"/>
                <a:gd name="connsiteX88" fmla="*/ 13262 w 2260086"/>
                <a:gd name="connsiteY88" fmla="*/ 754424 h 1083559"/>
                <a:gd name="connsiteX89" fmla="*/ 23739 w 2260086"/>
                <a:gd name="connsiteY89" fmla="*/ 709657 h 1083559"/>
                <a:gd name="connsiteX90" fmla="*/ 37074 w 2260086"/>
                <a:gd name="connsiteY90" fmla="*/ 699180 h 1083559"/>
                <a:gd name="connsiteX91" fmla="*/ 38257 w 2260086"/>
                <a:gd name="connsiteY91" fmla="*/ 698457 h 1083559"/>
                <a:gd name="connsiteX92" fmla="*/ 38122 w 2260086"/>
                <a:gd name="connsiteY92" fmla="*/ 690008 h 1083559"/>
                <a:gd name="connsiteX93" fmla="*/ 36182 w 2260086"/>
                <a:gd name="connsiteY93" fmla="*/ 690458 h 1083559"/>
                <a:gd name="connsiteX94" fmla="*/ 14214 w 2260086"/>
                <a:gd name="connsiteY94" fmla="*/ 698227 h 1083559"/>
                <a:gd name="connsiteX95" fmla="*/ 12309 w 2260086"/>
                <a:gd name="connsiteY95" fmla="*/ 657270 h 1083559"/>
                <a:gd name="connsiteX96" fmla="*/ 940997 w 2260086"/>
                <a:gd name="connsiteY96" fmla="*/ 201975 h 1083559"/>
                <a:gd name="connsiteX97" fmla="*/ 1441059 w 2260086"/>
                <a:gd name="connsiteY97" fmla="*/ 36240 h 1083559"/>
                <a:gd name="connsiteX98" fmla="*/ 1541072 w 2260086"/>
                <a:gd name="connsiteY98" fmla="*/ 16237 h 1083559"/>
                <a:gd name="connsiteX99" fmla="*/ 1560122 w 2260086"/>
                <a:gd name="connsiteY99" fmla="*/ 13380 h 1083559"/>
                <a:gd name="connsiteX100" fmla="*/ 1622987 w 2260086"/>
                <a:gd name="connsiteY100" fmla="*/ 4807 h 1083559"/>
                <a:gd name="connsiteX101" fmla="*/ 1645847 w 2260086"/>
                <a:gd name="connsiteY101" fmla="*/ 3855 h 1083559"/>
                <a:gd name="connsiteX0" fmla="*/ 1622987 w 2260086"/>
                <a:gd name="connsiteY0" fmla="*/ 4787 h 1083539"/>
                <a:gd name="connsiteX1" fmla="*/ 1792532 w 2260086"/>
                <a:gd name="connsiteY1" fmla="*/ 25 h 1083539"/>
                <a:gd name="connsiteX2" fmla="*/ 1880162 w 2260086"/>
                <a:gd name="connsiteY2" fmla="*/ 6692 h 1083539"/>
                <a:gd name="connsiteX3" fmla="*/ 1942075 w 2260086"/>
                <a:gd name="connsiteY3" fmla="*/ 15265 h 1083539"/>
                <a:gd name="connsiteX4" fmla="*/ 1955409 w 2260086"/>
                <a:gd name="connsiteY4" fmla="*/ 16217 h 1083539"/>
                <a:gd name="connsiteX5" fmla="*/ 2186867 w 2260086"/>
                <a:gd name="connsiteY5" fmla="*/ 87655 h 1083539"/>
                <a:gd name="connsiteX6" fmla="*/ 2250685 w 2260086"/>
                <a:gd name="connsiteY6" fmla="*/ 118135 h 1083539"/>
                <a:gd name="connsiteX7" fmla="*/ 2258304 w 2260086"/>
                <a:gd name="connsiteY7" fmla="*/ 128612 h 1083539"/>
                <a:gd name="connsiteX8" fmla="*/ 2243064 w 2260086"/>
                <a:gd name="connsiteY8" fmla="*/ 135280 h 1083539"/>
                <a:gd name="connsiteX9" fmla="*/ 2218300 w 2260086"/>
                <a:gd name="connsiteY9" fmla="*/ 130517 h 1083539"/>
                <a:gd name="connsiteX10" fmla="*/ 2198297 w 2260086"/>
                <a:gd name="connsiteY10" fmla="*/ 124802 h 1083539"/>
                <a:gd name="connsiteX11" fmla="*/ 2184010 w 2260086"/>
                <a:gd name="connsiteY11" fmla="*/ 119087 h 1083539"/>
                <a:gd name="connsiteX12" fmla="*/ 2170674 w 2260086"/>
                <a:gd name="connsiteY12" fmla="*/ 114642 h 1083539"/>
                <a:gd name="connsiteX13" fmla="*/ 2215442 w 2260086"/>
                <a:gd name="connsiteY13" fmla="*/ 137184 h 1083539"/>
                <a:gd name="connsiteX14" fmla="*/ 2186867 w 2260086"/>
                <a:gd name="connsiteY14" fmla="*/ 146709 h 1083539"/>
                <a:gd name="connsiteX15" fmla="*/ 2175979 w 2260086"/>
                <a:gd name="connsiteY15" fmla="*/ 145802 h 1083539"/>
                <a:gd name="connsiteX16" fmla="*/ 2182105 w 2260086"/>
                <a:gd name="connsiteY16" fmla="*/ 148614 h 1083539"/>
                <a:gd name="connsiteX17" fmla="*/ 2149720 w 2260086"/>
                <a:gd name="connsiteY17" fmla="*/ 153377 h 1083539"/>
                <a:gd name="connsiteX18" fmla="*/ 2128765 w 2260086"/>
                <a:gd name="connsiteY18" fmla="*/ 153377 h 1083539"/>
                <a:gd name="connsiteX19" fmla="*/ 2111355 w 2260086"/>
                <a:gd name="connsiteY19" fmla="*/ 149775 h 1083539"/>
                <a:gd name="connsiteX20" fmla="*/ 2108738 w 2260086"/>
                <a:gd name="connsiteY20" fmla="*/ 152782 h 1083539"/>
                <a:gd name="connsiteX21" fmla="*/ 2128765 w 2260086"/>
                <a:gd name="connsiteY21" fmla="*/ 156234 h 1083539"/>
                <a:gd name="connsiteX22" fmla="*/ 2144005 w 2260086"/>
                <a:gd name="connsiteY22" fmla="*/ 163854 h 1083539"/>
                <a:gd name="connsiteX23" fmla="*/ 2139242 w 2260086"/>
                <a:gd name="connsiteY23" fmla="*/ 177189 h 1083539"/>
                <a:gd name="connsiteX24" fmla="*/ 2116501 w 2260086"/>
                <a:gd name="connsiteY24" fmla="*/ 178618 h 1083539"/>
                <a:gd name="connsiteX25" fmla="*/ 2115194 w 2260086"/>
                <a:gd name="connsiteY25" fmla="*/ 178363 h 1083539"/>
                <a:gd name="connsiteX26" fmla="*/ 2116382 w 2260086"/>
                <a:gd name="connsiteY26" fmla="*/ 179095 h 1083539"/>
                <a:gd name="connsiteX27" fmla="*/ 2083044 w 2260086"/>
                <a:gd name="connsiteY27" fmla="*/ 189572 h 1083539"/>
                <a:gd name="connsiteX28" fmla="*/ 2075572 w 2260086"/>
                <a:gd name="connsiteY28" fmla="*/ 190887 h 1083539"/>
                <a:gd name="connsiteX29" fmla="*/ 2072387 w 2260086"/>
                <a:gd name="connsiteY29" fmla="*/ 194546 h 1083539"/>
                <a:gd name="connsiteX30" fmla="*/ 2083044 w 2260086"/>
                <a:gd name="connsiteY30" fmla="*/ 199097 h 1083539"/>
                <a:gd name="connsiteX31" fmla="*/ 2081139 w 2260086"/>
                <a:gd name="connsiteY31" fmla="*/ 212432 h 1083539"/>
                <a:gd name="connsiteX32" fmla="*/ 2063994 w 2260086"/>
                <a:gd name="connsiteY32" fmla="*/ 216242 h 1083539"/>
                <a:gd name="connsiteX33" fmla="*/ 2054448 w 2260086"/>
                <a:gd name="connsiteY33" fmla="*/ 215157 h 1083539"/>
                <a:gd name="connsiteX34" fmla="*/ 2025013 w 2260086"/>
                <a:gd name="connsiteY34" fmla="*/ 248976 h 1083539"/>
                <a:gd name="connsiteX35" fmla="*/ 2030657 w 2260086"/>
                <a:gd name="connsiteY35" fmla="*/ 255414 h 1083539"/>
                <a:gd name="connsiteX36" fmla="*/ 2023989 w 2260086"/>
                <a:gd name="connsiteY36" fmla="*/ 264819 h 1083539"/>
                <a:gd name="connsiteX37" fmla="*/ 2015893 w 2260086"/>
                <a:gd name="connsiteY37" fmla="*/ 266843 h 1083539"/>
                <a:gd name="connsiteX38" fmla="*/ 2012915 w 2260086"/>
                <a:gd name="connsiteY38" fmla="*/ 265749 h 1083539"/>
                <a:gd name="connsiteX39" fmla="*/ 2019227 w 2260086"/>
                <a:gd name="connsiteY39" fmla="*/ 271487 h 1083539"/>
                <a:gd name="connsiteX40" fmla="*/ 2004940 w 2260086"/>
                <a:gd name="connsiteY40" fmla="*/ 281965 h 1083539"/>
                <a:gd name="connsiteX41" fmla="*/ 1995327 w 2260086"/>
                <a:gd name="connsiteY41" fmla="*/ 279672 h 1083539"/>
                <a:gd name="connsiteX42" fmla="*/ 1989261 w 2260086"/>
                <a:gd name="connsiteY42" fmla="*/ 280756 h 1083539"/>
                <a:gd name="connsiteX43" fmla="*/ 1993510 w 2260086"/>
                <a:gd name="connsiteY43" fmla="*/ 281964 h 1083539"/>
                <a:gd name="connsiteX44" fmla="*/ 1286301 w 2260086"/>
                <a:gd name="connsiteY44" fmla="*/ 458692 h 1083539"/>
                <a:gd name="connsiteX45" fmla="*/ 627625 w 2260086"/>
                <a:gd name="connsiteY45" fmla="*/ 754888 h 1083539"/>
                <a:gd name="connsiteX46" fmla="*/ 38980 w 2260086"/>
                <a:gd name="connsiteY46" fmla="*/ 1070635 h 1083539"/>
                <a:gd name="connsiteX47" fmla="*/ 7547 w 2260086"/>
                <a:gd name="connsiteY47" fmla="*/ 1083017 h 1083539"/>
                <a:gd name="connsiteX48" fmla="*/ 3737 w 2260086"/>
                <a:gd name="connsiteY48" fmla="*/ 1057300 h 1083539"/>
                <a:gd name="connsiteX49" fmla="*/ 12310 w 2260086"/>
                <a:gd name="connsiteY49" fmla="*/ 1052537 h 1083539"/>
                <a:gd name="connsiteX50" fmla="*/ 21924 w 2260086"/>
                <a:gd name="connsiteY50" fmla="*/ 1042924 h 1083539"/>
                <a:gd name="connsiteX51" fmla="*/ 16953 w 2260086"/>
                <a:gd name="connsiteY51" fmla="*/ 1045869 h 1083539"/>
                <a:gd name="connsiteX52" fmla="*/ 6594 w 2260086"/>
                <a:gd name="connsiteY52" fmla="*/ 1048727 h 1083539"/>
                <a:gd name="connsiteX53" fmla="*/ 1832 w 2260086"/>
                <a:gd name="connsiteY53" fmla="*/ 1043964 h 1083539"/>
                <a:gd name="connsiteX54" fmla="*/ 1832 w 2260086"/>
                <a:gd name="connsiteY54" fmla="*/ 1041107 h 1083539"/>
                <a:gd name="connsiteX55" fmla="*/ 11357 w 2260086"/>
                <a:gd name="connsiteY55" fmla="*/ 1016342 h 1083539"/>
                <a:gd name="connsiteX56" fmla="*/ 20168 w 2260086"/>
                <a:gd name="connsiteY56" fmla="*/ 1006222 h 1083539"/>
                <a:gd name="connsiteX57" fmla="*/ 24706 w 2260086"/>
                <a:gd name="connsiteY57" fmla="*/ 1002686 h 1083539"/>
                <a:gd name="connsiteX58" fmla="*/ 23382 w 2260086"/>
                <a:gd name="connsiteY58" fmla="*/ 1003007 h 1083539"/>
                <a:gd name="connsiteX59" fmla="*/ 12309 w 2260086"/>
                <a:gd name="connsiteY59" fmla="*/ 1005864 h 1083539"/>
                <a:gd name="connsiteX60" fmla="*/ 3737 w 2260086"/>
                <a:gd name="connsiteY60" fmla="*/ 1003007 h 1083539"/>
                <a:gd name="connsiteX61" fmla="*/ 3737 w 2260086"/>
                <a:gd name="connsiteY61" fmla="*/ 1001102 h 1083539"/>
                <a:gd name="connsiteX62" fmla="*/ 12309 w 2260086"/>
                <a:gd name="connsiteY62" fmla="*/ 957287 h 1083539"/>
                <a:gd name="connsiteX63" fmla="*/ 16120 w 2260086"/>
                <a:gd name="connsiteY63" fmla="*/ 953476 h 1083539"/>
                <a:gd name="connsiteX64" fmla="*/ 17072 w 2260086"/>
                <a:gd name="connsiteY64" fmla="*/ 917282 h 1083539"/>
                <a:gd name="connsiteX65" fmla="*/ 23841 w 2260086"/>
                <a:gd name="connsiteY65" fmla="*/ 911310 h 1083539"/>
                <a:gd name="connsiteX66" fmla="*/ 12309 w 2260086"/>
                <a:gd name="connsiteY66" fmla="*/ 913472 h 1083539"/>
                <a:gd name="connsiteX67" fmla="*/ 17072 w 2260086"/>
                <a:gd name="connsiteY67" fmla="*/ 880135 h 1083539"/>
                <a:gd name="connsiteX68" fmla="*/ 38979 w 2260086"/>
                <a:gd name="connsiteY68" fmla="*/ 862038 h 1083539"/>
                <a:gd name="connsiteX69" fmla="*/ 40854 w 2260086"/>
                <a:gd name="connsiteY69" fmla="*/ 860755 h 1083539"/>
                <a:gd name="connsiteX70" fmla="*/ 40744 w 2260086"/>
                <a:gd name="connsiteY70" fmla="*/ 853902 h 1083539"/>
                <a:gd name="connsiteX71" fmla="*/ 32311 w 2260086"/>
                <a:gd name="connsiteY71" fmla="*/ 857275 h 1083539"/>
                <a:gd name="connsiteX72" fmla="*/ 10404 w 2260086"/>
                <a:gd name="connsiteY72" fmla="*/ 867752 h 1083539"/>
                <a:gd name="connsiteX73" fmla="*/ 10404 w 2260086"/>
                <a:gd name="connsiteY73" fmla="*/ 835367 h 1083539"/>
                <a:gd name="connsiteX74" fmla="*/ 10467 w 2260086"/>
                <a:gd name="connsiteY74" fmla="*/ 835304 h 1083539"/>
                <a:gd name="connsiteX75" fmla="*/ 8500 w 2260086"/>
                <a:gd name="connsiteY75" fmla="*/ 835367 h 1083539"/>
                <a:gd name="connsiteX76" fmla="*/ 4690 w 2260086"/>
                <a:gd name="connsiteY76" fmla="*/ 829652 h 1083539"/>
                <a:gd name="connsiteX77" fmla="*/ 4690 w 2260086"/>
                <a:gd name="connsiteY77" fmla="*/ 807744 h 1083539"/>
                <a:gd name="connsiteX78" fmla="*/ 14215 w 2260086"/>
                <a:gd name="connsiteY78" fmla="*/ 797267 h 1083539"/>
                <a:gd name="connsiteX79" fmla="*/ 29455 w 2260086"/>
                <a:gd name="connsiteY79" fmla="*/ 782027 h 1083539"/>
                <a:gd name="connsiteX80" fmla="*/ 30407 w 2260086"/>
                <a:gd name="connsiteY80" fmla="*/ 782979 h 1083539"/>
                <a:gd name="connsiteX81" fmla="*/ 39548 w 2260086"/>
                <a:gd name="connsiteY81" fmla="*/ 779131 h 1083539"/>
                <a:gd name="connsiteX82" fmla="*/ 39509 w 2260086"/>
                <a:gd name="connsiteY82" fmla="*/ 776696 h 1083539"/>
                <a:gd name="connsiteX83" fmla="*/ 37075 w 2260086"/>
                <a:gd name="connsiteY83" fmla="*/ 778217 h 1083539"/>
                <a:gd name="connsiteX84" fmla="*/ 31360 w 2260086"/>
                <a:gd name="connsiteY84" fmla="*/ 781074 h 1083539"/>
                <a:gd name="connsiteX85" fmla="*/ 11357 w 2260086"/>
                <a:gd name="connsiteY85" fmla="*/ 784884 h 1083539"/>
                <a:gd name="connsiteX86" fmla="*/ 10881 w 2260086"/>
                <a:gd name="connsiteY86" fmla="*/ 765120 h 1083539"/>
                <a:gd name="connsiteX87" fmla="*/ 13943 w 2260086"/>
                <a:gd name="connsiteY87" fmla="*/ 754404 h 1083539"/>
                <a:gd name="connsiteX88" fmla="*/ 13262 w 2260086"/>
                <a:gd name="connsiteY88" fmla="*/ 754404 h 1083539"/>
                <a:gd name="connsiteX89" fmla="*/ 23739 w 2260086"/>
                <a:gd name="connsiteY89" fmla="*/ 709637 h 1083539"/>
                <a:gd name="connsiteX90" fmla="*/ 37074 w 2260086"/>
                <a:gd name="connsiteY90" fmla="*/ 699160 h 1083539"/>
                <a:gd name="connsiteX91" fmla="*/ 38257 w 2260086"/>
                <a:gd name="connsiteY91" fmla="*/ 698437 h 1083539"/>
                <a:gd name="connsiteX92" fmla="*/ 38122 w 2260086"/>
                <a:gd name="connsiteY92" fmla="*/ 689988 h 1083539"/>
                <a:gd name="connsiteX93" fmla="*/ 36182 w 2260086"/>
                <a:gd name="connsiteY93" fmla="*/ 690438 h 1083539"/>
                <a:gd name="connsiteX94" fmla="*/ 14214 w 2260086"/>
                <a:gd name="connsiteY94" fmla="*/ 698207 h 1083539"/>
                <a:gd name="connsiteX95" fmla="*/ 12309 w 2260086"/>
                <a:gd name="connsiteY95" fmla="*/ 657250 h 1083539"/>
                <a:gd name="connsiteX96" fmla="*/ 940997 w 2260086"/>
                <a:gd name="connsiteY96" fmla="*/ 201955 h 1083539"/>
                <a:gd name="connsiteX97" fmla="*/ 1441059 w 2260086"/>
                <a:gd name="connsiteY97" fmla="*/ 36220 h 1083539"/>
                <a:gd name="connsiteX98" fmla="*/ 1541072 w 2260086"/>
                <a:gd name="connsiteY98" fmla="*/ 16217 h 1083539"/>
                <a:gd name="connsiteX99" fmla="*/ 1560122 w 2260086"/>
                <a:gd name="connsiteY99" fmla="*/ 13360 h 1083539"/>
                <a:gd name="connsiteX100" fmla="*/ 1622987 w 2260086"/>
                <a:gd name="connsiteY100" fmla="*/ 4787 h 1083539"/>
                <a:gd name="connsiteX0" fmla="*/ 1560122 w 2260086"/>
                <a:gd name="connsiteY0" fmla="*/ 13335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98" fmla="*/ 1541072 w 2260086"/>
                <a:gd name="connsiteY98" fmla="*/ 16192 h 1083514"/>
                <a:gd name="connsiteX99" fmla="*/ 1560122 w 2260086"/>
                <a:gd name="connsiteY99" fmla="*/ 13335 h 1083514"/>
                <a:gd name="connsiteX0" fmla="*/ 1541072 w 2260086"/>
                <a:gd name="connsiteY0" fmla="*/ 16192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98" fmla="*/ 1541072 w 2260086"/>
                <a:gd name="connsiteY98" fmla="*/ 16192 h 1083514"/>
                <a:gd name="connsiteX0" fmla="*/ 1441059 w 2260086"/>
                <a:gd name="connsiteY0" fmla="*/ 36195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0" fmla="*/ 1441059 w 2260086"/>
                <a:gd name="connsiteY0" fmla="*/ 29528 h 1076847"/>
                <a:gd name="connsiteX1" fmla="*/ 1880162 w 2260086"/>
                <a:gd name="connsiteY1" fmla="*/ 0 h 1076847"/>
                <a:gd name="connsiteX2" fmla="*/ 1942075 w 2260086"/>
                <a:gd name="connsiteY2" fmla="*/ 8573 h 1076847"/>
                <a:gd name="connsiteX3" fmla="*/ 1955409 w 2260086"/>
                <a:gd name="connsiteY3" fmla="*/ 9525 h 1076847"/>
                <a:gd name="connsiteX4" fmla="*/ 2186867 w 2260086"/>
                <a:gd name="connsiteY4" fmla="*/ 80963 h 1076847"/>
                <a:gd name="connsiteX5" fmla="*/ 2250685 w 2260086"/>
                <a:gd name="connsiteY5" fmla="*/ 111443 h 1076847"/>
                <a:gd name="connsiteX6" fmla="*/ 2258304 w 2260086"/>
                <a:gd name="connsiteY6" fmla="*/ 121920 h 1076847"/>
                <a:gd name="connsiteX7" fmla="*/ 2243064 w 2260086"/>
                <a:gd name="connsiteY7" fmla="*/ 128588 h 1076847"/>
                <a:gd name="connsiteX8" fmla="*/ 2218300 w 2260086"/>
                <a:gd name="connsiteY8" fmla="*/ 123825 h 1076847"/>
                <a:gd name="connsiteX9" fmla="*/ 2198297 w 2260086"/>
                <a:gd name="connsiteY9" fmla="*/ 118110 h 1076847"/>
                <a:gd name="connsiteX10" fmla="*/ 2184010 w 2260086"/>
                <a:gd name="connsiteY10" fmla="*/ 112395 h 1076847"/>
                <a:gd name="connsiteX11" fmla="*/ 2170674 w 2260086"/>
                <a:gd name="connsiteY11" fmla="*/ 107950 h 1076847"/>
                <a:gd name="connsiteX12" fmla="*/ 2215442 w 2260086"/>
                <a:gd name="connsiteY12" fmla="*/ 130492 h 1076847"/>
                <a:gd name="connsiteX13" fmla="*/ 2186867 w 2260086"/>
                <a:gd name="connsiteY13" fmla="*/ 140017 h 1076847"/>
                <a:gd name="connsiteX14" fmla="*/ 2175979 w 2260086"/>
                <a:gd name="connsiteY14" fmla="*/ 139110 h 1076847"/>
                <a:gd name="connsiteX15" fmla="*/ 2182105 w 2260086"/>
                <a:gd name="connsiteY15" fmla="*/ 141922 h 1076847"/>
                <a:gd name="connsiteX16" fmla="*/ 2149720 w 2260086"/>
                <a:gd name="connsiteY16" fmla="*/ 146685 h 1076847"/>
                <a:gd name="connsiteX17" fmla="*/ 2128765 w 2260086"/>
                <a:gd name="connsiteY17" fmla="*/ 146685 h 1076847"/>
                <a:gd name="connsiteX18" fmla="*/ 2111355 w 2260086"/>
                <a:gd name="connsiteY18" fmla="*/ 143083 h 1076847"/>
                <a:gd name="connsiteX19" fmla="*/ 2108738 w 2260086"/>
                <a:gd name="connsiteY19" fmla="*/ 146090 h 1076847"/>
                <a:gd name="connsiteX20" fmla="*/ 2128765 w 2260086"/>
                <a:gd name="connsiteY20" fmla="*/ 149542 h 1076847"/>
                <a:gd name="connsiteX21" fmla="*/ 2144005 w 2260086"/>
                <a:gd name="connsiteY21" fmla="*/ 157162 h 1076847"/>
                <a:gd name="connsiteX22" fmla="*/ 2139242 w 2260086"/>
                <a:gd name="connsiteY22" fmla="*/ 170497 h 1076847"/>
                <a:gd name="connsiteX23" fmla="*/ 2116501 w 2260086"/>
                <a:gd name="connsiteY23" fmla="*/ 171926 h 1076847"/>
                <a:gd name="connsiteX24" fmla="*/ 2115194 w 2260086"/>
                <a:gd name="connsiteY24" fmla="*/ 171671 h 1076847"/>
                <a:gd name="connsiteX25" fmla="*/ 2116382 w 2260086"/>
                <a:gd name="connsiteY25" fmla="*/ 172403 h 1076847"/>
                <a:gd name="connsiteX26" fmla="*/ 2083044 w 2260086"/>
                <a:gd name="connsiteY26" fmla="*/ 182880 h 1076847"/>
                <a:gd name="connsiteX27" fmla="*/ 2075572 w 2260086"/>
                <a:gd name="connsiteY27" fmla="*/ 184195 h 1076847"/>
                <a:gd name="connsiteX28" fmla="*/ 2072387 w 2260086"/>
                <a:gd name="connsiteY28" fmla="*/ 187854 h 1076847"/>
                <a:gd name="connsiteX29" fmla="*/ 2083044 w 2260086"/>
                <a:gd name="connsiteY29" fmla="*/ 192405 h 1076847"/>
                <a:gd name="connsiteX30" fmla="*/ 2081139 w 2260086"/>
                <a:gd name="connsiteY30" fmla="*/ 205740 h 1076847"/>
                <a:gd name="connsiteX31" fmla="*/ 2063994 w 2260086"/>
                <a:gd name="connsiteY31" fmla="*/ 209550 h 1076847"/>
                <a:gd name="connsiteX32" fmla="*/ 2054448 w 2260086"/>
                <a:gd name="connsiteY32" fmla="*/ 208465 h 1076847"/>
                <a:gd name="connsiteX33" fmla="*/ 2025013 w 2260086"/>
                <a:gd name="connsiteY33" fmla="*/ 242284 h 1076847"/>
                <a:gd name="connsiteX34" fmla="*/ 2030657 w 2260086"/>
                <a:gd name="connsiteY34" fmla="*/ 248722 h 1076847"/>
                <a:gd name="connsiteX35" fmla="*/ 2023989 w 2260086"/>
                <a:gd name="connsiteY35" fmla="*/ 258127 h 1076847"/>
                <a:gd name="connsiteX36" fmla="*/ 2015893 w 2260086"/>
                <a:gd name="connsiteY36" fmla="*/ 260151 h 1076847"/>
                <a:gd name="connsiteX37" fmla="*/ 2012915 w 2260086"/>
                <a:gd name="connsiteY37" fmla="*/ 259057 h 1076847"/>
                <a:gd name="connsiteX38" fmla="*/ 2019227 w 2260086"/>
                <a:gd name="connsiteY38" fmla="*/ 264795 h 1076847"/>
                <a:gd name="connsiteX39" fmla="*/ 2004940 w 2260086"/>
                <a:gd name="connsiteY39" fmla="*/ 275273 h 1076847"/>
                <a:gd name="connsiteX40" fmla="*/ 1995327 w 2260086"/>
                <a:gd name="connsiteY40" fmla="*/ 272980 h 1076847"/>
                <a:gd name="connsiteX41" fmla="*/ 1989261 w 2260086"/>
                <a:gd name="connsiteY41" fmla="*/ 274064 h 1076847"/>
                <a:gd name="connsiteX42" fmla="*/ 1993510 w 2260086"/>
                <a:gd name="connsiteY42" fmla="*/ 275272 h 1076847"/>
                <a:gd name="connsiteX43" fmla="*/ 1286301 w 2260086"/>
                <a:gd name="connsiteY43" fmla="*/ 452000 h 1076847"/>
                <a:gd name="connsiteX44" fmla="*/ 627625 w 2260086"/>
                <a:gd name="connsiteY44" fmla="*/ 748196 h 1076847"/>
                <a:gd name="connsiteX45" fmla="*/ 38980 w 2260086"/>
                <a:gd name="connsiteY45" fmla="*/ 1063943 h 1076847"/>
                <a:gd name="connsiteX46" fmla="*/ 7547 w 2260086"/>
                <a:gd name="connsiteY46" fmla="*/ 1076325 h 1076847"/>
                <a:gd name="connsiteX47" fmla="*/ 3737 w 2260086"/>
                <a:gd name="connsiteY47" fmla="*/ 1050608 h 1076847"/>
                <a:gd name="connsiteX48" fmla="*/ 12310 w 2260086"/>
                <a:gd name="connsiteY48" fmla="*/ 1045845 h 1076847"/>
                <a:gd name="connsiteX49" fmla="*/ 21924 w 2260086"/>
                <a:gd name="connsiteY49" fmla="*/ 1036232 h 1076847"/>
                <a:gd name="connsiteX50" fmla="*/ 16953 w 2260086"/>
                <a:gd name="connsiteY50" fmla="*/ 1039177 h 1076847"/>
                <a:gd name="connsiteX51" fmla="*/ 6594 w 2260086"/>
                <a:gd name="connsiteY51" fmla="*/ 1042035 h 1076847"/>
                <a:gd name="connsiteX52" fmla="*/ 1832 w 2260086"/>
                <a:gd name="connsiteY52" fmla="*/ 1037272 h 1076847"/>
                <a:gd name="connsiteX53" fmla="*/ 1832 w 2260086"/>
                <a:gd name="connsiteY53" fmla="*/ 1034415 h 1076847"/>
                <a:gd name="connsiteX54" fmla="*/ 11357 w 2260086"/>
                <a:gd name="connsiteY54" fmla="*/ 1009650 h 1076847"/>
                <a:gd name="connsiteX55" fmla="*/ 20168 w 2260086"/>
                <a:gd name="connsiteY55" fmla="*/ 999530 h 1076847"/>
                <a:gd name="connsiteX56" fmla="*/ 24706 w 2260086"/>
                <a:gd name="connsiteY56" fmla="*/ 995994 h 1076847"/>
                <a:gd name="connsiteX57" fmla="*/ 23382 w 2260086"/>
                <a:gd name="connsiteY57" fmla="*/ 996315 h 1076847"/>
                <a:gd name="connsiteX58" fmla="*/ 12309 w 2260086"/>
                <a:gd name="connsiteY58" fmla="*/ 999172 h 1076847"/>
                <a:gd name="connsiteX59" fmla="*/ 3737 w 2260086"/>
                <a:gd name="connsiteY59" fmla="*/ 996315 h 1076847"/>
                <a:gd name="connsiteX60" fmla="*/ 3737 w 2260086"/>
                <a:gd name="connsiteY60" fmla="*/ 994410 h 1076847"/>
                <a:gd name="connsiteX61" fmla="*/ 12309 w 2260086"/>
                <a:gd name="connsiteY61" fmla="*/ 950595 h 1076847"/>
                <a:gd name="connsiteX62" fmla="*/ 16120 w 2260086"/>
                <a:gd name="connsiteY62" fmla="*/ 946784 h 1076847"/>
                <a:gd name="connsiteX63" fmla="*/ 17072 w 2260086"/>
                <a:gd name="connsiteY63" fmla="*/ 910590 h 1076847"/>
                <a:gd name="connsiteX64" fmla="*/ 23841 w 2260086"/>
                <a:gd name="connsiteY64" fmla="*/ 904618 h 1076847"/>
                <a:gd name="connsiteX65" fmla="*/ 12309 w 2260086"/>
                <a:gd name="connsiteY65" fmla="*/ 906780 h 1076847"/>
                <a:gd name="connsiteX66" fmla="*/ 17072 w 2260086"/>
                <a:gd name="connsiteY66" fmla="*/ 873443 h 1076847"/>
                <a:gd name="connsiteX67" fmla="*/ 38979 w 2260086"/>
                <a:gd name="connsiteY67" fmla="*/ 855346 h 1076847"/>
                <a:gd name="connsiteX68" fmla="*/ 40854 w 2260086"/>
                <a:gd name="connsiteY68" fmla="*/ 854063 h 1076847"/>
                <a:gd name="connsiteX69" fmla="*/ 40744 w 2260086"/>
                <a:gd name="connsiteY69" fmla="*/ 847210 h 1076847"/>
                <a:gd name="connsiteX70" fmla="*/ 32311 w 2260086"/>
                <a:gd name="connsiteY70" fmla="*/ 850583 h 1076847"/>
                <a:gd name="connsiteX71" fmla="*/ 10404 w 2260086"/>
                <a:gd name="connsiteY71" fmla="*/ 861060 h 1076847"/>
                <a:gd name="connsiteX72" fmla="*/ 10404 w 2260086"/>
                <a:gd name="connsiteY72" fmla="*/ 828675 h 1076847"/>
                <a:gd name="connsiteX73" fmla="*/ 10467 w 2260086"/>
                <a:gd name="connsiteY73" fmla="*/ 828612 h 1076847"/>
                <a:gd name="connsiteX74" fmla="*/ 8500 w 2260086"/>
                <a:gd name="connsiteY74" fmla="*/ 828675 h 1076847"/>
                <a:gd name="connsiteX75" fmla="*/ 4690 w 2260086"/>
                <a:gd name="connsiteY75" fmla="*/ 822960 h 1076847"/>
                <a:gd name="connsiteX76" fmla="*/ 4690 w 2260086"/>
                <a:gd name="connsiteY76" fmla="*/ 801052 h 1076847"/>
                <a:gd name="connsiteX77" fmla="*/ 14215 w 2260086"/>
                <a:gd name="connsiteY77" fmla="*/ 790575 h 1076847"/>
                <a:gd name="connsiteX78" fmla="*/ 29455 w 2260086"/>
                <a:gd name="connsiteY78" fmla="*/ 775335 h 1076847"/>
                <a:gd name="connsiteX79" fmla="*/ 30407 w 2260086"/>
                <a:gd name="connsiteY79" fmla="*/ 776287 h 1076847"/>
                <a:gd name="connsiteX80" fmla="*/ 39548 w 2260086"/>
                <a:gd name="connsiteY80" fmla="*/ 772439 h 1076847"/>
                <a:gd name="connsiteX81" fmla="*/ 39509 w 2260086"/>
                <a:gd name="connsiteY81" fmla="*/ 770004 h 1076847"/>
                <a:gd name="connsiteX82" fmla="*/ 37075 w 2260086"/>
                <a:gd name="connsiteY82" fmla="*/ 771525 h 1076847"/>
                <a:gd name="connsiteX83" fmla="*/ 31360 w 2260086"/>
                <a:gd name="connsiteY83" fmla="*/ 774382 h 1076847"/>
                <a:gd name="connsiteX84" fmla="*/ 11357 w 2260086"/>
                <a:gd name="connsiteY84" fmla="*/ 778192 h 1076847"/>
                <a:gd name="connsiteX85" fmla="*/ 10881 w 2260086"/>
                <a:gd name="connsiteY85" fmla="*/ 758428 h 1076847"/>
                <a:gd name="connsiteX86" fmla="*/ 13943 w 2260086"/>
                <a:gd name="connsiteY86" fmla="*/ 747712 h 1076847"/>
                <a:gd name="connsiteX87" fmla="*/ 13262 w 2260086"/>
                <a:gd name="connsiteY87" fmla="*/ 747712 h 1076847"/>
                <a:gd name="connsiteX88" fmla="*/ 23739 w 2260086"/>
                <a:gd name="connsiteY88" fmla="*/ 702945 h 1076847"/>
                <a:gd name="connsiteX89" fmla="*/ 37074 w 2260086"/>
                <a:gd name="connsiteY89" fmla="*/ 692468 h 1076847"/>
                <a:gd name="connsiteX90" fmla="*/ 38257 w 2260086"/>
                <a:gd name="connsiteY90" fmla="*/ 691745 h 1076847"/>
                <a:gd name="connsiteX91" fmla="*/ 38122 w 2260086"/>
                <a:gd name="connsiteY91" fmla="*/ 683296 h 1076847"/>
                <a:gd name="connsiteX92" fmla="*/ 36182 w 2260086"/>
                <a:gd name="connsiteY92" fmla="*/ 683746 h 1076847"/>
                <a:gd name="connsiteX93" fmla="*/ 14214 w 2260086"/>
                <a:gd name="connsiteY93" fmla="*/ 691515 h 1076847"/>
                <a:gd name="connsiteX94" fmla="*/ 12309 w 2260086"/>
                <a:gd name="connsiteY94" fmla="*/ 650558 h 1076847"/>
                <a:gd name="connsiteX95" fmla="*/ 940997 w 2260086"/>
                <a:gd name="connsiteY95" fmla="*/ 195263 h 1076847"/>
                <a:gd name="connsiteX96" fmla="*/ 1441059 w 2260086"/>
                <a:gd name="connsiteY96" fmla="*/ 29528 h 1076847"/>
                <a:gd name="connsiteX0" fmla="*/ 1441059 w 2260086"/>
                <a:gd name="connsiteY0" fmla="*/ 22283 h 1069602"/>
                <a:gd name="connsiteX1" fmla="*/ 1942075 w 2260086"/>
                <a:gd name="connsiteY1" fmla="*/ 1328 h 1069602"/>
                <a:gd name="connsiteX2" fmla="*/ 1955409 w 2260086"/>
                <a:gd name="connsiteY2" fmla="*/ 2280 h 1069602"/>
                <a:gd name="connsiteX3" fmla="*/ 2186867 w 2260086"/>
                <a:gd name="connsiteY3" fmla="*/ 73718 h 1069602"/>
                <a:gd name="connsiteX4" fmla="*/ 2250685 w 2260086"/>
                <a:gd name="connsiteY4" fmla="*/ 104198 h 1069602"/>
                <a:gd name="connsiteX5" fmla="*/ 2258304 w 2260086"/>
                <a:gd name="connsiteY5" fmla="*/ 114675 h 1069602"/>
                <a:gd name="connsiteX6" fmla="*/ 2243064 w 2260086"/>
                <a:gd name="connsiteY6" fmla="*/ 121343 h 1069602"/>
                <a:gd name="connsiteX7" fmla="*/ 2218300 w 2260086"/>
                <a:gd name="connsiteY7" fmla="*/ 116580 h 1069602"/>
                <a:gd name="connsiteX8" fmla="*/ 2198297 w 2260086"/>
                <a:gd name="connsiteY8" fmla="*/ 110865 h 1069602"/>
                <a:gd name="connsiteX9" fmla="*/ 2184010 w 2260086"/>
                <a:gd name="connsiteY9" fmla="*/ 105150 h 1069602"/>
                <a:gd name="connsiteX10" fmla="*/ 2170674 w 2260086"/>
                <a:gd name="connsiteY10" fmla="*/ 100705 h 1069602"/>
                <a:gd name="connsiteX11" fmla="*/ 2215442 w 2260086"/>
                <a:gd name="connsiteY11" fmla="*/ 123247 h 1069602"/>
                <a:gd name="connsiteX12" fmla="*/ 2186867 w 2260086"/>
                <a:gd name="connsiteY12" fmla="*/ 132772 h 1069602"/>
                <a:gd name="connsiteX13" fmla="*/ 2175979 w 2260086"/>
                <a:gd name="connsiteY13" fmla="*/ 131865 h 1069602"/>
                <a:gd name="connsiteX14" fmla="*/ 2182105 w 2260086"/>
                <a:gd name="connsiteY14" fmla="*/ 134677 h 1069602"/>
                <a:gd name="connsiteX15" fmla="*/ 2149720 w 2260086"/>
                <a:gd name="connsiteY15" fmla="*/ 139440 h 1069602"/>
                <a:gd name="connsiteX16" fmla="*/ 2128765 w 2260086"/>
                <a:gd name="connsiteY16" fmla="*/ 139440 h 1069602"/>
                <a:gd name="connsiteX17" fmla="*/ 2111355 w 2260086"/>
                <a:gd name="connsiteY17" fmla="*/ 135838 h 1069602"/>
                <a:gd name="connsiteX18" fmla="*/ 2108738 w 2260086"/>
                <a:gd name="connsiteY18" fmla="*/ 138845 h 1069602"/>
                <a:gd name="connsiteX19" fmla="*/ 2128765 w 2260086"/>
                <a:gd name="connsiteY19" fmla="*/ 142297 h 1069602"/>
                <a:gd name="connsiteX20" fmla="*/ 2144005 w 2260086"/>
                <a:gd name="connsiteY20" fmla="*/ 149917 h 1069602"/>
                <a:gd name="connsiteX21" fmla="*/ 2139242 w 2260086"/>
                <a:gd name="connsiteY21" fmla="*/ 163252 h 1069602"/>
                <a:gd name="connsiteX22" fmla="*/ 2116501 w 2260086"/>
                <a:gd name="connsiteY22" fmla="*/ 164681 h 1069602"/>
                <a:gd name="connsiteX23" fmla="*/ 2115194 w 2260086"/>
                <a:gd name="connsiteY23" fmla="*/ 164426 h 1069602"/>
                <a:gd name="connsiteX24" fmla="*/ 2116382 w 2260086"/>
                <a:gd name="connsiteY24" fmla="*/ 165158 h 1069602"/>
                <a:gd name="connsiteX25" fmla="*/ 2083044 w 2260086"/>
                <a:gd name="connsiteY25" fmla="*/ 175635 h 1069602"/>
                <a:gd name="connsiteX26" fmla="*/ 2075572 w 2260086"/>
                <a:gd name="connsiteY26" fmla="*/ 176950 h 1069602"/>
                <a:gd name="connsiteX27" fmla="*/ 2072387 w 2260086"/>
                <a:gd name="connsiteY27" fmla="*/ 180609 h 1069602"/>
                <a:gd name="connsiteX28" fmla="*/ 2083044 w 2260086"/>
                <a:gd name="connsiteY28" fmla="*/ 185160 h 1069602"/>
                <a:gd name="connsiteX29" fmla="*/ 2081139 w 2260086"/>
                <a:gd name="connsiteY29" fmla="*/ 198495 h 1069602"/>
                <a:gd name="connsiteX30" fmla="*/ 2063994 w 2260086"/>
                <a:gd name="connsiteY30" fmla="*/ 202305 h 1069602"/>
                <a:gd name="connsiteX31" fmla="*/ 2054448 w 2260086"/>
                <a:gd name="connsiteY31" fmla="*/ 201220 h 1069602"/>
                <a:gd name="connsiteX32" fmla="*/ 2025013 w 2260086"/>
                <a:gd name="connsiteY32" fmla="*/ 235039 h 1069602"/>
                <a:gd name="connsiteX33" fmla="*/ 2030657 w 2260086"/>
                <a:gd name="connsiteY33" fmla="*/ 241477 h 1069602"/>
                <a:gd name="connsiteX34" fmla="*/ 2023989 w 2260086"/>
                <a:gd name="connsiteY34" fmla="*/ 250882 h 1069602"/>
                <a:gd name="connsiteX35" fmla="*/ 2015893 w 2260086"/>
                <a:gd name="connsiteY35" fmla="*/ 252906 h 1069602"/>
                <a:gd name="connsiteX36" fmla="*/ 2012915 w 2260086"/>
                <a:gd name="connsiteY36" fmla="*/ 251812 h 1069602"/>
                <a:gd name="connsiteX37" fmla="*/ 2019227 w 2260086"/>
                <a:gd name="connsiteY37" fmla="*/ 257550 h 1069602"/>
                <a:gd name="connsiteX38" fmla="*/ 2004940 w 2260086"/>
                <a:gd name="connsiteY38" fmla="*/ 268028 h 1069602"/>
                <a:gd name="connsiteX39" fmla="*/ 1995327 w 2260086"/>
                <a:gd name="connsiteY39" fmla="*/ 265735 h 1069602"/>
                <a:gd name="connsiteX40" fmla="*/ 1989261 w 2260086"/>
                <a:gd name="connsiteY40" fmla="*/ 266819 h 1069602"/>
                <a:gd name="connsiteX41" fmla="*/ 1993510 w 2260086"/>
                <a:gd name="connsiteY41" fmla="*/ 268027 h 1069602"/>
                <a:gd name="connsiteX42" fmla="*/ 1286301 w 2260086"/>
                <a:gd name="connsiteY42" fmla="*/ 444755 h 1069602"/>
                <a:gd name="connsiteX43" fmla="*/ 627625 w 2260086"/>
                <a:gd name="connsiteY43" fmla="*/ 740951 h 1069602"/>
                <a:gd name="connsiteX44" fmla="*/ 38980 w 2260086"/>
                <a:gd name="connsiteY44" fmla="*/ 1056698 h 1069602"/>
                <a:gd name="connsiteX45" fmla="*/ 7547 w 2260086"/>
                <a:gd name="connsiteY45" fmla="*/ 1069080 h 1069602"/>
                <a:gd name="connsiteX46" fmla="*/ 3737 w 2260086"/>
                <a:gd name="connsiteY46" fmla="*/ 1043363 h 1069602"/>
                <a:gd name="connsiteX47" fmla="*/ 12310 w 2260086"/>
                <a:gd name="connsiteY47" fmla="*/ 1038600 h 1069602"/>
                <a:gd name="connsiteX48" fmla="*/ 21924 w 2260086"/>
                <a:gd name="connsiteY48" fmla="*/ 1028987 h 1069602"/>
                <a:gd name="connsiteX49" fmla="*/ 16953 w 2260086"/>
                <a:gd name="connsiteY49" fmla="*/ 1031932 h 1069602"/>
                <a:gd name="connsiteX50" fmla="*/ 6594 w 2260086"/>
                <a:gd name="connsiteY50" fmla="*/ 1034790 h 1069602"/>
                <a:gd name="connsiteX51" fmla="*/ 1832 w 2260086"/>
                <a:gd name="connsiteY51" fmla="*/ 1030027 h 1069602"/>
                <a:gd name="connsiteX52" fmla="*/ 1832 w 2260086"/>
                <a:gd name="connsiteY52" fmla="*/ 1027170 h 1069602"/>
                <a:gd name="connsiteX53" fmla="*/ 11357 w 2260086"/>
                <a:gd name="connsiteY53" fmla="*/ 1002405 h 1069602"/>
                <a:gd name="connsiteX54" fmla="*/ 20168 w 2260086"/>
                <a:gd name="connsiteY54" fmla="*/ 992285 h 1069602"/>
                <a:gd name="connsiteX55" fmla="*/ 24706 w 2260086"/>
                <a:gd name="connsiteY55" fmla="*/ 988749 h 1069602"/>
                <a:gd name="connsiteX56" fmla="*/ 23382 w 2260086"/>
                <a:gd name="connsiteY56" fmla="*/ 989070 h 1069602"/>
                <a:gd name="connsiteX57" fmla="*/ 12309 w 2260086"/>
                <a:gd name="connsiteY57" fmla="*/ 991927 h 1069602"/>
                <a:gd name="connsiteX58" fmla="*/ 3737 w 2260086"/>
                <a:gd name="connsiteY58" fmla="*/ 989070 h 1069602"/>
                <a:gd name="connsiteX59" fmla="*/ 3737 w 2260086"/>
                <a:gd name="connsiteY59" fmla="*/ 987165 h 1069602"/>
                <a:gd name="connsiteX60" fmla="*/ 12309 w 2260086"/>
                <a:gd name="connsiteY60" fmla="*/ 943350 h 1069602"/>
                <a:gd name="connsiteX61" fmla="*/ 16120 w 2260086"/>
                <a:gd name="connsiteY61" fmla="*/ 939539 h 1069602"/>
                <a:gd name="connsiteX62" fmla="*/ 17072 w 2260086"/>
                <a:gd name="connsiteY62" fmla="*/ 903345 h 1069602"/>
                <a:gd name="connsiteX63" fmla="*/ 23841 w 2260086"/>
                <a:gd name="connsiteY63" fmla="*/ 897373 h 1069602"/>
                <a:gd name="connsiteX64" fmla="*/ 12309 w 2260086"/>
                <a:gd name="connsiteY64" fmla="*/ 899535 h 1069602"/>
                <a:gd name="connsiteX65" fmla="*/ 17072 w 2260086"/>
                <a:gd name="connsiteY65" fmla="*/ 866198 h 1069602"/>
                <a:gd name="connsiteX66" fmla="*/ 38979 w 2260086"/>
                <a:gd name="connsiteY66" fmla="*/ 848101 h 1069602"/>
                <a:gd name="connsiteX67" fmla="*/ 40854 w 2260086"/>
                <a:gd name="connsiteY67" fmla="*/ 846818 h 1069602"/>
                <a:gd name="connsiteX68" fmla="*/ 40744 w 2260086"/>
                <a:gd name="connsiteY68" fmla="*/ 839965 h 1069602"/>
                <a:gd name="connsiteX69" fmla="*/ 32311 w 2260086"/>
                <a:gd name="connsiteY69" fmla="*/ 843338 h 1069602"/>
                <a:gd name="connsiteX70" fmla="*/ 10404 w 2260086"/>
                <a:gd name="connsiteY70" fmla="*/ 853815 h 1069602"/>
                <a:gd name="connsiteX71" fmla="*/ 10404 w 2260086"/>
                <a:gd name="connsiteY71" fmla="*/ 821430 h 1069602"/>
                <a:gd name="connsiteX72" fmla="*/ 10467 w 2260086"/>
                <a:gd name="connsiteY72" fmla="*/ 821367 h 1069602"/>
                <a:gd name="connsiteX73" fmla="*/ 8500 w 2260086"/>
                <a:gd name="connsiteY73" fmla="*/ 821430 h 1069602"/>
                <a:gd name="connsiteX74" fmla="*/ 4690 w 2260086"/>
                <a:gd name="connsiteY74" fmla="*/ 815715 h 1069602"/>
                <a:gd name="connsiteX75" fmla="*/ 4690 w 2260086"/>
                <a:gd name="connsiteY75" fmla="*/ 793807 h 1069602"/>
                <a:gd name="connsiteX76" fmla="*/ 14215 w 2260086"/>
                <a:gd name="connsiteY76" fmla="*/ 783330 h 1069602"/>
                <a:gd name="connsiteX77" fmla="*/ 29455 w 2260086"/>
                <a:gd name="connsiteY77" fmla="*/ 768090 h 1069602"/>
                <a:gd name="connsiteX78" fmla="*/ 30407 w 2260086"/>
                <a:gd name="connsiteY78" fmla="*/ 769042 h 1069602"/>
                <a:gd name="connsiteX79" fmla="*/ 39548 w 2260086"/>
                <a:gd name="connsiteY79" fmla="*/ 765194 h 1069602"/>
                <a:gd name="connsiteX80" fmla="*/ 39509 w 2260086"/>
                <a:gd name="connsiteY80" fmla="*/ 762759 h 1069602"/>
                <a:gd name="connsiteX81" fmla="*/ 37075 w 2260086"/>
                <a:gd name="connsiteY81" fmla="*/ 764280 h 1069602"/>
                <a:gd name="connsiteX82" fmla="*/ 31360 w 2260086"/>
                <a:gd name="connsiteY82" fmla="*/ 767137 h 1069602"/>
                <a:gd name="connsiteX83" fmla="*/ 11357 w 2260086"/>
                <a:gd name="connsiteY83" fmla="*/ 770947 h 1069602"/>
                <a:gd name="connsiteX84" fmla="*/ 10881 w 2260086"/>
                <a:gd name="connsiteY84" fmla="*/ 751183 h 1069602"/>
                <a:gd name="connsiteX85" fmla="*/ 13943 w 2260086"/>
                <a:gd name="connsiteY85" fmla="*/ 740467 h 1069602"/>
                <a:gd name="connsiteX86" fmla="*/ 13262 w 2260086"/>
                <a:gd name="connsiteY86" fmla="*/ 740467 h 1069602"/>
                <a:gd name="connsiteX87" fmla="*/ 23739 w 2260086"/>
                <a:gd name="connsiteY87" fmla="*/ 695700 h 1069602"/>
                <a:gd name="connsiteX88" fmla="*/ 37074 w 2260086"/>
                <a:gd name="connsiteY88" fmla="*/ 685223 h 1069602"/>
                <a:gd name="connsiteX89" fmla="*/ 38257 w 2260086"/>
                <a:gd name="connsiteY89" fmla="*/ 684500 h 1069602"/>
                <a:gd name="connsiteX90" fmla="*/ 38122 w 2260086"/>
                <a:gd name="connsiteY90" fmla="*/ 676051 h 1069602"/>
                <a:gd name="connsiteX91" fmla="*/ 36182 w 2260086"/>
                <a:gd name="connsiteY91" fmla="*/ 676501 h 1069602"/>
                <a:gd name="connsiteX92" fmla="*/ 14214 w 2260086"/>
                <a:gd name="connsiteY92" fmla="*/ 684270 h 1069602"/>
                <a:gd name="connsiteX93" fmla="*/ 12309 w 2260086"/>
                <a:gd name="connsiteY93" fmla="*/ 643313 h 1069602"/>
                <a:gd name="connsiteX94" fmla="*/ 940997 w 2260086"/>
                <a:gd name="connsiteY94" fmla="*/ 188018 h 1069602"/>
                <a:gd name="connsiteX95" fmla="*/ 1441059 w 2260086"/>
                <a:gd name="connsiteY95" fmla="*/ 22283 h 1069602"/>
                <a:gd name="connsiteX0" fmla="*/ 1441059 w 2260086"/>
                <a:gd name="connsiteY0" fmla="*/ 20955 h 1068274"/>
                <a:gd name="connsiteX1" fmla="*/ 1942075 w 2260086"/>
                <a:gd name="connsiteY1" fmla="*/ 0 h 1068274"/>
                <a:gd name="connsiteX2" fmla="*/ 2186867 w 2260086"/>
                <a:gd name="connsiteY2" fmla="*/ 72390 h 1068274"/>
                <a:gd name="connsiteX3" fmla="*/ 2250685 w 2260086"/>
                <a:gd name="connsiteY3" fmla="*/ 102870 h 1068274"/>
                <a:gd name="connsiteX4" fmla="*/ 2258304 w 2260086"/>
                <a:gd name="connsiteY4" fmla="*/ 113347 h 1068274"/>
                <a:gd name="connsiteX5" fmla="*/ 2243064 w 2260086"/>
                <a:gd name="connsiteY5" fmla="*/ 120015 h 1068274"/>
                <a:gd name="connsiteX6" fmla="*/ 2218300 w 2260086"/>
                <a:gd name="connsiteY6" fmla="*/ 115252 h 1068274"/>
                <a:gd name="connsiteX7" fmla="*/ 2198297 w 2260086"/>
                <a:gd name="connsiteY7" fmla="*/ 109537 h 1068274"/>
                <a:gd name="connsiteX8" fmla="*/ 2184010 w 2260086"/>
                <a:gd name="connsiteY8" fmla="*/ 103822 h 1068274"/>
                <a:gd name="connsiteX9" fmla="*/ 2170674 w 2260086"/>
                <a:gd name="connsiteY9" fmla="*/ 99377 h 1068274"/>
                <a:gd name="connsiteX10" fmla="*/ 2215442 w 2260086"/>
                <a:gd name="connsiteY10" fmla="*/ 121919 h 1068274"/>
                <a:gd name="connsiteX11" fmla="*/ 2186867 w 2260086"/>
                <a:gd name="connsiteY11" fmla="*/ 131444 h 1068274"/>
                <a:gd name="connsiteX12" fmla="*/ 2175979 w 2260086"/>
                <a:gd name="connsiteY12" fmla="*/ 130537 h 1068274"/>
                <a:gd name="connsiteX13" fmla="*/ 2182105 w 2260086"/>
                <a:gd name="connsiteY13" fmla="*/ 133349 h 1068274"/>
                <a:gd name="connsiteX14" fmla="*/ 2149720 w 2260086"/>
                <a:gd name="connsiteY14" fmla="*/ 138112 h 1068274"/>
                <a:gd name="connsiteX15" fmla="*/ 2128765 w 2260086"/>
                <a:gd name="connsiteY15" fmla="*/ 138112 h 1068274"/>
                <a:gd name="connsiteX16" fmla="*/ 2111355 w 2260086"/>
                <a:gd name="connsiteY16" fmla="*/ 134510 h 1068274"/>
                <a:gd name="connsiteX17" fmla="*/ 2108738 w 2260086"/>
                <a:gd name="connsiteY17" fmla="*/ 137517 h 1068274"/>
                <a:gd name="connsiteX18" fmla="*/ 2128765 w 2260086"/>
                <a:gd name="connsiteY18" fmla="*/ 140969 h 1068274"/>
                <a:gd name="connsiteX19" fmla="*/ 2144005 w 2260086"/>
                <a:gd name="connsiteY19" fmla="*/ 148589 h 1068274"/>
                <a:gd name="connsiteX20" fmla="*/ 2139242 w 2260086"/>
                <a:gd name="connsiteY20" fmla="*/ 161924 h 1068274"/>
                <a:gd name="connsiteX21" fmla="*/ 2116501 w 2260086"/>
                <a:gd name="connsiteY21" fmla="*/ 163353 h 1068274"/>
                <a:gd name="connsiteX22" fmla="*/ 2115194 w 2260086"/>
                <a:gd name="connsiteY22" fmla="*/ 163098 h 1068274"/>
                <a:gd name="connsiteX23" fmla="*/ 2116382 w 2260086"/>
                <a:gd name="connsiteY23" fmla="*/ 163830 h 1068274"/>
                <a:gd name="connsiteX24" fmla="*/ 2083044 w 2260086"/>
                <a:gd name="connsiteY24" fmla="*/ 174307 h 1068274"/>
                <a:gd name="connsiteX25" fmla="*/ 2075572 w 2260086"/>
                <a:gd name="connsiteY25" fmla="*/ 175622 h 1068274"/>
                <a:gd name="connsiteX26" fmla="*/ 2072387 w 2260086"/>
                <a:gd name="connsiteY26" fmla="*/ 179281 h 1068274"/>
                <a:gd name="connsiteX27" fmla="*/ 2083044 w 2260086"/>
                <a:gd name="connsiteY27" fmla="*/ 183832 h 1068274"/>
                <a:gd name="connsiteX28" fmla="*/ 2081139 w 2260086"/>
                <a:gd name="connsiteY28" fmla="*/ 197167 h 1068274"/>
                <a:gd name="connsiteX29" fmla="*/ 2063994 w 2260086"/>
                <a:gd name="connsiteY29" fmla="*/ 200977 h 1068274"/>
                <a:gd name="connsiteX30" fmla="*/ 2054448 w 2260086"/>
                <a:gd name="connsiteY30" fmla="*/ 199892 h 1068274"/>
                <a:gd name="connsiteX31" fmla="*/ 2025013 w 2260086"/>
                <a:gd name="connsiteY31" fmla="*/ 233711 h 1068274"/>
                <a:gd name="connsiteX32" fmla="*/ 2030657 w 2260086"/>
                <a:gd name="connsiteY32" fmla="*/ 240149 h 1068274"/>
                <a:gd name="connsiteX33" fmla="*/ 2023989 w 2260086"/>
                <a:gd name="connsiteY33" fmla="*/ 249554 h 1068274"/>
                <a:gd name="connsiteX34" fmla="*/ 2015893 w 2260086"/>
                <a:gd name="connsiteY34" fmla="*/ 251578 h 1068274"/>
                <a:gd name="connsiteX35" fmla="*/ 2012915 w 2260086"/>
                <a:gd name="connsiteY35" fmla="*/ 250484 h 1068274"/>
                <a:gd name="connsiteX36" fmla="*/ 2019227 w 2260086"/>
                <a:gd name="connsiteY36" fmla="*/ 256222 h 1068274"/>
                <a:gd name="connsiteX37" fmla="*/ 2004940 w 2260086"/>
                <a:gd name="connsiteY37" fmla="*/ 266700 h 1068274"/>
                <a:gd name="connsiteX38" fmla="*/ 1995327 w 2260086"/>
                <a:gd name="connsiteY38" fmla="*/ 264407 h 1068274"/>
                <a:gd name="connsiteX39" fmla="*/ 1989261 w 2260086"/>
                <a:gd name="connsiteY39" fmla="*/ 265491 h 1068274"/>
                <a:gd name="connsiteX40" fmla="*/ 1993510 w 2260086"/>
                <a:gd name="connsiteY40" fmla="*/ 266699 h 1068274"/>
                <a:gd name="connsiteX41" fmla="*/ 1286301 w 2260086"/>
                <a:gd name="connsiteY41" fmla="*/ 443427 h 1068274"/>
                <a:gd name="connsiteX42" fmla="*/ 627625 w 2260086"/>
                <a:gd name="connsiteY42" fmla="*/ 739623 h 1068274"/>
                <a:gd name="connsiteX43" fmla="*/ 38980 w 2260086"/>
                <a:gd name="connsiteY43" fmla="*/ 1055370 h 1068274"/>
                <a:gd name="connsiteX44" fmla="*/ 7547 w 2260086"/>
                <a:gd name="connsiteY44" fmla="*/ 1067752 h 1068274"/>
                <a:gd name="connsiteX45" fmla="*/ 3737 w 2260086"/>
                <a:gd name="connsiteY45" fmla="*/ 1042035 h 1068274"/>
                <a:gd name="connsiteX46" fmla="*/ 12310 w 2260086"/>
                <a:gd name="connsiteY46" fmla="*/ 1037272 h 1068274"/>
                <a:gd name="connsiteX47" fmla="*/ 21924 w 2260086"/>
                <a:gd name="connsiteY47" fmla="*/ 1027659 h 1068274"/>
                <a:gd name="connsiteX48" fmla="*/ 16953 w 2260086"/>
                <a:gd name="connsiteY48" fmla="*/ 1030604 h 1068274"/>
                <a:gd name="connsiteX49" fmla="*/ 6594 w 2260086"/>
                <a:gd name="connsiteY49" fmla="*/ 1033462 h 1068274"/>
                <a:gd name="connsiteX50" fmla="*/ 1832 w 2260086"/>
                <a:gd name="connsiteY50" fmla="*/ 1028699 h 1068274"/>
                <a:gd name="connsiteX51" fmla="*/ 1832 w 2260086"/>
                <a:gd name="connsiteY51" fmla="*/ 1025842 h 1068274"/>
                <a:gd name="connsiteX52" fmla="*/ 11357 w 2260086"/>
                <a:gd name="connsiteY52" fmla="*/ 1001077 h 1068274"/>
                <a:gd name="connsiteX53" fmla="*/ 20168 w 2260086"/>
                <a:gd name="connsiteY53" fmla="*/ 990957 h 1068274"/>
                <a:gd name="connsiteX54" fmla="*/ 24706 w 2260086"/>
                <a:gd name="connsiteY54" fmla="*/ 987421 h 1068274"/>
                <a:gd name="connsiteX55" fmla="*/ 23382 w 2260086"/>
                <a:gd name="connsiteY55" fmla="*/ 987742 h 1068274"/>
                <a:gd name="connsiteX56" fmla="*/ 12309 w 2260086"/>
                <a:gd name="connsiteY56" fmla="*/ 990599 h 1068274"/>
                <a:gd name="connsiteX57" fmla="*/ 3737 w 2260086"/>
                <a:gd name="connsiteY57" fmla="*/ 987742 h 1068274"/>
                <a:gd name="connsiteX58" fmla="*/ 3737 w 2260086"/>
                <a:gd name="connsiteY58" fmla="*/ 985837 h 1068274"/>
                <a:gd name="connsiteX59" fmla="*/ 12309 w 2260086"/>
                <a:gd name="connsiteY59" fmla="*/ 942022 h 1068274"/>
                <a:gd name="connsiteX60" fmla="*/ 16120 w 2260086"/>
                <a:gd name="connsiteY60" fmla="*/ 938211 h 1068274"/>
                <a:gd name="connsiteX61" fmla="*/ 17072 w 2260086"/>
                <a:gd name="connsiteY61" fmla="*/ 902017 h 1068274"/>
                <a:gd name="connsiteX62" fmla="*/ 23841 w 2260086"/>
                <a:gd name="connsiteY62" fmla="*/ 896045 h 1068274"/>
                <a:gd name="connsiteX63" fmla="*/ 12309 w 2260086"/>
                <a:gd name="connsiteY63" fmla="*/ 898207 h 1068274"/>
                <a:gd name="connsiteX64" fmla="*/ 17072 w 2260086"/>
                <a:gd name="connsiteY64" fmla="*/ 864870 h 1068274"/>
                <a:gd name="connsiteX65" fmla="*/ 38979 w 2260086"/>
                <a:gd name="connsiteY65" fmla="*/ 846773 h 1068274"/>
                <a:gd name="connsiteX66" fmla="*/ 40854 w 2260086"/>
                <a:gd name="connsiteY66" fmla="*/ 845490 h 1068274"/>
                <a:gd name="connsiteX67" fmla="*/ 40744 w 2260086"/>
                <a:gd name="connsiteY67" fmla="*/ 838637 h 1068274"/>
                <a:gd name="connsiteX68" fmla="*/ 32311 w 2260086"/>
                <a:gd name="connsiteY68" fmla="*/ 842010 h 1068274"/>
                <a:gd name="connsiteX69" fmla="*/ 10404 w 2260086"/>
                <a:gd name="connsiteY69" fmla="*/ 852487 h 1068274"/>
                <a:gd name="connsiteX70" fmla="*/ 10404 w 2260086"/>
                <a:gd name="connsiteY70" fmla="*/ 820102 h 1068274"/>
                <a:gd name="connsiteX71" fmla="*/ 10467 w 2260086"/>
                <a:gd name="connsiteY71" fmla="*/ 820039 h 1068274"/>
                <a:gd name="connsiteX72" fmla="*/ 8500 w 2260086"/>
                <a:gd name="connsiteY72" fmla="*/ 820102 h 1068274"/>
                <a:gd name="connsiteX73" fmla="*/ 4690 w 2260086"/>
                <a:gd name="connsiteY73" fmla="*/ 814387 h 1068274"/>
                <a:gd name="connsiteX74" fmla="*/ 4690 w 2260086"/>
                <a:gd name="connsiteY74" fmla="*/ 792479 h 1068274"/>
                <a:gd name="connsiteX75" fmla="*/ 14215 w 2260086"/>
                <a:gd name="connsiteY75" fmla="*/ 782002 h 1068274"/>
                <a:gd name="connsiteX76" fmla="*/ 29455 w 2260086"/>
                <a:gd name="connsiteY76" fmla="*/ 766762 h 1068274"/>
                <a:gd name="connsiteX77" fmla="*/ 30407 w 2260086"/>
                <a:gd name="connsiteY77" fmla="*/ 767714 h 1068274"/>
                <a:gd name="connsiteX78" fmla="*/ 39548 w 2260086"/>
                <a:gd name="connsiteY78" fmla="*/ 763866 h 1068274"/>
                <a:gd name="connsiteX79" fmla="*/ 39509 w 2260086"/>
                <a:gd name="connsiteY79" fmla="*/ 761431 h 1068274"/>
                <a:gd name="connsiteX80" fmla="*/ 37075 w 2260086"/>
                <a:gd name="connsiteY80" fmla="*/ 762952 h 1068274"/>
                <a:gd name="connsiteX81" fmla="*/ 31360 w 2260086"/>
                <a:gd name="connsiteY81" fmla="*/ 765809 h 1068274"/>
                <a:gd name="connsiteX82" fmla="*/ 11357 w 2260086"/>
                <a:gd name="connsiteY82" fmla="*/ 769619 h 1068274"/>
                <a:gd name="connsiteX83" fmla="*/ 10881 w 2260086"/>
                <a:gd name="connsiteY83" fmla="*/ 749855 h 1068274"/>
                <a:gd name="connsiteX84" fmla="*/ 13943 w 2260086"/>
                <a:gd name="connsiteY84" fmla="*/ 739139 h 1068274"/>
                <a:gd name="connsiteX85" fmla="*/ 13262 w 2260086"/>
                <a:gd name="connsiteY85" fmla="*/ 739139 h 1068274"/>
                <a:gd name="connsiteX86" fmla="*/ 23739 w 2260086"/>
                <a:gd name="connsiteY86" fmla="*/ 694372 h 1068274"/>
                <a:gd name="connsiteX87" fmla="*/ 37074 w 2260086"/>
                <a:gd name="connsiteY87" fmla="*/ 683895 h 1068274"/>
                <a:gd name="connsiteX88" fmla="*/ 38257 w 2260086"/>
                <a:gd name="connsiteY88" fmla="*/ 683172 h 1068274"/>
                <a:gd name="connsiteX89" fmla="*/ 38122 w 2260086"/>
                <a:gd name="connsiteY89" fmla="*/ 674723 h 1068274"/>
                <a:gd name="connsiteX90" fmla="*/ 36182 w 2260086"/>
                <a:gd name="connsiteY90" fmla="*/ 675173 h 1068274"/>
                <a:gd name="connsiteX91" fmla="*/ 14214 w 2260086"/>
                <a:gd name="connsiteY91" fmla="*/ 682942 h 1068274"/>
                <a:gd name="connsiteX92" fmla="*/ 12309 w 2260086"/>
                <a:gd name="connsiteY92" fmla="*/ 641985 h 1068274"/>
                <a:gd name="connsiteX93" fmla="*/ 940997 w 2260086"/>
                <a:gd name="connsiteY93" fmla="*/ 186690 h 1068274"/>
                <a:gd name="connsiteX94" fmla="*/ 1441059 w 2260086"/>
                <a:gd name="connsiteY94" fmla="*/ 20955 h 1068274"/>
                <a:gd name="connsiteX0" fmla="*/ 1441059 w 2260086"/>
                <a:gd name="connsiteY0" fmla="*/ 21732 h 1069051"/>
                <a:gd name="connsiteX1" fmla="*/ 1942075 w 2260086"/>
                <a:gd name="connsiteY1" fmla="*/ 777 h 1069051"/>
                <a:gd name="connsiteX2" fmla="*/ 2186867 w 2260086"/>
                <a:gd name="connsiteY2" fmla="*/ 73167 h 1069051"/>
                <a:gd name="connsiteX3" fmla="*/ 2250685 w 2260086"/>
                <a:gd name="connsiteY3" fmla="*/ 103647 h 1069051"/>
                <a:gd name="connsiteX4" fmla="*/ 2258304 w 2260086"/>
                <a:gd name="connsiteY4" fmla="*/ 114124 h 1069051"/>
                <a:gd name="connsiteX5" fmla="*/ 2243064 w 2260086"/>
                <a:gd name="connsiteY5" fmla="*/ 120792 h 1069051"/>
                <a:gd name="connsiteX6" fmla="*/ 2218300 w 2260086"/>
                <a:gd name="connsiteY6" fmla="*/ 116029 h 1069051"/>
                <a:gd name="connsiteX7" fmla="*/ 2198297 w 2260086"/>
                <a:gd name="connsiteY7" fmla="*/ 110314 h 1069051"/>
                <a:gd name="connsiteX8" fmla="*/ 2184010 w 2260086"/>
                <a:gd name="connsiteY8" fmla="*/ 104599 h 1069051"/>
                <a:gd name="connsiteX9" fmla="*/ 2170674 w 2260086"/>
                <a:gd name="connsiteY9" fmla="*/ 100154 h 1069051"/>
                <a:gd name="connsiteX10" fmla="*/ 2215442 w 2260086"/>
                <a:gd name="connsiteY10" fmla="*/ 122696 h 1069051"/>
                <a:gd name="connsiteX11" fmla="*/ 2186867 w 2260086"/>
                <a:gd name="connsiteY11" fmla="*/ 132221 h 1069051"/>
                <a:gd name="connsiteX12" fmla="*/ 2175979 w 2260086"/>
                <a:gd name="connsiteY12" fmla="*/ 131314 h 1069051"/>
                <a:gd name="connsiteX13" fmla="*/ 2182105 w 2260086"/>
                <a:gd name="connsiteY13" fmla="*/ 134126 h 1069051"/>
                <a:gd name="connsiteX14" fmla="*/ 2149720 w 2260086"/>
                <a:gd name="connsiteY14" fmla="*/ 138889 h 1069051"/>
                <a:gd name="connsiteX15" fmla="*/ 2128765 w 2260086"/>
                <a:gd name="connsiteY15" fmla="*/ 138889 h 1069051"/>
                <a:gd name="connsiteX16" fmla="*/ 2111355 w 2260086"/>
                <a:gd name="connsiteY16" fmla="*/ 135287 h 1069051"/>
                <a:gd name="connsiteX17" fmla="*/ 2108738 w 2260086"/>
                <a:gd name="connsiteY17" fmla="*/ 138294 h 1069051"/>
                <a:gd name="connsiteX18" fmla="*/ 2128765 w 2260086"/>
                <a:gd name="connsiteY18" fmla="*/ 141746 h 1069051"/>
                <a:gd name="connsiteX19" fmla="*/ 2144005 w 2260086"/>
                <a:gd name="connsiteY19" fmla="*/ 149366 h 1069051"/>
                <a:gd name="connsiteX20" fmla="*/ 2139242 w 2260086"/>
                <a:gd name="connsiteY20" fmla="*/ 162701 h 1069051"/>
                <a:gd name="connsiteX21" fmla="*/ 2116501 w 2260086"/>
                <a:gd name="connsiteY21" fmla="*/ 164130 h 1069051"/>
                <a:gd name="connsiteX22" fmla="*/ 2115194 w 2260086"/>
                <a:gd name="connsiteY22" fmla="*/ 163875 h 1069051"/>
                <a:gd name="connsiteX23" fmla="*/ 2116382 w 2260086"/>
                <a:gd name="connsiteY23" fmla="*/ 164607 h 1069051"/>
                <a:gd name="connsiteX24" fmla="*/ 2083044 w 2260086"/>
                <a:gd name="connsiteY24" fmla="*/ 175084 h 1069051"/>
                <a:gd name="connsiteX25" fmla="*/ 2075572 w 2260086"/>
                <a:gd name="connsiteY25" fmla="*/ 176399 h 1069051"/>
                <a:gd name="connsiteX26" fmla="*/ 2072387 w 2260086"/>
                <a:gd name="connsiteY26" fmla="*/ 180058 h 1069051"/>
                <a:gd name="connsiteX27" fmla="*/ 2083044 w 2260086"/>
                <a:gd name="connsiteY27" fmla="*/ 184609 h 1069051"/>
                <a:gd name="connsiteX28" fmla="*/ 2081139 w 2260086"/>
                <a:gd name="connsiteY28" fmla="*/ 197944 h 1069051"/>
                <a:gd name="connsiteX29" fmla="*/ 2063994 w 2260086"/>
                <a:gd name="connsiteY29" fmla="*/ 201754 h 1069051"/>
                <a:gd name="connsiteX30" fmla="*/ 2054448 w 2260086"/>
                <a:gd name="connsiteY30" fmla="*/ 200669 h 1069051"/>
                <a:gd name="connsiteX31" fmla="*/ 2025013 w 2260086"/>
                <a:gd name="connsiteY31" fmla="*/ 234488 h 1069051"/>
                <a:gd name="connsiteX32" fmla="*/ 2030657 w 2260086"/>
                <a:gd name="connsiteY32" fmla="*/ 240926 h 1069051"/>
                <a:gd name="connsiteX33" fmla="*/ 2023989 w 2260086"/>
                <a:gd name="connsiteY33" fmla="*/ 250331 h 1069051"/>
                <a:gd name="connsiteX34" fmla="*/ 2015893 w 2260086"/>
                <a:gd name="connsiteY34" fmla="*/ 252355 h 1069051"/>
                <a:gd name="connsiteX35" fmla="*/ 2012915 w 2260086"/>
                <a:gd name="connsiteY35" fmla="*/ 251261 h 1069051"/>
                <a:gd name="connsiteX36" fmla="*/ 2019227 w 2260086"/>
                <a:gd name="connsiteY36" fmla="*/ 256999 h 1069051"/>
                <a:gd name="connsiteX37" fmla="*/ 2004940 w 2260086"/>
                <a:gd name="connsiteY37" fmla="*/ 267477 h 1069051"/>
                <a:gd name="connsiteX38" fmla="*/ 1995327 w 2260086"/>
                <a:gd name="connsiteY38" fmla="*/ 265184 h 1069051"/>
                <a:gd name="connsiteX39" fmla="*/ 1989261 w 2260086"/>
                <a:gd name="connsiteY39" fmla="*/ 266268 h 1069051"/>
                <a:gd name="connsiteX40" fmla="*/ 1993510 w 2260086"/>
                <a:gd name="connsiteY40" fmla="*/ 267476 h 1069051"/>
                <a:gd name="connsiteX41" fmla="*/ 1286301 w 2260086"/>
                <a:gd name="connsiteY41" fmla="*/ 444204 h 1069051"/>
                <a:gd name="connsiteX42" fmla="*/ 627625 w 2260086"/>
                <a:gd name="connsiteY42" fmla="*/ 740400 h 1069051"/>
                <a:gd name="connsiteX43" fmla="*/ 38980 w 2260086"/>
                <a:gd name="connsiteY43" fmla="*/ 1056147 h 1069051"/>
                <a:gd name="connsiteX44" fmla="*/ 7547 w 2260086"/>
                <a:gd name="connsiteY44" fmla="*/ 1068529 h 1069051"/>
                <a:gd name="connsiteX45" fmla="*/ 3737 w 2260086"/>
                <a:gd name="connsiteY45" fmla="*/ 1042812 h 1069051"/>
                <a:gd name="connsiteX46" fmla="*/ 12310 w 2260086"/>
                <a:gd name="connsiteY46" fmla="*/ 1038049 h 1069051"/>
                <a:gd name="connsiteX47" fmla="*/ 21924 w 2260086"/>
                <a:gd name="connsiteY47" fmla="*/ 1028436 h 1069051"/>
                <a:gd name="connsiteX48" fmla="*/ 16953 w 2260086"/>
                <a:gd name="connsiteY48" fmla="*/ 1031381 h 1069051"/>
                <a:gd name="connsiteX49" fmla="*/ 6594 w 2260086"/>
                <a:gd name="connsiteY49" fmla="*/ 1034239 h 1069051"/>
                <a:gd name="connsiteX50" fmla="*/ 1832 w 2260086"/>
                <a:gd name="connsiteY50" fmla="*/ 1029476 h 1069051"/>
                <a:gd name="connsiteX51" fmla="*/ 1832 w 2260086"/>
                <a:gd name="connsiteY51" fmla="*/ 1026619 h 1069051"/>
                <a:gd name="connsiteX52" fmla="*/ 11357 w 2260086"/>
                <a:gd name="connsiteY52" fmla="*/ 1001854 h 1069051"/>
                <a:gd name="connsiteX53" fmla="*/ 20168 w 2260086"/>
                <a:gd name="connsiteY53" fmla="*/ 991734 h 1069051"/>
                <a:gd name="connsiteX54" fmla="*/ 24706 w 2260086"/>
                <a:gd name="connsiteY54" fmla="*/ 988198 h 1069051"/>
                <a:gd name="connsiteX55" fmla="*/ 23382 w 2260086"/>
                <a:gd name="connsiteY55" fmla="*/ 988519 h 1069051"/>
                <a:gd name="connsiteX56" fmla="*/ 12309 w 2260086"/>
                <a:gd name="connsiteY56" fmla="*/ 991376 h 1069051"/>
                <a:gd name="connsiteX57" fmla="*/ 3737 w 2260086"/>
                <a:gd name="connsiteY57" fmla="*/ 988519 h 1069051"/>
                <a:gd name="connsiteX58" fmla="*/ 3737 w 2260086"/>
                <a:gd name="connsiteY58" fmla="*/ 986614 h 1069051"/>
                <a:gd name="connsiteX59" fmla="*/ 12309 w 2260086"/>
                <a:gd name="connsiteY59" fmla="*/ 942799 h 1069051"/>
                <a:gd name="connsiteX60" fmla="*/ 16120 w 2260086"/>
                <a:gd name="connsiteY60" fmla="*/ 938988 h 1069051"/>
                <a:gd name="connsiteX61" fmla="*/ 17072 w 2260086"/>
                <a:gd name="connsiteY61" fmla="*/ 902794 h 1069051"/>
                <a:gd name="connsiteX62" fmla="*/ 23841 w 2260086"/>
                <a:gd name="connsiteY62" fmla="*/ 896822 h 1069051"/>
                <a:gd name="connsiteX63" fmla="*/ 12309 w 2260086"/>
                <a:gd name="connsiteY63" fmla="*/ 898984 h 1069051"/>
                <a:gd name="connsiteX64" fmla="*/ 17072 w 2260086"/>
                <a:gd name="connsiteY64" fmla="*/ 865647 h 1069051"/>
                <a:gd name="connsiteX65" fmla="*/ 38979 w 2260086"/>
                <a:gd name="connsiteY65" fmla="*/ 847550 h 1069051"/>
                <a:gd name="connsiteX66" fmla="*/ 40854 w 2260086"/>
                <a:gd name="connsiteY66" fmla="*/ 846267 h 1069051"/>
                <a:gd name="connsiteX67" fmla="*/ 40744 w 2260086"/>
                <a:gd name="connsiteY67" fmla="*/ 839414 h 1069051"/>
                <a:gd name="connsiteX68" fmla="*/ 32311 w 2260086"/>
                <a:gd name="connsiteY68" fmla="*/ 842787 h 1069051"/>
                <a:gd name="connsiteX69" fmla="*/ 10404 w 2260086"/>
                <a:gd name="connsiteY69" fmla="*/ 853264 h 1069051"/>
                <a:gd name="connsiteX70" fmla="*/ 10404 w 2260086"/>
                <a:gd name="connsiteY70" fmla="*/ 820879 h 1069051"/>
                <a:gd name="connsiteX71" fmla="*/ 10467 w 2260086"/>
                <a:gd name="connsiteY71" fmla="*/ 820816 h 1069051"/>
                <a:gd name="connsiteX72" fmla="*/ 8500 w 2260086"/>
                <a:gd name="connsiteY72" fmla="*/ 820879 h 1069051"/>
                <a:gd name="connsiteX73" fmla="*/ 4690 w 2260086"/>
                <a:gd name="connsiteY73" fmla="*/ 815164 h 1069051"/>
                <a:gd name="connsiteX74" fmla="*/ 4690 w 2260086"/>
                <a:gd name="connsiteY74" fmla="*/ 793256 h 1069051"/>
                <a:gd name="connsiteX75" fmla="*/ 14215 w 2260086"/>
                <a:gd name="connsiteY75" fmla="*/ 782779 h 1069051"/>
                <a:gd name="connsiteX76" fmla="*/ 29455 w 2260086"/>
                <a:gd name="connsiteY76" fmla="*/ 767539 h 1069051"/>
                <a:gd name="connsiteX77" fmla="*/ 30407 w 2260086"/>
                <a:gd name="connsiteY77" fmla="*/ 768491 h 1069051"/>
                <a:gd name="connsiteX78" fmla="*/ 39548 w 2260086"/>
                <a:gd name="connsiteY78" fmla="*/ 764643 h 1069051"/>
                <a:gd name="connsiteX79" fmla="*/ 39509 w 2260086"/>
                <a:gd name="connsiteY79" fmla="*/ 762208 h 1069051"/>
                <a:gd name="connsiteX80" fmla="*/ 37075 w 2260086"/>
                <a:gd name="connsiteY80" fmla="*/ 763729 h 1069051"/>
                <a:gd name="connsiteX81" fmla="*/ 31360 w 2260086"/>
                <a:gd name="connsiteY81" fmla="*/ 766586 h 1069051"/>
                <a:gd name="connsiteX82" fmla="*/ 11357 w 2260086"/>
                <a:gd name="connsiteY82" fmla="*/ 770396 h 1069051"/>
                <a:gd name="connsiteX83" fmla="*/ 10881 w 2260086"/>
                <a:gd name="connsiteY83" fmla="*/ 750632 h 1069051"/>
                <a:gd name="connsiteX84" fmla="*/ 13943 w 2260086"/>
                <a:gd name="connsiteY84" fmla="*/ 739916 h 1069051"/>
                <a:gd name="connsiteX85" fmla="*/ 13262 w 2260086"/>
                <a:gd name="connsiteY85" fmla="*/ 739916 h 1069051"/>
                <a:gd name="connsiteX86" fmla="*/ 23739 w 2260086"/>
                <a:gd name="connsiteY86" fmla="*/ 695149 h 1069051"/>
                <a:gd name="connsiteX87" fmla="*/ 37074 w 2260086"/>
                <a:gd name="connsiteY87" fmla="*/ 684672 h 1069051"/>
                <a:gd name="connsiteX88" fmla="*/ 38257 w 2260086"/>
                <a:gd name="connsiteY88" fmla="*/ 683949 h 1069051"/>
                <a:gd name="connsiteX89" fmla="*/ 38122 w 2260086"/>
                <a:gd name="connsiteY89" fmla="*/ 675500 h 1069051"/>
                <a:gd name="connsiteX90" fmla="*/ 36182 w 2260086"/>
                <a:gd name="connsiteY90" fmla="*/ 675950 h 1069051"/>
                <a:gd name="connsiteX91" fmla="*/ 14214 w 2260086"/>
                <a:gd name="connsiteY91" fmla="*/ 683719 h 1069051"/>
                <a:gd name="connsiteX92" fmla="*/ 12309 w 2260086"/>
                <a:gd name="connsiteY92" fmla="*/ 642762 h 1069051"/>
                <a:gd name="connsiteX93" fmla="*/ 940997 w 2260086"/>
                <a:gd name="connsiteY93" fmla="*/ 187467 h 1069051"/>
                <a:gd name="connsiteX94" fmla="*/ 1441059 w 2260086"/>
                <a:gd name="connsiteY94" fmla="*/ 21732 h 1069051"/>
                <a:gd name="connsiteX0" fmla="*/ 1441059 w 2260086"/>
                <a:gd name="connsiteY0" fmla="*/ 34183 h 1081502"/>
                <a:gd name="connsiteX1" fmla="*/ 1942075 w 2260086"/>
                <a:gd name="connsiteY1" fmla="*/ 13228 h 1081502"/>
                <a:gd name="connsiteX2" fmla="*/ 2186867 w 2260086"/>
                <a:gd name="connsiteY2" fmla="*/ 85618 h 1081502"/>
                <a:gd name="connsiteX3" fmla="*/ 2250685 w 2260086"/>
                <a:gd name="connsiteY3" fmla="*/ 116098 h 1081502"/>
                <a:gd name="connsiteX4" fmla="*/ 2258304 w 2260086"/>
                <a:gd name="connsiteY4" fmla="*/ 126575 h 1081502"/>
                <a:gd name="connsiteX5" fmla="*/ 2243064 w 2260086"/>
                <a:gd name="connsiteY5" fmla="*/ 133243 h 1081502"/>
                <a:gd name="connsiteX6" fmla="*/ 2218300 w 2260086"/>
                <a:gd name="connsiteY6" fmla="*/ 128480 h 1081502"/>
                <a:gd name="connsiteX7" fmla="*/ 2198297 w 2260086"/>
                <a:gd name="connsiteY7" fmla="*/ 122765 h 1081502"/>
                <a:gd name="connsiteX8" fmla="*/ 2184010 w 2260086"/>
                <a:gd name="connsiteY8" fmla="*/ 117050 h 1081502"/>
                <a:gd name="connsiteX9" fmla="*/ 2170674 w 2260086"/>
                <a:gd name="connsiteY9" fmla="*/ 112605 h 1081502"/>
                <a:gd name="connsiteX10" fmla="*/ 2215442 w 2260086"/>
                <a:gd name="connsiteY10" fmla="*/ 135147 h 1081502"/>
                <a:gd name="connsiteX11" fmla="*/ 2186867 w 2260086"/>
                <a:gd name="connsiteY11" fmla="*/ 144672 h 1081502"/>
                <a:gd name="connsiteX12" fmla="*/ 2175979 w 2260086"/>
                <a:gd name="connsiteY12" fmla="*/ 143765 h 1081502"/>
                <a:gd name="connsiteX13" fmla="*/ 2182105 w 2260086"/>
                <a:gd name="connsiteY13" fmla="*/ 146577 h 1081502"/>
                <a:gd name="connsiteX14" fmla="*/ 2149720 w 2260086"/>
                <a:gd name="connsiteY14" fmla="*/ 151340 h 1081502"/>
                <a:gd name="connsiteX15" fmla="*/ 2128765 w 2260086"/>
                <a:gd name="connsiteY15" fmla="*/ 151340 h 1081502"/>
                <a:gd name="connsiteX16" fmla="*/ 2111355 w 2260086"/>
                <a:gd name="connsiteY16" fmla="*/ 147738 h 1081502"/>
                <a:gd name="connsiteX17" fmla="*/ 2108738 w 2260086"/>
                <a:gd name="connsiteY17" fmla="*/ 150745 h 1081502"/>
                <a:gd name="connsiteX18" fmla="*/ 2128765 w 2260086"/>
                <a:gd name="connsiteY18" fmla="*/ 154197 h 1081502"/>
                <a:gd name="connsiteX19" fmla="*/ 2144005 w 2260086"/>
                <a:gd name="connsiteY19" fmla="*/ 161817 h 1081502"/>
                <a:gd name="connsiteX20" fmla="*/ 2139242 w 2260086"/>
                <a:gd name="connsiteY20" fmla="*/ 175152 h 1081502"/>
                <a:gd name="connsiteX21" fmla="*/ 2116501 w 2260086"/>
                <a:gd name="connsiteY21" fmla="*/ 176581 h 1081502"/>
                <a:gd name="connsiteX22" fmla="*/ 2115194 w 2260086"/>
                <a:gd name="connsiteY22" fmla="*/ 176326 h 1081502"/>
                <a:gd name="connsiteX23" fmla="*/ 2116382 w 2260086"/>
                <a:gd name="connsiteY23" fmla="*/ 177058 h 1081502"/>
                <a:gd name="connsiteX24" fmla="*/ 2083044 w 2260086"/>
                <a:gd name="connsiteY24" fmla="*/ 187535 h 1081502"/>
                <a:gd name="connsiteX25" fmla="*/ 2075572 w 2260086"/>
                <a:gd name="connsiteY25" fmla="*/ 188850 h 1081502"/>
                <a:gd name="connsiteX26" fmla="*/ 2072387 w 2260086"/>
                <a:gd name="connsiteY26" fmla="*/ 192509 h 1081502"/>
                <a:gd name="connsiteX27" fmla="*/ 2083044 w 2260086"/>
                <a:gd name="connsiteY27" fmla="*/ 197060 h 1081502"/>
                <a:gd name="connsiteX28" fmla="*/ 2081139 w 2260086"/>
                <a:gd name="connsiteY28" fmla="*/ 210395 h 1081502"/>
                <a:gd name="connsiteX29" fmla="*/ 2063994 w 2260086"/>
                <a:gd name="connsiteY29" fmla="*/ 214205 h 1081502"/>
                <a:gd name="connsiteX30" fmla="*/ 2054448 w 2260086"/>
                <a:gd name="connsiteY30" fmla="*/ 213120 h 1081502"/>
                <a:gd name="connsiteX31" fmla="*/ 2025013 w 2260086"/>
                <a:gd name="connsiteY31" fmla="*/ 246939 h 1081502"/>
                <a:gd name="connsiteX32" fmla="*/ 2030657 w 2260086"/>
                <a:gd name="connsiteY32" fmla="*/ 253377 h 1081502"/>
                <a:gd name="connsiteX33" fmla="*/ 2023989 w 2260086"/>
                <a:gd name="connsiteY33" fmla="*/ 262782 h 1081502"/>
                <a:gd name="connsiteX34" fmla="*/ 2015893 w 2260086"/>
                <a:gd name="connsiteY34" fmla="*/ 264806 h 1081502"/>
                <a:gd name="connsiteX35" fmla="*/ 2012915 w 2260086"/>
                <a:gd name="connsiteY35" fmla="*/ 263712 h 1081502"/>
                <a:gd name="connsiteX36" fmla="*/ 2019227 w 2260086"/>
                <a:gd name="connsiteY36" fmla="*/ 269450 h 1081502"/>
                <a:gd name="connsiteX37" fmla="*/ 2004940 w 2260086"/>
                <a:gd name="connsiteY37" fmla="*/ 279928 h 1081502"/>
                <a:gd name="connsiteX38" fmla="*/ 1995327 w 2260086"/>
                <a:gd name="connsiteY38" fmla="*/ 277635 h 1081502"/>
                <a:gd name="connsiteX39" fmla="*/ 1989261 w 2260086"/>
                <a:gd name="connsiteY39" fmla="*/ 278719 h 1081502"/>
                <a:gd name="connsiteX40" fmla="*/ 1993510 w 2260086"/>
                <a:gd name="connsiteY40" fmla="*/ 279927 h 1081502"/>
                <a:gd name="connsiteX41" fmla="*/ 1286301 w 2260086"/>
                <a:gd name="connsiteY41" fmla="*/ 456655 h 1081502"/>
                <a:gd name="connsiteX42" fmla="*/ 627625 w 2260086"/>
                <a:gd name="connsiteY42" fmla="*/ 752851 h 1081502"/>
                <a:gd name="connsiteX43" fmla="*/ 38980 w 2260086"/>
                <a:gd name="connsiteY43" fmla="*/ 1068598 h 1081502"/>
                <a:gd name="connsiteX44" fmla="*/ 7547 w 2260086"/>
                <a:gd name="connsiteY44" fmla="*/ 1080980 h 1081502"/>
                <a:gd name="connsiteX45" fmla="*/ 3737 w 2260086"/>
                <a:gd name="connsiteY45" fmla="*/ 1055263 h 1081502"/>
                <a:gd name="connsiteX46" fmla="*/ 12310 w 2260086"/>
                <a:gd name="connsiteY46" fmla="*/ 1050500 h 1081502"/>
                <a:gd name="connsiteX47" fmla="*/ 21924 w 2260086"/>
                <a:gd name="connsiteY47" fmla="*/ 1040887 h 1081502"/>
                <a:gd name="connsiteX48" fmla="*/ 16953 w 2260086"/>
                <a:gd name="connsiteY48" fmla="*/ 1043832 h 1081502"/>
                <a:gd name="connsiteX49" fmla="*/ 6594 w 2260086"/>
                <a:gd name="connsiteY49" fmla="*/ 1046690 h 1081502"/>
                <a:gd name="connsiteX50" fmla="*/ 1832 w 2260086"/>
                <a:gd name="connsiteY50" fmla="*/ 1041927 h 1081502"/>
                <a:gd name="connsiteX51" fmla="*/ 1832 w 2260086"/>
                <a:gd name="connsiteY51" fmla="*/ 1039070 h 1081502"/>
                <a:gd name="connsiteX52" fmla="*/ 11357 w 2260086"/>
                <a:gd name="connsiteY52" fmla="*/ 1014305 h 1081502"/>
                <a:gd name="connsiteX53" fmla="*/ 20168 w 2260086"/>
                <a:gd name="connsiteY53" fmla="*/ 1004185 h 1081502"/>
                <a:gd name="connsiteX54" fmla="*/ 24706 w 2260086"/>
                <a:gd name="connsiteY54" fmla="*/ 1000649 h 1081502"/>
                <a:gd name="connsiteX55" fmla="*/ 23382 w 2260086"/>
                <a:gd name="connsiteY55" fmla="*/ 1000970 h 1081502"/>
                <a:gd name="connsiteX56" fmla="*/ 12309 w 2260086"/>
                <a:gd name="connsiteY56" fmla="*/ 1003827 h 1081502"/>
                <a:gd name="connsiteX57" fmla="*/ 3737 w 2260086"/>
                <a:gd name="connsiteY57" fmla="*/ 1000970 h 1081502"/>
                <a:gd name="connsiteX58" fmla="*/ 3737 w 2260086"/>
                <a:gd name="connsiteY58" fmla="*/ 999065 h 1081502"/>
                <a:gd name="connsiteX59" fmla="*/ 12309 w 2260086"/>
                <a:gd name="connsiteY59" fmla="*/ 955250 h 1081502"/>
                <a:gd name="connsiteX60" fmla="*/ 16120 w 2260086"/>
                <a:gd name="connsiteY60" fmla="*/ 951439 h 1081502"/>
                <a:gd name="connsiteX61" fmla="*/ 17072 w 2260086"/>
                <a:gd name="connsiteY61" fmla="*/ 915245 h 1081502"/>
                <a:gd name="connsiteX62" fmla="*/ 23841 w 2260086"/>
                <a:gd name="connsiteY62" fmla="*/ 909273 h 1081502"/>
                <a:gd name="connsiteX63" fmla="*/ 12309 w 2260086"/>
                <a:gd name="connsiteY63" fmla="*/ 911435 h 1081502"/>
                <a:gd name="connsiteX64" fmla="*/ 17072 w 2260086"/>
                <a:gd name="connsiteY64" fmla="*/ 878098 h 1081502"/>
                <a:gd name="connsiteX65" fmla="*/ 38979 w 2260086"/>
                <a:gd name="connsiteY65" fmla="*/ 860001 h 1081502"/>
                <a:gd name="connsiteX66" fmla="*/ 40854 w 2260086"/>
                <a:gd name="connsiteY66" fmla="*/ 858718 h 1081502"/>
                <a:gd name="connsiteX67" fmla="*/ 40744 w 2260086"/>
                <a:gd name="connsiteY67" fmla="*/ 851865 h 1081502"/>
                <a:gd name="connsiteX68" fmla="*/ 32311 w 2260086"/>
                <a:gd name="connsiteY68" fmla="*/ 855238 h 1081502"/>
                <a:gd name="connsiteX69" fmla="*/ 10404 w 2260086"/>
                <a:gd name="connsiteY69" fmla="*/ 865715 h 1081502"/>
                <a:gd name="connsiteX70" fmla="*/ 10404 w 2260086"/>
                <a:gd name="connsiteY70" fmla="*/ 833330 h 1081502"/>
                <a:gd name="connsiteX71" fmla="*/ 10467 w 2260086"/>
                <a:gd name="connsiteY71" fmla="*/ 833267 h 1081502"/>
                <a:gd name="connsiteX72" fmla="*/ 8500 w 2260086"/>
                <a:gd name="connsiteY72" fmla="*/ 833330 h 1081502"/>
                <a:gd name="connsiteX73" fmla="*/ 4690 w 2260086"/>
                <a:gd name="connsiteY73" fmla="*/ 827615 h 1081502"/>
                <a:gd name="connsiteX74" fmla="*/ 4690 w 2260086"/>
                <a:gd name="connsiteY74" fmla="*/ 805707 h 1081502"/>
                <a:gd name="connsiteX75" fmla="*/ 14215 w 2260086"/>
                <a:gd name="connsiteY75" fmla="*/ 795230 h 1081502"/>
                <a:gd name="connsiteX76" fmla="*/ 29455 w 2260086"/>
                <a:gd name="connsiteY76" fmla="*/ 779990 h 1081502"/>
                <a:gd name="connsiteX77" fmla="*/ 30407 w 2260086"/>
                <a:gd name="connsiteY77" fmla="*/ 780942 h 1081502"/>
                <a:gd name="connsiteX78" fmla="*/ 39548 w 2260086"/>
                <a:gd name="connsiteY78" fmla="*/ 777094 h 1081502"/>
                <a:gd name="connsiteX79" fmla="*/ 39509 w 2260086"/>
                <a:gd name="connsiteY79" fmla="*/ 774659 h 1081502"/>
                <a:gd name="connsiteX80" fmla="*/ 37075 w 2260086"/>
                <a:gd name="connsiteY80" fmla="*/ 776180 h 1081502"/>
                <a:gd name="connsiteX81" fmla="*/ 31360 w 2260086"/>
                <a:gd name="connsiteY81" fmla="*/ 779037 h 1081502"/>
                <a:gd name="connsiteX82" fmla="*/ 11357 w 2260086"/>
                <a:gd name="connsiteY82" fmla="*/ 782847 h 1081502"/>
                <a:gd name="connsiteX83" fmla="*/ 10881 w 2260086"/>
                <a:gd name="connsiteY83" fmla="*/ 763083 h 1081502"/>
                <a:gd name="connsiteX84" fmla="*/ 13943 w 2260086"/>
                <a:gd name="connsiteY84" fmla="*/ 752367 h 1081502"/>
                <a:gd name="connsiteX85" fmla="*/ 13262 w 2260086"/>
                <a:gd name="connsiteY85" fmla="*/ 752367 h 1081502"/>
                <a:gd name="connsiteX86" fmla="*/ 23739 w 2260086"/>
                <a:gd name="connsiteY86" fmla="*/ 707600 h 1081502"/>
                <a:gd name="connsiteX87" fmla="*/ 37074 w 2260086"/>
                <a:gd name="connsiteY87" fmla="*/ 697123 h 1081502"/>
                <a:gd name="connsiteX88" fmla="*/ 38257 w 2260086"/>
                <a:gd name="connsiteY88" fmla="*/ 696400 h 1081502"/>
                <a:gd name="connsiteX89" fmla="*/ 38122 w 2260086"/>
                <a:gd name="connsiteY89" fmla="*/ 687951 h 1081502"/>
                <a:gd name="connsiteX90" fmla="*/ 36182 w 2260086"/>
                <a:gd name="connsiteY90" fmla="*/ 688401 h 1081502"/>
                <a:gd name="connsiteX91" fmla="*/ 14214 w 2260086"/>
                <a:gd name="connsiteY91" fmla="*/ 696170 h 1081502"/>
                <a:gd name="connsiteX92" fmla="*/ 12309 w 2260086"/>
                <a:gd name="connsiteY92" fmla="*/ 655213 h 1081502"/>
                <a:gd name="connsiteX93" fmla="*/ 940997 w 2260086"/>
                <a:gd name="connsiteY93" fmla="*/ 199918 h 1081502"/>
                <a:gd name="connsiteX94" fmla="*/ 1441059 w 2260086"/>
                <a:gd name="connsiteY94" fmla="*/ 34183 h 1081502"/>
                <a:gd name="connsiteX0" fmla="*/ 1441059 w 2277793"/>
                <a:gd name="connsiteY0" fmla="*/ 34183 h 1081502"/>
                <a:gd name="connsiteX1" fmla="*/ 1942075 w 2277793"/>
                <a:gd name="connsiteY1" fmla="*/ 13228 h 1081502"/>
                <a:gd name="connsiteX2" fmla="*/ 2250685 w 2277793"/>
                <a:gd name="connsiteY2" fmla="*/ 116098 h 1081502"/>
                <a:gd name="connsiteX3" fmla="*/ 2258304 w 2277793"/>
                <a:gd name="connsiteY3" fmla="*/ 126575 h 1081502"/>
                <a:gd name="connsiteX4" fmla="*/ 2243064 w 2277793"/>
                <a:gd name="connsiteY4" fmla="*/ 133243 h 1081502"/>
                <a:gd name="connsiteX5" fmla="*/ 2218300 w 2277793"/>
                <a:gd name="connsiteY5" fmla="*/ 128480 h 1081502"/>
                <a:gd name="connsiteX6" fmla="*/ 2198297 w 2277793"/>
                <a:gd name="connsiteY6" fmla="*/ 122765 h 1081502"/>
                <a:gd name="connsiteX7" fmla="*/ 2184010 w 2277793"/>
                <a:gd name="connsiteY7" fmla="*/ 117050 h 1081502"/>
                <a:gd name="connsiteX8" fmla="*/ 2170674 w 2277793"/>
                <a:gd name="connsiteY8" fmla="*/ 112605 h 1081502"/>
                <a:gd name="connsiteX9" fmla="*/ 2215442 w 2277793"/>
                <a:gd name="connsiteY9" fmla="*/ 135147 h 1081502"/>
                <a:gd name="connsiteX10" fmla="*/ 2186867 w 2277793"/>
                <a:gd name="connsiteY10" fmla="*/ 144672 h 1081502"/>
                <a:gd name="connsiteX11" fmla="*/ 2175979 w 2277793"/>
                <a:gd name="connsiteY11" fmla="*/ 143765 h 1081502"/>
                <a:gd name="connsiteX12" fmla="*/ 2182105 w 2277793"/>
                <a:gd name="connsiteY12" fmla="*/ 146577 h 1081502"/>
                <a:gd name="connsiteX13" fmla="*/ 2149720 w 2277793"/>
                <a:gd name="connsiteY13" fmla="*/ 151340 h 1081502"/>
                <a:gd name="connsiteX14" fmla="*/ 2128765 w 2277793"/>
                <a:gd name="connsiteY14" fmla="*/ 151340 h 1081502"/>
                <a:gd name="connsiteX15" fmla="*/ 2111355 w 2277793"/>
                <a:gd name="connsiteY15" fmla="*/ 147738 h 1081502"/>
                <a:gd name="connsiteX16" fmla="*/ 2108738 w 2277793"/>
                <a:gd name="connsiteY16" fmla="*/ 150745 h 1081502"/>
                <a:gd name="connsiteX17" fmla="*/ 2128765 w 2277793"/>
                <a:gd name="connsiteY17" fmla="*/ 154197 h 1081502"/>
                <a:gd name="connsiteX18" fmla="*/ 2144005 w 2277793"/>
                <a:gd name="connsiteY18" fmla="*/ 161817 h 1081502"/>
                <a:gd name="connsiteX19" fmla="*/ 2139242 w 2277793"/>
                <a:gd name="connsiteY19" fmla="*/ 175152 h 1081502"/>
                <a:gd name="connsiteX20" fmla="*/ 2116501 w 2277793"/>
                <a:gd name="connsiteY20" fmla="*/ 176581 h 1081502"/>
                <a:gd name="connsiteX21" fmla="*/ 2115194 w 2277793"/>
                <a:gd name="connsiteY21" fmla="*/ 176326 h 1081502"/>
                <a:gd name="connsiteX22" fmla="*/ 2116382 w 2277793"/>
                <a:gd name="connsiteY22" fmla="*/ 177058 h 1081502"/>
                <a:gd name="connsiteX23" fmla="*/ 2083044 w 2277793"/>
                <a:gd name="connsiteY23" fmla="*/ 187535 h 1081502"/>
                <a:gd name="connsiteX24" fmla="*/ 2075572 w 2277793"/>
                <a:gd name="connsiteY24" fmla="*/ 188850 h 1081502"/>
                <a:gd name="connsiteX25" fmla="*/ 2072387 w 2277793"/>
                <a:gd name="connsiteY25" fmla="*/ 192509 h 1081502"/>
                <a:gd name="connsiteX26" fmla="*/ 2083044 w 2277793"/>
                <a:gd name="connsiteY26" fmla="*/ 197060 h 1081502"/>
                <a:gd name="connsiteX27" fmla="*/ 2081139 w 2277793"/>
                <a:gd name="connsiteY27" fmla="*/ 210395 h 1081502"/>
                <a:gd name="connsiteX28" fmla="*/ 2063994 w 2277793"/>
                <a:gd name="connsiteY28" fmla="*/ 214205 h 1081502"/>
                <a:gd name="connsiteX29" fmla="*/ 2054448 w 2277793"/>
                <a:gd name="connsiteY29" fmla="*/ 213120 h 1081502"/>
                <a:gd name="connsiteX30" fmla="*/ 2025013 w 2277793"/>
                <a:gd name="connsiteY30" fmla="*/ 246939 h 1081502"/>
                <a:gd name="connsiteX31" fmla="*/ 2030657 w 2277793"/>
                <a:gd name="connsiteY31" fmla="*/ 253377 h 1081502"/>
                <a:gd name="connsiteX32" fmla="*/ 2023989 w 2277793"/>
                <a:gd name="connsiteY32" fmla="*/ 262782 h 1081502"/>
                <a:gd name="connsiteX33" fmla="*/ 2015893 w 2277793"/>
                <a:gd name="connsiteY33" fmla="*/ 264806 h 1081502"/>
                <a:gd name="connsiteX34" fmla="*/ 2012915 w 2277793"/>
                <a:gd name="connsiteY34" fmla="*/ 263712 h 1081502"/>
                <a:gd name="connsiteX35" fmla="*/ 2019227 w 2277793"/>
                <a:gd name="connsiteY35" fmla="*/ 269450 h 1081502"/>
                <a:gd name="connsiteX36" fmla="*/ 2004940 w 2277793"/>
                <a:gd name="connsiteY36" fmla="*/ 279928 h 1081502"/>
                <a:gd name="connsiteX37" fmla="*/ 1995327 w 2277793"/>
                <a:gd name="connsiteY37" fmla="*/ 277635 h 1081502"/>
                <a:gd name="connsiteX38" fmla="*/ 1989261 w 2277793"/>
                <a:gd name="connsiteY38" fmla="*/ 278719 h 1081502"/>
                <a:gd name="connsiteX39" fmla="*/ 1993510 w 2277793"/>
                <a:gd name="connsiteY39" fmla="*/ 279927 h 1081502"/>
                <a:gd name="connsiteX40" fmla="*/ 1286301 w 2277793"/>
                <a:gd name="connsiteY40" fmla="*/ 456655 h 1081502"/>
                <a:gd name="connsiteX41" fmla="*/ 627625 w 2277793"/>
                <a:gd name="connsiteY41" fmla="*/ 752851 h 1081502"/>
                <a:gd name="connsiteX42" fmla="*/ 38980 w 2277793"/>
                <a:gd name="connsiteY42" fmla="*/ 1068598 h 1081502"/>
                <a:gd name="connsiteX43" fmla="*/ 7547 w 2277793"/>
                <a:gd name="connsiteY43" fmla="*/ 1080980 h 1081502"/>
                <a:gd name="connsiteX44" fmla="*/ 3737 w 2277793"/>
                <a:gd name="connsiteY44" fmla="*/ 1055263 h 1081502"/>
                <a:gd name="connsiteX45" fmla="*/ 12310 w 2277793"/>
                <a:gd name="connsiteY45" fmla="*/ 1050500 h 1081502"/>
                <a:gd name="connsiteX46" fmla="*/ 21924 w 2277793"/>
                <a:gd name="connsiteY46" fmla="*/ 1040887 h 1081502"/>
                <a:gd name="connsiteX47" fmla="*/ 16953 w 2277793"/>
                <a:gd name="connsiteY47" fmla="*/ 1043832 h 1081502"/>
                <a:gd name="connsiteX48" fmla="*/ 6594 w 2277793"/>
                <a:gd name="connsiteY48" fmla="*/ 1046690 h 1081502"/>
                <a:gd name="connsiteX49" fmla="*/ 1832 w 2277793"/>
                <a:gd name="connsiteY49" fmla="*/ 1041927 h 1081502"/>
                <a:gd name="connsiteX50" fmla="*/ 1832 w 2277793"/>
                <a:gd name="connsiteY50" fmla="*/ 1039070 h 1081502"/>
                <a:gd name="connsiteX51" fmla="*/ 11357 w 2277793"/>
                <a:gd name="connsiteY51" fmla="*/ 1014305 h 1081502"/>
                <a:gd name="connsiteX52" fmla="*/ 20168 w 2277793"/>
                <a:gd name="connsiteY52" fmla="*/ 1004185 h 1081502"/>
                <a:gd name="connsiteX53" fmla="*/ 24706 w 2277793"/>
                <a:gd name="connsiteY53" fmla="*/ 1000649 h 1081502"/>
                <a:gd name="connsiteX54" fmla="*/ 23382 w 2277793"/>
                <a:gd name="connsiteY54" fmla="*/ 1000970 h 1081502"/>
                <a:gd name="connsiteX55" fmla="*/ 12309 w 2277793"/>
                <a:gd name="connsiteY55" fmla="*/ 1003827 h 1081502"/>
                <a:gd name="connsiteX56" fmla="*/ 3737 w 2277793"/>
                <a:gd name="connsiteY56" fmla="*/ 1000970 h 1081502"/>
                <a:gd name="connsiteX57" fmla="*/ 3737 w 2277793"/>
                <a:gd name="connsiteY57" fmla="*/ 999065 h 1081502"/>
                <a:gd name="connsiteX58" fmla="*/ 12309 w 2277793"/>
                <a:gd name="connsiteY58" fmla="*/ 955250 h 1081502"/>
                <a:gd name="connsiteX59" fmla="*/ 16120 w 2277793"/>
                <a:gd name="connsiteY59" fmla="*/ 951439 h 1081502"/>
                <a:gd name="connsiteX60" fmla="*/ 17072 w 2277793"/>
                <a:gd name="connsiteY60" fmla="*/ 915245 h 1081502"/>
                <a:gd name="connsiteX61" fmla="*/ 23841 w 2277793"/>
                <a:gd name="connsiteY61" fmla="*/ 909273 h 1081502"/>
                <a:gd name="connsiteX62" fmla="*/ 12309 w 2277793"/>
                <a:gd name="connsiteY62" fmla="*/ 911435 h 1081502"/>
                <a:gd name="connsiteX63" fmla="*/ 17072 w 2277793"/>
                <a:gd name="connsiteY63" fmla="*/ 878098 h 1081502"/>
                <a:gd name="connsiteX64" fmla="*/ 38979 w 2277793"/>
                <a:gd name="connsiteY64" fmla="*/ 860001 h 1081502"/>
                <a:gd name="connsiteX65" fmla="*/ 40854 w 2277793"/>
                <a:gd name="connsiteY65" fmla="*/ 858718 h 1081502"/>
                <a:gd name="connsiteX66" fmla="*/ 40744 w 2277793"/>
                <a:gd name="connsiteY66" fmla="*/ 851865 h 1081502"/>
                <a:gd name="connsiteX67" fmla="*/ 32311 w 2277793"/>
                <a:gd name="connsiteY67" fmla="*/ 855238 h 1081502"/>
                <a:gd name="connsiteX68" fmla="*/ 10404 w 2277793"/>
                <a:gd name="connsiteY68" fmla="*/ 865715 h 1081502"/>
                <a:gd name="connsiteX69" fmla="*/ 10404 w 2277793"/>
                <a:gd name="connsiteY69" fmla="*/ 833330 h 1081502"/>
                <a:gd name="connsiteX70" fmla="*/ 10467 w 2277793"/>
                <a:gd name="connsiteY70" fmla="*/ 833267 h 1081502"/>
                <a:gd name="connsiteX71" fmla="*/ 8500 w 2277793"/>
                <a:gd name="connsiteY71" fmla="*/ 833330 h 1081502"/>
                <a:gd name="connsiteX72" fmla="*/ 4690 w 2277793"/>
                <a:gd name="connsiteY72" fmla="*/ 827615 h 1081502"/>
                <a:gd name="connsiteX73" fmla="*/ 4690 w 2277793"/>
                <a:gd name="connsiteY73" fmla="*/ 805707 h 1081502"/>
                <a:gd name="connsiteX74" fmla="*/ 14215 w 2277793"/>
                <a:gd name="connsiteY74" fmla="*/ 795230 h 1081502"/>
                <a:gd name="connsiteX75" fmla="*/ 29455 w 2277793"/>
                <a:gd name="connsiteY75" fmla="*/ 779990 h 1081502"/>
                <a:gd name="connsiteX76" fmla="*/ 30407 w 2277793"/>
                <a:gd name="connsiteY76" fmla="*/ 780942 h 1081502"/>
                <a:gd name="connsiteX77" fmla="*/ 39548 w 2277793"/>
                <a:gd name="connsiteY77" fmla="*/ 777094 h 1081502"/>
                <a:gd name="connsiteX78" fmla="*/ 39509 w 2277793"/>
                <a:gd name="connsiteY78" fmla="*/ 774659 h 1081502"/>
                <a:gd name="connsiteX79" fmla="*/ 37075 w 2277793"/>
                <a:gd name="connsiteY79" fmla="*/ 776180 h 1081502"/>
                <a:gd name="connsiteX80" fmla="*/ 31360 w 2277793"/>
                <a:gd name="connsiteY80" fmla="*/ 779037 h 1081502"/>
                <a:gd name="connsiteX81" fmla="*/ 11357 w 2277793"/>
                <a:gd name="connsiteY81" fmla="*/ 782847 h 1081502"/>
                <a:gd name="connsiteX82" fmla="*/ 10881 w 2277793"/>
                <a:gd name="connsiteY82" fmla="*/ 763083 h 1081502"/>
                <a:gd name="connsiteX83" fmla="*/ 13943 w 2277793"/>
                <a:gd name="connsiteY83" fmla="*/ 752367 h 1081502"/>
                <a:gd name="connsiteX84" fmla="*/ 13262 w 2277793"/>
                <a:gd name="connsiteY84" fmla="*/ 752367 h 1081502"/>
                <a:gd name="connsiteX85" fmla="*/ 23739 w 2277793"/>
                <a:gd name="connsiteY85" fmla="*/ 707600 h 1081502"/>
                <a:gd name="connsiteX86" fmla="*/ 37074 w 2277793"/>
                <a:gd name="connsiteY86" fmla="*/ 697123 h 1081502"/>
                <a:gd name="connsiteX87" fmla="*/ 38257 w 2277793"/>
                <a:gd name="connsiteY87" fmla="*/ 696400 h 1081502"/>
                <a:gd name="connsiteX88" fmla="*/ 38122 w 2277793"/>
                <a:gd name="connsiteY88" fmla="*/ 687951 h 1081502"/>
                <a:gd name="connsiteX89" fmla="*/ 36182 w 2277793"/>
                <a:gd name="connsiteY89" fmla="*/ 688401 h 1081502"/>
                <a:gd name="connsiteX90" fmla="*/ 14214 w 2277793"/>
                <a:gd name="connsiteY90" fmla="*/ 696170 h 1081502"/>
                <a:gd name="connsiteX91" fmla="*/ 12309 w 2277793"/>
                <a:gd name="connsiteY91" fmla="*/ 655213 h 1081502"/>
                <a:gd name="connsiteX92" fmla="*/ 940997 w 2277793"/>
                <a:gd name="connsiteY92" fmla="*/ 199918 h 1081502"/>
                <a:gd name="connsiteX93" fmla="*/ 1441059 w 2277793"/>
                <a:gd name="connsiteY93" fmla="*/ 34183 h 1081502"/>
                <a:gd name="connsiteX0" fmla="*/ 1441059 w 2272239"/>
                <a:gd name="connsiteY0" fmla="*/ 34183 h 1081502"/>
                <a:gd name="connsiteX1" fmla="*/ 1942075 w 2272239"/>
                <a:gd name="connsiteY1" fmla="*/ 13228 h 1081502"/>
                <a:gd name="connsiteX2" fmla="*/ 2250685 w 2272239"/>
                <a:gd name="connsiteY2" fmla="*/ 116098 h 1081502"/>
                <a:gd name="connsiteX3" fmla="*/ 2243064 w 2272239"/>
                <a:gd name="connsiteY3" fmla="*/ 133243 h 1081502"/>
                <a:gd name="connsiteX4" fmla="*/ 2218300 w 2272239"/>
                <a:gd name="connsiteY4" fmla="*/ 128480 h 1081502"/>
                <a:gd name="connsiteX5" fmla="*/ 2198297 w 2272239"/>
                <a:gd name="connsiteY5" fmla="*/ 122765 h 1081502"/>
                <a:gd name="connsiteX6" fmla="*/ 2184010 w 2272239"/>
                <a:gd name="connsiteY6" fmla="*/ 117050 h 1081502"/>
                <a:gd name="connsiteX7" fmla="*/ 2170674 w 2272239"/>
                <a:gd name="connsiteY7" fmla="*/ 112605 h 1081502"/>
                <a:gd name="connsiteX8" fmla="*/ 2215442 w 2272239"/>
                <a:gd name="connsiteY8" fmla="*/ 135147 h 1081502"/>
                <a:gd name="connsiteX9" fmla="*/ 2186867 w 2272239"/>
                <a:gd name="connsiteY9" fmla="*/ 144672 h 1081502"/>
                <a:gd name="connsiteX10" fmla="*/ 2175979 w 2272239"/>
                <a:gd name="connsiteY10" fmla="*/ 143765 h 1081502"/>
                <a:gd name="connsiteX11" fmla="*/ 2182105 w 2272239"/>
                <a:gd name="connsiteY11" fmla="*/ 146577 h 1081502"/>
                <a:gd name="connsiteX12" fmla="*/ 2149720 w 2272239"/>
                <a:gd name="connsiteY12" fmla="*/ 151340 h 1081502"/>
                <a:gd name="connsiteX13" fmla="*/ 2128765 w 2272239"/>
                <a:gd name="connsiteY13" fmla="*/ 151340 h 1081502"/>
                <a:gd name="connsiteX14" fmla="*/ 2111355 w 2272239"/>
                <a:gd name="connsiteY14" fmla="*/ 147738 h 1081502"/>
                <a:gd name="connsiteX15" fmla="*/ 2108738 w 2272239"/>
                <a:gd name="connsiteY15" fmla="*/ 150745 h 1081502"/>
                <a:gd name="connsiteX16" fmla="*/ 2128765 w 2272239"/>
                <a:gd name="connsiteY16" fmla="*/ 154197 h 1081502"/>
                <a:gd name="connsiteX17" fmla="*/ 2144005 w 2272239"/>
                <a:gd name="connsiteY17" fmla="*/ 161817 h 1081502"/>
                <a:gd name="connsiteX18" fmla="*/ 2139242 w 2272239"/>
                <a:gd name="connsiteY18" fmla="*/ 175152 h 1081502"/>
                <a:gd name="connsiteX19" fmla="*/ 2116501 w 2272239"/>
                <a:gd name="connsiteY19" fmla="*/ 176581 h 1081502"/>
                <a:gd name="connsiteX20" fmla="*/ 2115194 w 2272239"/>
                <a:gd name="connsiteY20" fmla="*/ 176326 h 1081502"/>
                <a:gd name="connsiteX21" fmla="*/ 2116382 w 2272239"/>
                <a:gd name="connsiteY21" fmla="*/ 177058 h 1081502"/>
                <a:gd name="connsiteX22" fmla="*/ 2083044 w 2272239"/>
                <a:gd name="connsiteY22" fmla="*/ 187535 h 1081502"/>
                <a:gd name="connsiteX23" fmla="*/ 2075572 w 2272239"/>
                <a:gd name="connsiteY23" fmla="*/ 188850 h 1081502"/>
                <a:gd name="connsiteX24" fmla="*/ 2072387 w 2272239"/>
                <a:gd name="connsiteY24" fmla="*/ 192509 h 1081502"/>
                <a:gd name="connsiteX25" fmla="*/ 2083044 w 2272239"/>
                <a:gd name="connsiteY25" fmla="*/ 197060 h 1081502"/>
                <a:gd name="connsiteX26" fmla="*/ 2081139 w 2272239"/>
                <a:gd name="connsiteY26" fmla="*/ 210395 h 1081502"/>
                <a:gd name="connsiteX27" fmla="*/ 2063994 w 2272239"/>
                <a:gd name="connsiteY27" fmla="*/ 214205 h 1081502"/>
                <a:gd name="connsiteX28" fmla="*/ 2054448 w 2272239"/>
                <a:gd name="connsiteY28" fmla="*/ 213120 h 1081502"/>
                <a:gd name="connsiteX29" fmla="*/ 2025013 w 2272239"/>
                <a:gd name="connsiteY29" fmla="*/ 246939 h 1081502"/>
                <a:gd name="connsiteX30" fmla="*/ 2030657 w 2272239"/>
                <a:gd name="connsiteY30" fmla="*/ 253377 h 1081502"/>
                <a:gd name="connsiteX31" fmla="*/ 2023989 w 2272239"/>
                <a:gd name="connsiteY31" fmla="*/ 262782 h 1081502"/>
                <a:gd name="connsiteX32" fmla="*/ 2015893 w 2272239"/>
                <a:gd name="connsiteY32" fmla="*/ 264806 h 1081502"/>
                <a:gd name="connsiteX33" fmla="*/ 2012915 w 2272239"/>
                <a:gd name="connsiteY33" fmla="*/ 263712 h 1081502"/>
                <a:gd name="connsiteX34" fmla="*/ 2019227 w 2272239"/>
                <a:gd name="connsiteY34" fmla="*/ 269450 h 1081502"/>
                <a:gd name="connsiteX35" fmla="*/ 2004940 w 2272239"/>
                <a:gd name="connsiteY35" fmla="*/ 279928 h 1081502"/>
                <a:gd name="connsiteX36" fmla="*/ 1995327 w 2272239"/>
                <a:gd name="connsiteY36" fmla="*/ 277635 h 1081502"/>
                <a:gd name="connsiteX37" fmla="*/ 1989261 w 2272239"/>
                <a:gd name="connsiteY37" fmla="*/ 278719 h 1081502"/>
                <a:gd name="connsiteX38" fmla="*/ 1993510 w 2272239"/>
                <a:gd name="connsiteY38" fmla="*/ 279927 h 1081502"/>
                <a:gd name="connsiteX39" fmla="*/ 1286301 w 2272239"/>
                <a:gd name="connsiteY39" fmla="*/ 456655 h 1081502"/>
                <a:gd name="connsiteX40" fmla="*/ 627625 w 2272239"/>
                <a:gd name="connsiteY40" fmla="*/ 752851 h 1081502"/>
                <a:gd name="connsiteX41" fmla="*/ 38980 w 2272239"/>
                <a:gd name="connsiteY41" fmla="*/ 1068598 h 1081502"/>
                <a:gd name="connsiteX42" fmla="*/ 7547 w 2272239"/>
                <a:gd name="connsiteY42" fmla="*/ 1080980 h 1081502"/>
                <a:gd name="connsiteX43" fmla="*/ 3737 w 2272239"/>
                <a:gd name="connsiteY43" fmla="*/ 1055263 h 1081502"/>
                <a:gd name="connsiteX44" fmla="*/ 12310 w 2272239"/>
                <a:gd name="connsiteY44" fmla="*/ 1050500 h 1081502"/>
                <a:gd name="connsiteX45" fmla="*/ 21924 w 2272239"/>
                <a:gd name="connsiteY45" fmla="*/ 1040887 h 1081502"/>
                <a:gd name="connsiteX46" fmla="*/ 16953 w 2272239"/>
                <a:gd name="connsiteY46" fmla="*/ 1043832 h 1081502"/>
                <a:gd name="connsiteX47" fmla="*/ 6594 w 2272239"/>
                <a:gd name="connsiteY47" fmla="*/ 1046690 h 1081502"/>
                <a:gd name="connsiteX48" fmla="*/ 1832 w 2272239"/>
                <a:gd name="connsiteY48" fmla="*/ 1041927 h 1081502"/>
                <a:gd name="connsiteX49" fmla="*/ 1832 w 2272239"/>
                <a:gd name="connsiteY49" fmla="*/ 1039070 h 1081502"/>
                <a:gd name="connsiteX50" fmla="*/ 11357 w 2272239"/>
                <a:gd name="connsiteY50" fmla="*/ 1014305 h 1081502"/>
                <a:gd name="connsiteX51" fmla="*/ 20168 w 2272239"/>
                <a:gd name="connsiteY51" fmla="*/ 1004185 h 1081502"/>
                <a:gd name="connsiteX52" fmla="*/ 24706 w 2272239"/>
                <a:gd name="connsiteY52" fmla="*/ 1000649 h 1081502"/>
                <a:gd name="connsiteX53" fmla="*/ 23382 w 2272239"/>
                <a:gd name="connsiteY53" fmla="*/ 1000970 h 1081502"/>
                <a:gd name="connsiteX54" fmla="*/ 12309 w 2272239"/>
                <a:gd name="connsiteY54" fmla="*/ 1003827 h 1081502"/>
                <a:gd name="connsiteX55" fmla="*/ 3737 w 2272239"/>
                <a:gd name="connsiteY55" fmla="*/ 1000970 h 1081502"/>
                <a:gd name="connsiteX56" fmla="*/ 3737 w 2272239"/>
                <a:gd name="connsiteY56" fmla="*/ 999065 h 1081502"/>
                <a:gd name="connsiteX57" fmla="*/ 12309 w 2272239"/>
                <a:gd name="connsiteY57" fmla="*/ 955250 h 1081502"/>
                <a:gd name="connsiteX58" fmla="*/ 16120 w 2272239"/>
                <a:gd name="connsiteY58" fmla="*/ 951439 h 1081502"/>
                <a:gd name="connsiteX59" fmla="*/ 17072 w 2272239"/>
                <a:gd name="connsiteY59" fmla="*/ 915245 h 1081502"/>
                <a:gd name="connsiteX60" fmla="*/ 23841 w 2272239"/>
                <a:gd name="connsiteY60" fmla="*/ 909273 h 1081502"/>
                <a:gd name="connsiteX61" fmla="*/ 12309 w 2272239"/>
                <a:gd name="connsiteY61" fmla="*/ 911435 h 1081502"/>
                <a:gd name="connsiteX62" fmla="*/ 17072 w 2272239"/>
                <a:gd name="connsiteY62" fmla="*/ 878098 h 1081502"/>
                <a:gd name="connsiteX63" fmla="*/ 38979 w 2272239"/>
                <a:gd name="connsiteY63" fmla="*/ 860001 h 1081502"/>
                <a:gd name="connsiteX64" fmla="*/ 40854 w 2272239"/>
                <a:gd name="connsiteY64" fmla="*/ 858718 h 1081502"/>
                <a:gd name="connsiteX65" fmla="*/ 40744 w 2272239"/>
                <a:gd name="connsiteY65" fmla="*/ 851865 h 1081502"/>
                <a:gd name="connsiteX66" fmla="*/ 32311 w 2272239"/>
                <a:gd name="connsiteY66" fmla="*/ 855238 h 1081502"/>
                <a:gd name="connsiteX67" fmla="*/ 10404 w 2272239"/>
                <a:gd name="connsiteY67" fmla="*/ 865715 h 1081502"/>
                <a:gd name="connsiteX68" fmla="*/ 10404 w 2272239"/>
                <a:gd name="connsiteY68" fmla="*/ 833330 h 1081502"/>
                <a:gd name="connsiteX69" fmla="*/ 10467 w 2272239"/>
                <a:gd name="connsiteY69" fmla="*/ 833267 h 1081502"/>
                <a:gd name="connsiteX70" fmla="*/ 8500 w 2272239"/>
                <a:gd name="connsiteY70" fmla="*/ 833330 h 1081502"/>
                <a:gd name="connsiteX71" fmla="*/ 4690 w 2272239"/>
                <a:gd name="connsiteY71" fmla="*/ 827615 h 1081502"/>
                <a:gd name="connsiteX72" fmla="*/ 4690 w 2272239"/>
                <a:gd name="connsiteY72" fmla="*/ 805707 h 1081502"/>
                <a:gd name="connsiteX73" fmla="*/ 14215 w 2272239"/>
                <a:gd name="connsiteY73" fmla="*/ 795230 h 1081502"/>
                <a:gd name="connsiteX74" fmla="*/ 29455 w 2272239"/>
                <a:gd name="connsiteY74" fmla="*/ 779990 h 1081502"/>
                <a:gd name="connsiteX75" fmla="*/ 30407 w 2272239"/>
                <a:gd name="connsiteY75" fmla="*/ 780942 h 1081502"/>
                <a:gd name="connsiteX76" fmla="*/ 39548 w 2272239"/>
                <a:gd name="connsiteY76" fmla="*/ 777094 h 1081502"/>
                <a:gd name="connsiteX77" fmla="*/ 39509 w 2272239"/>
                <a:gd name="connsiteY77" fmla="*/ 774659 h 1081502"/>
                <a:gd name="connsiteX78" fmla="*/ 37075 w 2272239"/>
                <a:gd name="connsiteY78" fmla="*/ 776180 h 1081502"/>
                <a:gd name="connsiteX79" fmla="*/ 31360 w 2272239"/>
                <a:gd name="connsiteY79" fmla="*/ 779037 h 1081502"/>
                <a:gd name="connsiteX80" fmla="*/ 11357 w 2272239"/>
                <a:gd name="connsiteY80" fmla="*/ 782847 h 1081502"/>
                <a:gd name="connsiteX81" fmla="*/ 10881 w 2272239"/>
                <a:gd name="connsiteY81" fmla="*/ 763083 h 1081502"/>
                <a:gd name="connsiteX82" fmla="*/ 13943 w 2272239"/>
                <a:gd name="connsiteY82" fmla="*/ 752367 h 1081502"/>
                <a:gd name="connsiteX83" fmla="*/ 13262 w 2272239"/>
                <a:gd name="connsiteY83" fmla="*/ 752367 h 1081502"/>
                <a:gd name="connsiteX84" fmla="*/ 23739 w 2272239"/>
                <a:gd name="connsiteY84" fmla="*/ 707600 h 1081502"/>
                <a:gd name="connsiteX85" fmla="*/ 37074 w 2272239"/>
                <a:gd name="connsiteY85" fmla="*/ 697123 h 1081502"/>
                <a:gd name="connsiteX86" fmla="*/ 38257 w 2272239"/>
                <a:gd name="connsiteY86" fmla="*/ 696400 h 1081502"/>
                <a:gd name="connsiteX87" fmla="*/ 38122 w 2272239"/>
                <a:gd name="connsiteY87" fmla="*/ 687951 h 1081502"/>
                <a:gd name="connsiteX88" fmla="*/ 36182 w 2272239"/>
                <a:gd name="connsiteY88" fmla="*/ 688401 h 1081502"/>
                <a:gd name="connsiteX89" fmla="*/ 14214 w 2272239"/>
                <a:gd name="connsiteY89" fmla="*/ 696170 h 1081502"/>
                <a:gd name="connsiteX90" fmla="*/ 12309 w 2272239"/>
                <a:gd name="connsiteY90" fmla="*/ 655213 h 1081502"/>
                <a:gd name="connsiteX91" fmla="*/ 940997 w 2272239"/>
                <a:gd name="connsiteY91" fmla="*/ 199918 h 1081502"/>
                <a:gd name="connsiteX92" fmla="*/ 1441059 w 2272239"/>
                <a:gd name="connsiteY92" fmla="*/ 34183 h 1081502"/>
                <a:gd name="connsiteX0" fmla="*/ 1441059 w 2284136"/>
                <a:gd name="connsiteY0" fmla="*/ 34183 h 1081502"/>
                <a:gd name="connsiteX1" fmla="*/ 1942075 w 2284136"/>
                <a:gd name="connsiteY1" fmla="*/ 13228 h 1081502"/>
                <a:gd name="connsiteX2" fmla="*/ 2265675 w 2284136"/>
                <a:gd name="connsiteY2" fmla="*/ 116098 h 1081502"/>
                <a:gd name="connsiteX3" fmla="*/ 2243064 w 2284136"/>
                <a:gd name="connsiteY3" fmla="*/ 133243 h 1081502"/>
                <a:gd name="connsiteX4" fmla="*/ 2218300 w 2284136"/>
                <a:gd name="connsiteY4" fmla="*/ 128480 h 1081502"/>
                <a:gd name="connsiteX5" fmla="*/ 2198297 w 2284136"/>
                <a:gd name="connsiteY5" fmla="*/ 122765 h 1081502"/>
                <a:gd name="connsiteX6" fmla="*/ 2184010 w 2284136"/>
                <a:gd name="connsiteY6" fmla="*/ 117050 h 1081502"/>
                <a:gd name="connsiteX7" fmla="*/ 2170674 w 2284136"/>
                <a:gd name="connsiteY7" fmla="*/ 112605 h 1081502"/>
                <a:gd name="connsiteX8" fmla="*/ 2215442 w 2284136"/>
                <a:gd name="connsiteY8" fmla="*/ 135147 h 1081502"/>
                <a:gd name="connsiteX9" fmla="*/ 2186867 w 2284136"/>
                <a:gd name="connsiteY9" fmla="*/ 144672 h 1081502"/>
                <a:gd name="connsiteX10" fmla="*/ 2175979 w 2284136"/>
                <a:gd name="connsiteY10" fmla="*/ 143765 h 1081502"/>
                <a:gd name="connsiteX11" fmla="*/ 2182105 w 2284136"/>
                <a:gd name="connsiteY11" fmla="*/ 146577 h 1081502"/>
                <a:gd name="connsiteX12" fmla="*/ 2149720 w 2284136"/>
                <a:gd name="connsiteY12" fmla="*/ 151340 h 1081502"/>
                <a:gd name="connsiteX13" fmla="*/ 2128765 w 2284136"/>
                <a:gd name="connsiteY13" fmla="*/ 151340 h 1081502"/>
                <a:gd name="connsiteX14" fmla="*/ 2111355 w 2284136"/>
                <a:gd name="connsiteY14" fmla="*/ 147738 h 1081502"/>
                <a:gd name="connsiteX15" fmla="*/ 2108738 w 2284136"/>
                <a:gd name="connsiteY15" fmla="*/ 150745 h 1081502"/>
                <a:gd name="connsiteX16" fmla="*/ 2128765 w 2284136"/>
                <a:gd name="connsiteY16" fmla="*/ 154197 h 1081502"/>
                <a:gd name="connsiteX17" fmla="*/ 2144005 w 2284136"/>
                <a:gd name="connsiteY17" fmla="*/ 161817 h 1081502"/>
                <a:gd name="connsiteX18" fmla="*/ 2139242 w 2284136"/>
                <a:gd name="connsiteY18" fmla="*/ 175152 h 1081502"/>
                <a:gd name="connsiteX19" fmla="*/ 2116501 w 2284136"/>
                <a:gd name="connsiteY19" fmla="*/ 176581 h 1081502"/>
                <a:gd name="connsiteX20" fmla="*/ 2115194 w 2284136"/>
                <a:gd name="connsiteY20" fmla="*/ 176326 h 1081502"/>
                <a:gd name="connsiteX21" fmla="*/ 2116382 w 2284136"/>
                <a:gd name="connsiteY21" fmla="*/ 177058 h 1081502"/>
                <a:gd name="connsiteX22" fmla="*/ 2083044 w 2284136"/>
                <a:gd name="connsiteY22" fmla="*/ 187535 h 1081502"/>
                <a:gd name="connsiteX23" fmla="*/ 2075572 w 2284136"/>
                <a:gd name="connsiteY23" fmla="*/ 188850 h 1081502"/>
                <a:gd name="connsiteX24" fmla="*/ 2072387 w 2284136"/>
                <a:gd name="connsiteY24" fmla="*/ 192509 h 1081502"/>
                <a:gd name="connsiteX25" fmla="*/ 2083044 w 2284136"/>
                <a:gd name="connsiteY25" fmla="*/ 197060 h 1081502"/>
                <a:gd name="connsiteX26" fmla="*/ 2081139 w 2284136"/>
                <a:gd name="connsiteY26" fmla="*/ 210395 h 1081502"/>
                <a:gd name="connsiteX27" fmla="*/ 2063994 w 2284136"/>
                <a:gd name="connsiteY27" fmla="*/ 214205 h 1081502"/>
                <a:gd name="connsiteX28" fmla="*/ 2054448 w 2284136"/>
                <a:gd name="connsiteY28" fmla="*/ 213120 h 1081502"/>
                <a:gd name="connsiteX29" fmla="*/ 2025013 w 2284136"/>
                <a:gd name="connsiteY29" fmla="*/ 246939 h 1081502"/>
                <a:gd name="connsiteX30" fmla="*/ 2030657 w 2284136"/>
                <a:gd name="connsiteY30" fmla="*/ 253377 h 1081502"/>
                <a:gd name="connsiteX31" fmla="*/ 2023989 w 2284136"/>
                <a:gd name="connsiteY31" fmla="*/ 262782 h 1081502"/>
                <a:gd name="connsiteX32" fmla="*/ 2015893 w 2284136"/>
                <a:gd name="connsiteY32" fmla="*/ 264806 h 1081502"/>
                <a:gd name="connsiteX33" fmla="*/ 2012915 w 2284136"/>
                <a:gd name="connsiteY33" fmla="*/ 263712 h 1081502"/>
                <a:gd name="connsiteX34" fmla="*/ 2019227 w 2284136"/>
                <a:gd name="connsiteY34" fmla="*/ 269450 h 1081502"/>
                <a:gd name="connsiteX35" fmla="*/ 2004940 w 2284136"/>
                <a:gd name="connsiteY35" fmla="*/ 279928 h 1081502"/>
                <a:gd name="connsiteX36" fmla="*/ 1995327 w 2284136"/>
                <a:gd name="connsiteY36" fmla="*/ 277635 h 1081502"/>
                <a:gd name="connsiteX37" fmla="*/ 1989261 w 2284136"/>
                <a:gd name="connsiteY37" fmla="*/ 278719 h 1081502"/>
                <a:gd name="connsiteX38" fmla="*/ 1993510 w 2284136"/>
                <a:gd name="connsiteY38" fmla="*/ 279927 h 1081502"/>
                <a:gd name="connsiteX39" fmla="*/ 1286301 w 2284136"/>
                <a:gd name="connsiteY39" fmla="*/ 456655 h 1081502"/>
                <a:gd name="connsiteX40" fmla="*/ 627625 w 2284136"/>
                <a:gd name="connsiteY40" fmla="*/ 752851 h 1081502"/>
                <a:gd name="connsiteX41" fmla="*/ 38980 w 2284136"/>
                <a:gd name="connsiteY41" fmla="*/ 1068598 h 1081502"/>
                <a:gd name="connsiteX42" fmla="*/ 7547 w 2284136"/>
                <a:gd name="connsiteY42" fmla="*/ 1080980 h 1081502"/>
                <a:gd name="connsiteX43" fmla="*/ 3737 w 2284136"/>
                <a:gd name="connsiteY43" fmla="*/ 1055263 h 1081502"/>
                <a:gd name="connsiteX44" fmla="*/ 12310 w 2284136"/>
                <a:gd name="connsiteY44" fmla="*/ 1050500 h 1081502"/>
                <a:gd name="connsiteX45" fmla="*/ 21924 w 2284136"/>
                <a:gd name="connsiteY45" fmla="*/ 1040887 h 1081502"/>
                <a:gd name="connsiteX46" fmla="*/ 16953 w 2284136"/>
                <a:gd name="connsiteY46" fmla="*/ 1043832 h 1081502"/>
                <a:gd name="connsiteX47" fmla="*/ 6594 w 2284136"/>
                <a:gd name="connsiteY47" fmla="*/ 1046690 h 1081502"/>
                <a:gd name="connsiteX48" fmla="*/ 1832 w 2284136"/>
                <a:gd name="connsiteY48" fmla="*/ 1041927 h 1081502"/>
                <a:gd name="connsiteX49" fmla="*/ 1832 w 2284136"/>
                <a:gd name="connsiteY49" fmla="*/ 1039070 h 1081502"/>
                <a:gd name="connsiteX50" fmla="*/ 11357 w 2284136"/>
                <a:gd name="connsiteY50" fmla="*/ 1014305 h 1081502"/>
                <a:gd name="connsiteX51" fmla="*/ 20168 w 2284136"/>
                <a:gd name="connsiteY51" fmla="*/ 1004185 h 1081502"/>
                <a:gd name="connsiteX52" fmla="*/ 24706 w 2284136"/>
                <a:gd name="connsiteY52" fmla="*/ 1000649 h 1081502"/>
                <a:gd name="connsiteX53" fmla="*/ 23382 w 2284136"/>
                <a:gd name="connsiteY53" fmla="*/ 1000970 h 1081502"/>
                <a:gd name="connsiteX54" fmla="*/ 12309 w 2284136"/>
                <a:gd name="connsiteY54" fmla="*/ 1003827 h 1081502"/>
                <a:gd name="connsiteX55" fmla="*/ 3737 w 2284136"/>
                <a:gd name="connsiteY55" fmla="*/ 1000970 h 1081502"/>
                <a:gd name="connsiteX56" fmla="*/ 3737 w 2284136"/>
                <a:gd name="connsiteY56" fmla="*/ 999065 h 1081502"/>
                <a:gd name="connsiteX57" fmla="*/ 12309 w 2284136"/>
                <a:gd name="connsiteY57" fmla="*/ 955250 h 1081502"/>
                <a:gd name="connsiteX58" fmla="*/ 16120 w 2284136"/>
                <a:gd name="connsiteY58" fmla="*/ 951439 h 1081502"/>
                <a:gd name="connsiteX59" fmla="*/ 17072 w 2284136"/>
                <a:gd name="connsiteY59" fmla="*/ 915245 h 1081502"/>
                <a:gd name="connsiteX60" fmla="*/ 23841 w 2284136"/>
                <a:gd name="connsiteY60" fmla="*/ 909273 h 1081502"/>
                <a:gd name="connsiteX61" fmla="*/ 12309 w 2284136"/>
                <a:gd name="connsiteY61" fmla="*/ 911435 h 1081502"/>
                <a:gd name="connsiteX62" fmla="*/ 17072 w 2284136"/>
                <a:gd name="connsiteY62" fmla="*/ 878098 h 1081502"/>
                <a:gd name="connsiteX63" fmla="*/ 38979 w 2284136"/>
                <a:gd name="connsiteY63" fmla="*/ 860001 h 1081502"/>
                <a:gd name="connsiteX64" fmla="*/ 40854 w 2284136"/>
                <a:gd name="connsiteY64" fmla="*/ 858718 h 1081502"/>
                <a:gd name="connsiteX65" fmla="*/ 40744 w 2284136"/>
                <a:gd name="connsiteY65" fmla="*/ 851865 h 1081502"/>
                <a:gd name="connsiteX66" fmla="*/ 32311 w 2284136"/>
                <a:gd name="connsiteY66" fmla="*/ 855238 h 1081502"/>
                <a:gd name="connsiteX67" fmla="*/ 10404 w 2284136"/>
                <a:gd name="connsiteY67" fmla="*/ 865715 h 1081502"/>
                <a:gd name="connsiteX68" fmla="*/ 10404 w 2284136"/>
                <a:gd name="connsiteY68" fmla="*/ 833330 h 1081502"/>
                <a:gd name="connsiteX69" fmla="*/ 10467 w 2284136"/>
                <a:gd name="connsiteY69" fmla="*/ 833267 h 1081502"/>
                <a:gd name="connsiteX70" fmla="*/ 8500 w 2284136"/>
                <a:gd name="connsiteY70" fmla="*/ 833330 h 1081502"/>
                <a:gd name="connsiteX71" fmla="*/ 4690 w 2284136"/>
                <a:gd name="connsiteY71" fmla="*/ 827615 h 1081502"/>
                <a:gd name="connsiteX72" fmla="*/ 4690 w 2284136"/>
                <a:gd name="connsiteY72" fmla="*/ 805707 h 1081502"/>
                <a:gd name="connsiteX73" fmla="*/ 14215 w 2284136"/>
                <a:gd name="connsiteY73" fmla="*/ 795230 h 1081502"/>
                <a:gd name="connsiteX74" fmla="*/ 29455 w 2284136"/>
                <a:gd name="connsiteY74" fmla="*/ 779990 h 1081502"/>
                <a:gd name="connsiteX75" fmla="*/ 30407 w 2284136"/>
                <a:gd name="connsiteY75" fmla="*/ 780942 h 1081502"/>
                <a:gd name="connsiteX76" fmla="*/ 39548 w 2284136"/>
                <a:gd name="connsiteY76" fmla="*/ 777094 h 1081502"/>
                <a:gd name="connsiteX77" fmla="*/ 39509 w 2284136"/>
                <a:gd name="connsiteY77" fmla="*/ 774659 h 1081502"/>
                <a:gd name="connsiteX78" fmla="*/ 37075 w 2284136"/>
                <a:gd name="connsiteY78" fmla="*/ 776180 h 1081502"/>
                <a:gd name="connsiteX79" fmla="*/ 31360 w 2284136"/>
                <a:gd name="connsiteY79" fmla="*/ 779037 h 1081502"/>
                <a:gd name="connsiteX80" fmla="*/ 11357 w 2284136"/>
                <a:gd name="connsiteY80" fmla="*/ 782847 h 1081502"/>
                <a:gd name="connsiteX81" fmla="*/ 10881 w 2284136"/>
                <a:gd name="connsiteY81" fmla="*/ 763083 h 1081502"/>
                <a:gd name="connsiteX82" fmla="*/ 13943 w 2284136"/>
                <a:gd name="connsiteY82" fmla="*/ 752367 h 1081502"/>
                <a:gd name="connsiteX83" fmla="*/ 13262 w 2284136"/>
                <a:gd name="connsiteY83" fmla="*/ 752367 h 1081502"/>
                <a:gd name="connsiteX84" fmla="*/ 23739 w 2284136"/>
                <a:gd name="connsiteY84" fmla="*/ 707600 h 1081502"/>
                <a:gd name="connsiteX85" fmla="*/ 37074 w 2284136"/>
                <a:gd name="connsiteY85" fmla="*/ 697123 h 1081502"/>
                <a:gd name="connsiteX86" fmla="*/ 38257 w 2284136"/>
                <a:gd name="connsiteY86" fmla="*/ 696400 h 1081502"/>
                <a:gd name="connsiteX87" fmla="*/ 38122 w 2284136"/>
                <a:gd name="connsiteY87" fmla="*/ 687951 h 1081502"/>
                <a:gd name="connsiteX88" fmla="*/ 36182 w 2284136"/>
                <a:gd name="connsiteY88" fmla="*/ 688401 h 1081502"/>
                <a:gd name="connsiteX89" fmla="*/ 14214 w 2284136"/>
                <a:gd name="connsiteY89" fmla="*/ 696170 h 1081502"/>
                <a:gd name="connsiteX90" fmla="*/ 12309 w 2284136"/>
                <a:gd name="connsiteY90" fmla="*/ 655213 h 1081502"/>
                <a:gd name="connsiteX91" fmla="*/ 940997 w 2284136"/>
                <a:gd name="connsiteY91" fmla="*/ 199918 h 1081502"/>
                <a:gd name="connsiteX92" fmla="*/ 1441059 w 2284136"/>
                <a:gd name="connsiteY92" fmla="*/ 34183 h 1081502"/>
                <a:gd name="connsiteX0" fmla="*/ 1441059 w 2280732"/>
                <a:gd name="connsiteY0" fmla="*/ 34183 h 1081502"/>
                <a:gd name="connsiteX1" fmla="*/ 1942075 w 2280732"/>
                <a:gd name="connsiteY1" fmla="*/ 13228 h 1081502"/>
                <a:gd name="connsiteX2" fmla="*/ 2265675 w 2280732"/>
                <a:gd name="connsiteY2" fmla="*/ 116098 h 1081502"/>
                <a:gd name="connsiteX3" fmla="*/ 2243064 w 2280732"/>
                <a:gd name="connsiteY3" fmla="*/ 133243 h 1081502"/>
                <a:gd name="connsiteX4" fmla="*/ 2218300 w 2280732"/>
                <a:gd name="connsiteY4" fmla="*/ 128480 h 1081502"/>
                <a:gd name="connsiteX5" fmla="*/ 2198297 w 2280732"/>
                <a:gd name="connsiteY5" fmla="*/ 122765 h 1081502"/>
                <a:gd name="connsiteX6" fmla="*/ 2184010 w 2280732"/>
                <a:gd name="connsiteY6" fmla="*/ 117050 h 1081502"/>
                <a:gd name="connsiteX7" fmla="*/ 2170674 w 2280732"/>
                <a:gd name="connsiteY7" fmla="*/ 112605 h 1081502"/>
                <a:gd name="connsiteX8" fmla="*/ 2215442 w 2280732"/>
                <a:gd name="connsiteY8" fmla="*/ 135147 h 1081502"/>
                <a:gd name="connsiteX9" fmla="*/ 2186867 w 2280732"/>
                <a:gd name="connsiteY9" fmla="*/ 144672 h 1081502"/>
                <a:gd name="connsiteX10" fmla="*/ 2175979 w 2280732"/>
                <a:gd name="connsiteY10" fmla="*/ 143765 h 1081502"/>
                <a:gd name="connsiteX11" fmla="*/ 2182105 w 2280732"/>
                <a:gd name="connsiteY11" fmla="*/ 146577 h 1081502"/>
                <a:gd name="connsiteX12" fmla="*/ 2149720 w 2280732"/>
                <a:gd name="connsiteY12" fmla="*/ 151340 h 1081502"/>
                <a:gd name="connsiteX13" fmla="*/ 2128765 w 2280732"/>
                <a:gd name="connsiteY13" fmla="*/ 151340 h 1081502"/>
                <a:gd name="connsiteX14" fmla="*/ 2111355 w 2280732"/>
                <a:gd name="connsiteY14" fmla="*/ 147738 h 1081502"/>
                <a:gd name="connsiteX15" fmla="*/ 2108738 w 2280732"/>
                <a:gd name="connsiteY15" fmla="*/ 150745 h 1081502"/>
                <a:gd name="connsiteX16" fmla="*/ 2128765 w 2280732"/>
                <a:gd name="connsiteY16" fmla="*/ 154197 h 1081502"/>
                <a:gd name="connsiteX17" fmla="*/ 2144005 w 2280732"/>
                <a:gd name="connsiteY17" fmla="*/ 161817 h 1081502"/>
                <a:gd name="connsiteX18" fmla="*/ 2139242 w 2280732"/>
                <a:gd name="connsiteY18" fmla="*/ 175152 h 1081502"/>
                <a:gd name="connsiteX19" fmla="*/ 2116501 w 2280732"/>
                <a:gd name="connsiteY19" fmla="*/ 176581 h 1081502"/>
                <a:gd name="connsiteX20" fmla="*/ 2115194 w 2280732"/>
                <a:gd name="connsiteY20" fmla="*/ 176326 h 1081502"/>
                <a:gd name="connsiteX21" fmla="*/ 2116382 w 2280732"/>
                <a:gd name="connsiteY21" fmla="*/ 177058 h 1081502"/>
                <a:gd name="connsiteX22" fmla="*/ 2083044 w 2280732"/>
                <a:gd name="connsiteY22" fmla="*/ 187535 h 1081502"/>
                <a:gd name="connsiteX23" fmla="*/ 2075572 w 2280732"/>
                <a:gd name="connsiteY23" fmla="*/ 188850 h 1081502"/>
                <a:gd name="connsiteX24" fmla="*/ 2072387 w 2280732"/>
                <a:gd name="connsiteY24" fmla="*/ 192509 h 1081502"/>
                <a:gd name="connsiteX25" fmla="*/ 2083044 w 2280732"/>
                <a:gd name="connsiteY25" fmla="*/ 197060 h 1081502"/>
                <a:gd name="connsiteX26" fmla="*/ 2081139 w 2280732"/>
                <a:gd name="connsiteY26" fmla="*/ 210395 h 1081502"/>
                <a:gd name="connsiteX27" fmla="*/ 2063994 w 2280732"/>
                <a:gd name="connsiteY27" fmla="*/ 214205 h 1081502"/>
                <a:gd name="connsiteX28" fmla="*/ 2054448 w 2280732"/>
                <a:gd name="connsiteY28" fmla="*/ 213120 h 1081502"/>
                <a:gd name="connsiteX29" fmla="*/ 2025013 w 2280732"/>
                <a:gd name="connsiteY29" fmla="*/ 246939 h 1081502"/>
                <a:gd name="connsiteX30" fmla="*/ 2030657 w 2280732"/>
                <a:gd name="connsiteY30" fmla="*/ 253377 h 1081502"/>
                <a:gd name="connsiteX31" fmla="*/ 2023989 w 2280732"/>
                <a:gd name="connsiteY31" fmla="*/ 262782 h 1081502"/>
                <a:gd name="connsiteX32" fmla="*/ 2015893 w 2280732"/>
                <a:gd name="connsiteY32" fmla="*/ 264806 h 1081502"/>
                <a:gd name="connsiteX33" fmla="*/ 2012915 w 2280732"/>
                <a:gd name="connsiteY33" fmla="*/ 263712 h 1081502"/>
                <a:gd name="connsiteX34" fmla="*/ 2019227 w 2280732"/>
                <a:gd name="connsiteY34" fmla="*/ 269450 h 1081502"/>
                <a:gd name="connsiteX35" fmla="*/ 2004940 w 2280732"/>
                <a:gd name="connsiteY35" fmla="*/ 279928 h 1081502"/>
                <a:gd name="connsiteX36" fmla="*/ 1995327 w 2280732"/>
                <a:gd name="connsiteY36" fmla="*/ 277635 h 1081502"/>
                <a:gd name="connsiteX37" fmla="*/ 1989261 w 2280732"/>
                <a:gd name="connsiteY37" fmla="*/ 278719 h 1081502"/>
                <a:gd name="connsiteX38" fmla="*/ 1993510 w 2280732"/>
                <a:gd name="connsiteY38" fmla="*/ 279927 h 1081502"/>
                <a:gd name="connsiteX39" fmla="*/ 1286301 w 2280732"/>
                <a:gd name="connsiteY39" fmla="*/ 456655 h 1081502"/>
                <a:gd name="connsiteX40" fmla="*/ 627625 w 2280732"/>
                <a:gd name="connsiteY40" fmla="*/ 752851 h 1081502"/>
                <a:gd name="connsiteX41" fmla="*/ 38980 w 2280732"/>
                <a:gd name="connsiteY41" fmla="*/ 1068598 h 1081502"/>
                <a:gd name="connsiteX42" fmla="*/ 7547 w 2280732"/>
                <a:gd name="connsiteY42" fmla="*/ 1080980 h 1081502"/>
                <a:gd name="connsiteX43" fmla="*/ 3737 w 2280732"/>
                <a:gd name="connsiteY43" fmla="*/ 1055263 h 1081502"/>
                <a:gd name="connsiteX44" fmla="*/ 12310 w 2280732"/>
                <a:gd name="connsiteY44" fmla="*/ 1050500 h 1081502"/>
                <a:gd name="connsiteX45" fmla="*/ 21924 w 2280732"/>
                <a:gd name="connsiteY45" fmla="*/ 1040887 h 1081502"/>
                <a:gd name="connsiteX46" fmla="*/ 16953 w 2280732"/>
                <a:gd name="connsiteY46" fmla="*/ 1043832 h 1081502"/>
                <a:gd name="connsiteX47" fmla="*/ 6594 w 2280732"/>
                <a:gd name="connsiteY47" fmla="*/ 1046690 h 1081502"/>
                <a:gd name="connsiteX48" fmla="*/ 1832 w 2280732"/>
                <a:gd name="connsiteY48" fmla="*/ 1041927 h 1081502"/>
                <a:gd name="connsiteX49" fmla="*/ 1832 w 2280732"/>
                <a:gd name="connsiteY49" fmla="*/ 1039070 h 1081502"/>
                <a:gd name="connsiteX50" fmla="*/ 11357 w 2280732"/>
                <a:gd name="connsiteY50" fmla="*/ 1014305 h 1081502"/>
                <a:gd name="connsiteX51" fmla="*/ 20168 w 2280732"/>
                <a:gd name="connsiteY51" fmla="*/ 1004185 h 1081502"/>
                <a:gd name="connsiteX52" fmla="*/ 24706 w 2280732"/>
                <a:gd name="connsiteY52" fmla="*/ 1000649 h 1081502"/>
                <a:gd name="connsiteX53" fmla="*/ 23382 w 2280732"/>
                <a:gd name="connsiteY53" fmla="*/ 1000970 h 1081502"/>
                <a:gd name="connsiteX54" fmla="*/ 12309 w 2280732"/>
                <a:gd name="connsiteY54" fmla="*/ 1003827 h 1081502"/>
                <a:gd name="connsiteX55" fmla="*/ 3737 w 2280732"/>
                <a:gd name="connsiteY55" fmla="*/ 1000970 h 1081502"/>
                <a:gd name="connsiteX56" fmla="*/ 3737 w 2280732"/>
                <a:gd name="connsiteY56" fmla="*/ 999065 h 1081502"/>
                <a:gd name="connsiteX57" fmla="*/ 12309 w 2280732"/>
                <a:gd name="connsiteY57" fmla="*/ 955250 h 1081502"/>
                <a:gd name="connsiteX58" fmla="*/ 16120 w 2280732"/>
                <a:gd name="connsiteY58" fmla="*/ 951439 h 1081502"/>
                <a:gd name="connsiteX59" fmla="*/ 17072 w 2280732"/>
                <a:gd name="connsiteY59" fmla="*/ 915245 h 1081502"/>
                <a:gd name="connsiteX60" fmla="*/ 23841 w 2280732"/>
                <a:gd name="connsiteY60" fmla="*/ 909273 h 1081502"/>
                <a:gd name="connsiteX61" fmla="*/ 12309 w 2280732"/>
                <a:gd name="connsiteY61" fmla="*/ 911435 h 1081502"/>
                <a:gd name="connsiteX62" fmla="*/ 17072 w 2280732"/>
                <a:gd name="connsiteY62" fmla="*/ 878098 h 1081502"/>
                <a:gd name="connsiteX63" fmla="*/ 38979 w 2280732"/>
                <a:gd name="connsiteY63" fmla="*/ 860001 h 1081502"/>
                <a:gd name="connsiteX64" fmla="*/ 40854 w 2280732"/>
                <a:gd name="connsiteY64" fmla="*/ 858718 h 1081502"/>
                <a:gd name="connsiteX65" fmla="*/ 40744 w 2280732"/>
                <a:gd name="connsiteY65" fmla="*/ 851865 h 1081502"/>
                <a:gd name="connsiteX66" fmla="*/ 32311 w 2280732"/>
                <a:gd name="connsiteY66" fmla="*/ 855238 h 1081502"/>
                <a:gd name="connsiteX67" fmla="*/ 10404 w 2280732"/>
                <a:gd name="connsiteY67" fmla="*/ 865715 h 1081502"/>
                <a:gd name="connsiteX68" fmla="*/ 10404 w 2280732"/>
                <a:gd name="connsiteY68" fmla="*/ 833330 h 1081502"/>
                <a:gd name="connsiteX69" fmla="*/ 10467 w 2280732"/>
                <a:gd name="connsiteY69" fmla="*/ 833267 h 1081502"/>
                <a:gd name="connsiteX70" fmla="*/ 8500 w 2280732"/>
                <a:gd name="connsiteY70" fmla="*/ 833330 h 1081502"/>
                <a:gd name="connsiteX71" fmla="*/ 4690 w 2280732"/>
                <a:gd name="connsiteY71" fmla="*/ 827615 h 1081502"/>
                <a:gd name="connsiteX72" fmla="*/ 4690 w 2280732"/>
                <a:gd name="connsiteY72" fmla="*/ 805707 h 1081502"/>
                <a:gd name="connsiteX73" fmla="*/ 14215 w 2280732"/>
                <a:gd name="connsiteY73" fmla="*/ 795230 h 1081502"/>
                <a:gd name="connsiteX74" fmla="*/ 29455 w 2280732"/>
                <a:gd name="connsiteY74" fmla="*/ 779990 h 1081502"/>
                <a:gd name="connsiteX75" fmla="*/ 30407 w 2280732"/>
                <a:gd name="connsiteY75" fmla="*/ 780942 h 1081502"/>
                <a:gd name="connsiteX76" fmla="*/ 39548 w 2280732"/>
                <a:gd name="connsiteY76" fmla="*/ 777094 h 1081502"/>
                <a:gd name="connsiteX77" fmla="*/ 39509 w 2280732"/>
                <a:gd name="connsiteY77" fmla="*/ 774659 h 1081502"/>
                <a:gd name="connsiteX78" fmla="*/ 37075 w 2280732"/>
                <a:gd name="connsiteY78" fmla="*/ 776180 h 1081502"/>
                <a:gd name="connsiteX79" fmla="*/ 31360 w 2280732"/>
                <a:gd name="connsiteY79" fmla="*/ 779037 h 1081502"/>
                <a:gd name="connsiteX80" fmla="*/ 11357 w 2280732"/>
                <a:gd name="connsiteY80" fmla="*/ 782847 h 1081502"/>
                <a:gd name="connsiteX81" fmla="*/ 10881 w 2280732"/>
                <a:gd name="connsiteY81" fmla="*/ 763083 h 1081502"/>
                <a:gd name="connsiteX82" fmla="*/ 13943 w 2280732"/>
                <a:gd name="connsiteY82" fmla="*/ 752367 h 1081502"/>
                <a:gd name="connsiteX83" fmla="*/ 13262 w 2280732"/>
                <a:gd name="connsiteY83" fmla="*/ 752367 h 1081502"/>
                <a:gd name="connsiteX84" fmla="*/ 23739 w 2280732"/>
                <a:gd name="connsiteY84" fmla="*/ 707600 h 1081502"/>
                <a:gd name="connsiteX85" fmla="*/ 37074 w 2280732"/>
                <a:gd name="connsiteY85" fmla="*/ 697123 h 1081502"/>
                <a:gd name="connsiteX86" fmla="*/ 38257 w 2280732"/>
                <a:gd name="connsiteY86" fmla="*/ 696400 h 1081502"/>
                <a:gd name="connsiteX87" fmla="*/ 38122 w 2280732"/>
                <a:gd name="connsiteY87" fmla="*/ 687951 h 1081502"/>
                <a:gd name="connsiteX88" fmla="*/ 36182 w 2280732"/>
                <a:gd name="connsiteY88" fmla="*/ 688401 h 1081502"/>
                <a:gd name="connsiteX89" fmla="*/ 14214 w 2280732"/>
                <a:gd name="connsiteY89" fmla="*/ 696170 h 1081502"/>
                <a:gd name="connsiteX90" fmla="*/ 12309 w 2280732"/>
                <a:gd name="connsiteY90" fmla="*/ 655213 h 1081502"/>
                <a:gd name="connsiteX91" fmla="*/ 940997 w 2280732"/>
                <a:gd name="connsiteY91" fmla="*/ 199918 h 1081502"/>
                <a:gd name="connsiteX92" fmla="*/ 1441059 w 2280732"/>
                <a:gd name="connsiteY92" fmla="*/ 34183 h 108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280732" h="1081502">
                  <a:moveTo>
                    <a:pt x="1441059" y="34183"/>
                  </a:moveTo>
                  <a:cubicBezTo>
                    <a:pt x="1613060" y="-2782"/>
                    <a:pt x="1775070" y="-9767"/>
                    <a:pt x="1942075" y="13228"/>
                  </a:cubicBezTo>
                  <a:cubicBezTo>
                    <a:pt x="2077013" y="26881"/>
                    <a:pt x="2215510" y="76109"/>
                    <a:pt x="2265675" y="116098"/>
                  </a:cubicBezTo>
                  <a:cubicBezTo>
                    <a:pt x="2307905" y="149762"/>
                    <a:pt x="2248462" y="131179"/>
                    <a:pt x="2243064" y="133243"/>
                  </a:cubicBezTo>
                  <a:cubicBezTo>
                    <a:pt x="2235444" y="130385"/>
                    <a:pt x="2225919" y="129433"/>
                    <a:pt x="2218300" y="128480"/>
                  </a:cubicBezTo>
                  <a:cubicBezTo>
                    <a:pt x="2210679" y="128480"/>
                    <a:pt x="2204964" y="124670"/>
                    <a:pt x="2198297" y="122765"/>
                  </a:cubicBezTo>
                  <a:lnTo>
                    <a:pt x="2184010" y="117050"/>
                  </a:lnTo>
                  <a:lnTo>
                    <a:pt x="2170674" y="112605"/>
                  </a:lnTo>
                  <a:lnTo>
                    <a:pt x="2215442" y="135147"/>
                  </a:lnTo>
                  <a:cubicBezTo>
                    <a:pt x="2210679" y="152293"/>
                    <a:pt x="2196392" y="142768"/>
                    <a:pt x="2186867" y="144672"/>
                  </a:cubicBezTo>
                  <a:lnTo>
                    <a:pt x="2175979" y="143765"/>
                  </a:lnTo>
                  <a:lnTo>
                    <a:pt x="2182105" y="146577"/>
                  </a:lnTo>
                  <a:cubicBezTo>
                    <a:pt x="2172580" y="158960"/>
                    <a:pt x="2160198" y="149435"/>
                    <a:pt x="2149720" y="151340"/>
                  </a:cubicBezTo>
                  <a:cubicBezTo>
                    <a:pt x="2143052" y="154197"/>
                    <a:pt x="2135433" y="154197"/>
                    <a:pt x="2128765" y="151340"/>
                  </a:cubicBezTo>
                  <a:lnTo>
                    <a:pt x="2111355" y="147738"/>
                  </a:lnTo>
                  <a:lnTo>
                    <a:pt x="2108738" y="150745"/>
                  </a:lnTo>
                  <a:lnTo>
                    <a:pt x="2128765" y="154197"/>
                  </a:lnTo>
                  <a:cubicBezTo>
                    <a:pt x="2133527" y="158007"/>
                    <a:pt x="2140195" y="157055"/>
                    <a:pt x="2144005" y="161817"/>
                  </a:cubicBezTo>
                  <a:cubicBezTo>
                    <a:pt x="2156387" y="171342"/>
                    <a:pt x="2140195" y="170390"/>
                    <a:pt x="2139242" y="175152"/>
                  </a:cubicBezTo>
                  <a:cubicBezTo>
                    <a:pt x="2131622" y="178486"/>
                    <a:pt x="2124002" y="178010"/>
                    <a:pt x="2116501" y="176581"/>
                  </a:cubicBezTo>
                  <a:lnTo>
                    <a:pt x="2115194" y="176326"/>
                  </a:lnTo>
                  <a:lnTo>
                    <a:pt x="2116382" y="177058"/>
                  </a:lnTo>
                  <a:cubicBezTo>
                    <a:pt x="2108762" y="192298"/>
                    <a:pt x="2095427" y="187535"/>
                    <a:pt x="2083044" y="187535"/>
                  </a:cubicBezTo>
                  <a:lnTo>
                    <a:pt x="2075572" y="188850"/>
                  </a:lnTo>
                  <a:lnTo>
                    <a:pt x="2072387" y="192509"/>
                  </a:lnTo>
                  <a:lnTo>
                    <a:pt x="2083044" y="197060"/>
                  </a:lnTo>
                  <a:cubicBezTo>
                    <a:pt x="2091617" y="202775"/>
                    <a:pt x="2090664" y="207538"/>
                    <a:pt x="2081139" y="210395"/>
                  </a:cubicBezTo>
                  <a:cubicBezTo>
                    <a:pt x="2075424" y="212300"/>
                    <a:pt x="2068757" y="208490"/>
                    <a:pt x="2063994" y="214205"/>
                  </a:cubicBezTo>
                  <a:lnTo>
                    <a:pt x="2054448" y="213120"/>
                  </a:lnTo>
                  <a:lnTo>
                    <a:pt x="2025013" y="246939"/>
                  </a:lnTo>
                  <a:lnTo>
                    <a:pt x="2030657" y="253377"/>
                  </a:lnTo>
                  <a:cubicBezTo>
                    <a:pt x="2029228" y="256353"/>
                    <a:pt x="2025418" y="259449"/>
                    <a:pt x="2023989" y="262782"/>
                  </a:cubicBezTo>
                  <a:cubicBezTo>
                    <a:pt x="2021132" y="265640"/>
                    <a:pt x="2018512" y="265640"/>
                    <a:pt x="2015893" y="264806"/>
                  </a:cubicBezTo>
                  <a:lnTo>
                    <a:pt x="2012915" y="263712"/>
                  </a:lnTo>
                  <a:lnTo>
                    <a:pt x="2019227" y="269450"/>
                  </a:lnTo>
                  <a:cubicBezTo>
                    <a:pt x="2021132" y="280880"/>
                    <a:pt x="2009702" y="276118"/>
                    <a:pt x="2004940" y="279928"/>
                  </a:cubicBezTo>
                  <a:lnTo>
                    <a:pt x="1995327" y="277635"/>
                  </a:lnTo>
                  <a:lnTo>
                    <a:pt x="1989261" y="278719"/>
                  </a:lnTo>
                  <a:lnTo>
                    <a:pt x="1993510" y="279927"/>
                  </a:lnTo>
                  <a:cubicBezTo>
                    <a:pt x="1840957" y="302921"/>
                    <a:pt x="1513949" y="377834"/>
                    <a:pt x="1286301" y="456655"/>
                  </a:cubicBezTo>
                  <a:cubicBezTo>
                    <a:pt x="1058654" y="535476"/>
                    <a:pt x="835512" y="650861"/>
                    <a:pt x="627625" y="752851"/>
                  </a:cubicBezTo>
                  <a:cubicBezTo>
                    <a:pt x="419738" y="854841"/>
                    <a:pt x="235195" y="963349"/>
                    <a:pt x="38980" y="1068598"/>
                  </a:cubicBezTo>
                  <a:cubicBezTo>
                    <a:pt x="29455" y="1074313"/>
                    <a:pt x="20882" y="1083838"/>
                    <a:pt x="7547" y="1080980"/>
                  </a:cubicBezTo>
                  <a:cubicBezTo>
                    <a:pt x="-73" y="1070503"/>
                    <a:pt x="-2930" y="1062883"/>
                    <a:pt x="3737" y="1055263"/>
                  </a:cubicBezTo>
                  <a:cubicBezTo>
                    <a:pt x="6595" y="1053358"/>
                    <a:pt x="9452" y="1051453"/>
                    <a:pt x="12310" y="1050500"/>
                  </a:cubicBezTo>
                  <a:lnTo>
                    <a:pt x="21924" y="1040887"/>
                  </a:lnTo>
                  <a:lnTo>
                    <a:pt x="16953" y="1043832"/>
                  </a:lnTo>
                  <a:cubicBezTo>
                    <a:pt x="13977" y="1046214"/>
                    <a:pt x="10881" y="1048119"/>
                    <a:pt x="6594" y="1046690"/>
                  </a:cubicBezTo>
                  <a:lnTo>
                    <a:pt x="1832" y="1041927"/>
                  </a:lnTo>
                  <a:lnTo>
                    <a:pt x="1832" y="1039070"/>
                  </a:lnTo>
                  <a:cubicBezTo>
                    <a:pt x="5642" y="1031450"/>
                    <a:pt x="2784" y="1020972"/>
                    <a:pt x="11357" y="1014305"/>
                  </a:cubicBezTo>
                  <a:cubicBezTo>
                    <a:pt x="13262" y="1009543"/>
                    <a:pt x="16596" y="1006685"/>
                    <a:pt x="20168" y="1004185"/>
                  </a:cubicBezTo>
                  <a:lnTo>
                    <a:pt x="24706" y="1000649"/>
                  </a:lnTo>
                  <a:lnTo>
                    <a:pt x="23382" y="1000970"/>
                  </a:lnTo>
                  <a:cubicBezTo>
                    <a:pt x="19691" y="1002637"/>
                    <a:pt x="16119" y="1004304"/>
                    <a:pt x="12309" y="1003827"/>
                  </a:cubicBezTo>
                  <a:lnTo>
                    <a:pt x="3737" y="1000970"/>
                  </a:lnTo>
                  <a:lnTo>
                    <a:pt x="3737" y="999065"/>
                  </a:lnTo>
                  <a:cubicBezTo>
                    <a:pt x="8499" y="984777"/>
                    <a:pt x="2784" y="968585"/>
                    <a:pt x="12309" y="955250"/>
                  </a:cubicBezTo>
                  <a:lnTo>
                    <a:pt x="16120" y="951439"/>
                  </a:lnTo>
                  <a:cubicBezTo>
                    <a:pt x="16437" y="939374"/>
                    <a:pt x="16755" y="927310"/>
                    <a:pt x="17072" y="915245"/>
                  </a:cubicBezTo>
                  <a:lnTo>
                    <a:pt x="23841" y="909273"/>
                  </a:lnTo>
                  <a:lnTo>
                    <a:pt x="12309" y="911435"/>
                  </a:lnTo>
                  <a:cubicBezTo>
                    <a:pt x="3737" y="899053"/>
                    <a:pt x="5642" y="887623"/>
                    <a:pt x="17072" y="878098"/>
                  </a:cubicBezTo>
                  <a:cubicBezTo>
                    <a:pt x="21834" y="868573"/>
                    <a:pt x="32312" y="866668"/>
                    <a:pt x="38979" y="860001"/>
                  </a:cubicBezTo>
                  <a:lnTo>
                    <a:pt x="40854" y="858718"/>
                  </a:lnTo>
                  <a:cubicBezTo>
                    <a:pt x="40817" y="856434"/>
                    <a:pt x="40781" y="854149"/>
                    <a:pt x="40744" y="851865"/>
                  </a:cubicBezTo>
                  <a:lnTo>
                    <a:pt x="32311" y="855238"/>
                  </a:lnTo>
                  <a:cubicBezTo>
                    <a:pt x="25644" y="859048"/>
                    <a:pt x="18977" y="865715"/>
                    <a:pt x="10404" y="865715"/>
                  </a:cubicBezTo>
                  <a:cubicBezTo>
                    <a:pt x="-2931" y="859048"/>
                    <a:pt x="-2931" y="851428"/>
                    <a:pt x="10404" y="833330"/>
                  </a:cubicBezTo>
                  <a:lnTo>
                    <a:pt x="10467" y="833267"/>
                  </a:lnTo>
                  <a:lnTo>
                    <a:pt x="8500" y="833330"/>
                  </a:lnTo>
                  <a:cubicBezTo>
                    <a:pt x="7547" y="831425"/>
                    <a:pt x="5642" y="829520"/>
                    <a:pt x="4690" y="827615"/>
                  </a:cubicBezTo>
                  <a:cubicBezTo>
                    <a:pt x="-73" y="819995"/>
                    <a:pt x="-73" y="813327"/>
                    <a:pt x="4690" y="805707"/>
                  </a:cubicBezTo>
                  <a:cubicBezTo>
                    <a:pt x="7547" y="801897"/>
                    <a:pt x="11357" y="799040"/>
                    <a:pt x="14215" y="795230"/>
                  </a:cubicBezTo>
                  <a:cubicBezTo>
                    <a:pt x="18977" y="789515"/>
                    <a:pt x="25645" y="785705"/>
                    <a:pt x="29455" y="779990"/>
                  </a:cubicBezTo>
                  <a:lnTo>
                    <a:pt x="30407" y="780942"/>
                  </a:lnTo>
                  <a:lnTo>
                    <a:pt x="39548" y="777094"/>
                  </a:lnTo>
                  <a:cubicBezTo>
                    <a:pt x="39535" y="776282"/>
                    <a:pt x="39522" y="775471"/>
                    <a:pt x="39509" y="774659"/>
                  </a:cubicBezTo>
                  <a:lnTo>
                    <a:pt x="37075" y="776180"/>
                  </a:lnTo>
                  <a:lnTo>
                    <a:pt x="31360" y="779037"/>
                  </a:lnTo>
                  <a:cubicBezTo>
                    <a:pt x="24692" y="780942"/>
                    <a:pt x="18977" y="786657"/>
                    <a:pt x="11357" y="782847"/>
                  </a:cubicBezTo>
                  <a:cubicBezTo>
                    <a:pt x="8024" y="775704"/>
                    <a:pt x="8976" y="769274"/>
                    <a:pt x="10881" y="763083"/>
                  </a:cubicBezTo>
                  <a:lnTo>
                    <a:pt x="13943" y="752367"/>
                  </a:lnTo>
                  <a:lnTo>
                    <a:pt x="13262" y="752367"/>
                  </a:lnTo>
                  <a:cubicBezTo>
                    <a:pt x="3737" y="734270"/>
                    <a:pt x="5642" y="719030"/>
                    <a:pt x="23739" y="707600"/>
                  </a:cubicBezTo>
                  <a:cubicBezTo>
                    <a:pt x="28502" y="704742"/>
                    <a:pt x="35169" y="703790"/>
                    <a:pt x="37074" y="697123"/>
                  </a:cubicBezTo>
                  <a:lnTo>
                    <a:pt x="38257" y="696400"/>
                  </a:lnTo>
                  <a:lnTo>
                    <a:pt x="38122" y="687951"/>
                  </a:lnTo>
                  <a:lnTo>
                    <a:pt x="36182" y="688401"/>
                  </a:lnTo>
                  <a:cubicBezTo>
                    <a:pt x="29395" y="692598"/>
                    <a:pt x="24216" y="701885"/>
                    <a:pt x="14214" y="696170"/>
                  </a:cubicBezTo>
                  <a:cubicBezTo>
                    <a:pt x="9452" y="683788"/>
                    <a:pt x="7547" y="669500"/>
                    <a:pt x="12309" y="655213"/>
                  </a:cubicBezTo>
                  <a:cubicBezTo>
                    <a:pt x="324729" y="509480"/>
                    <a:pt x="622862" y="335173"/>
                    <a:pt x="940997" y="199918"/>
                  </a:cubicBezTo>
                  <a:cubicBezTo>
                    <a:pt x="1102922" y="130385"/>
                    <a:pt x="1268657" y="70378"/>
                    <a:pt x="1441059" y="341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3" name="Freeform: Shape 8">
              <a:extLst>
                <a:ext uri="{FF2B5EF4-FFF2-40B4-BE49-F238E27FC236}">
                  <a16:creationId xmlns:a16="http://schemas.microsoft.com/office/drawing/2014/main" id="{4B0964FA-861C-4BCD-AC31-45CC161F8B85}"/>
                </a:ext>
              </a:extLst>
            </p:cNvPr>
            <p:cNvSpPr/>
            <p:nvPr/>
          </p:nvSpPr>
          <p:spPr>
            <a:xfrm rot="19784919">
              <a:off x="6729359" y="3119158"/>
              <a:ext cx="2189512" cy="977748"/>
            </a:xfrm>
            <a:custGeom>
              <a:avLst/>
              <a:gdLst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337540 w 2189512"/>
                <a:gd name="connsiteY3" fmla="*/ 258957 h 977693"/>
                <a:gd name="connsiteX4" fmla="*/ 331167 w 2189512"/>
                <a:gd name="connsiteY4" fmla="*/ 258546 h 977693"/>
                <a:gd name="connsiteX5" fmla="*/ 315898 w 2189512"/>
                <a:gd name="connsiteY5" fmla="*/ 258517 h 977693"/>
                <a:gd name="connsiteX6" fmla="*/ 320026 w 2189512"/>
                <a:gd name="connsiteY6" fmla="*/ 259215 h 977693"/>
                <a:gd name="connsiteX7" fmla="*/ 2166602 w 2189512"/>
                <a:gd name="connsiteY7" fmla="*/ 563065 h 977693"/>
                <a:gd name="connsiteX8" fmla="*/ 2173536 w 2189512"/>
                <a:gd name="connsiteY8" fmla="*/ 568901 h 977693"/>
                <a:gd name="connsiteX9" fmla="*/ 2189512 w 2189512"/>
                <a:gd name="connsiteY9" fmla="*/ 579321 h 977693"/>
                <a:gd name="connsiteX10" fmla="*/ 2164697 w 2189512"/>
                <a:gd name="connsiteY10" fmla="*/ 619981 h 977693"/>
                <a:gd name="connsiteX11" fmla="*/ 2140355 w 2189512"/>
                <a:gd name="connsiteY11" fmla="*/ 606888 h 977693"/>
                <a:gd name="connsiteX12" fmla="*/ 2122503 w 2189512"/>
                <a:gd name="connsiteY12" fmla="*/ 603230 h 977693"/>
                <a:gd name="connsiteX13" fmla="*/ 2121123 w 2189512"/>
                <a:gd name="connsiteY13" fmla="*/ 602764 h 977693"/>
                <a:gd name="connsiteX14" fmla="*/ 2132540 w 2189512"/>
                <a:gd name="connsiteY14" fmla="*/ 608946 h 977693"/>
                <a:gd name="connsiteX15" fmla="*/ 2159694 w 2189512"/>
                <a:gd name="connsiteY15" fmla="*/ 638014 h 977693"/>
                <a:gd name="connsiteX16" fmla="*/ 2122053 w 2189512"/>
                <a:gd name="connsiteY16" fmla="*/ 645834 h 977693"/>
                <a:gd name="connsiteX17" fmla="*/ 2116032 w 2189512"/>
                <a:gd name="connsiteY17" fmla="*/ 645356 h 977693"/>
                <a:gd name="connsiteX18" fmla="*/ 2116208 w 2189512"/>
                <a:gd name="connsiteY18" fmla="*/ 645456 h 977693"/>
                <a:gd name="connsiteX19" fmla="*/ 2139058 w 2189512"/>
                <a:gd name="connsiteY19" fmla="*/ 660161 h 977693"/>
                <a:gd name="connsiteX20" fmla="*/ 2135289 w 2189512"/>
                <a:gd name="connsiteY20" fmla="*/ 685529 h 977693"/>
                <a:gd name="connsiteX21" fmla="*/ 2124642 w 2189512"/>
                <a:gd name="connsiteY21" fmla="*/ 687995 h 977693"/>
                <a:gd name="connsiteX22" fmla="*/ 2132137 w 2189512"/>
                <a:gd name="connsiteY22" fmla="*/ 694718 h 977693"/>
                <a:gd name="connsiteX23" fmla="*/ 2117055 w 2189512"/>
                <a:gd name="connsiteY23" fmla="*/ 716796 h 977693"/>
                <a:gd name="connsiteX24" fmla="*/ 2106066 w 2189512"/>
                <a:gd name="connsiteY24" fmla="*/ 715640 h 977693"/>
                <a:gd name="connsiteX25" fmla="*/ 2114039 w 2189512"/>
                <a:gd name="connsiteY25" fmla="*/ 723858 h 977693"/>
                <a:gd name="connsiteX26" fmla="*/ 2089083 w 2189512"/>
                <a:gd name="connsiteY26" fmla="*/ 740178 h 977693"/>
                <a:gd name="connsiteX27" fmla="*/ 2076316 w 2189512"/>
                <a:gd name="connsiteY27" fmla="*/ 739660 h 977693"/>
                <a:gd name="connsiteX28" fmla="*/ 2080310 w 2189512"/>
                <a:gd name="connsiteY28" fmla="*/ 742887 h 977693"/>
                <a:gd name="connsiteX29" fmla="*/ 2108490 w 2189512"/>
                <a:gd name="connsiteY29" fmla="*/ 762631 h 977693"/>
                <a:gd name="connsiteX30" fmla="*/ 2103659 w 2189512"/>
                <a:gd name="connsiteY30" fmla="*/ 782968 h 977693"/>
                <a:gd name="connsiteX31" fmla="*/ 2085155 w 2189512"/>
                <a:gd name="connsiteY31" fmla="*/ 791691 h 977693"/>
                <a:gd name="connsiteX32" fmla="*/ 2094427 w 2189512"/>
                <a:gd name="connsiteY32" fmla="*/ 800719 h 977693"/>
                <a:gd name="connsiteX33" fmla="*/ 2082868 w 2189512"/>
                <a:gd name="connsiteY33" fmla="*/ 826920 h 977693"/>
                <a:gd name="connsiteX34" fmla="*/ 2077561 w 2189512"/>
                <a:gd name="connsiteY34" fmla="*/ 824917 h 977693"/>
                <a:gd name="connsiteX35" fmla="*/ 2081686 w 2189512"/>
                <a:gd name="connsiteY35" fmla="*/ 828487 h 977693"/>
                <a:gd name="connsiteX36" fmla="*/ 2058035 w 2189512"/>
                <a:gd name="connsiteY36" fmla="*/ 857696 h 977693"/>
                <a:gd name="connsiteX37" fmla="*/ 2052979 w 2189512"/>
                <a:gd name="connsiteY37" fmla="*/ 855369 h 977693"/>
                <a:gd name="connsiteX38" fmla="*/ 2065508 w 2189512"/>
                <a:gd name="connsiteY38" fmla="*/ 867569 h 977693"/>
                <a:gd name="connsiteX39" fmla="*/ 2026497 w 2189512"/>
                <a:gd name="connsiteY39" fmla="*/ 883409 h 977693"/>
                <a:gd name="connsiteX40" fmla="*/ 1992626 w 2189512"/>
                <a:gd name="connsiteY40" fmla="*/ 865860 h 977693"/>
                <a:gd name="connsiteX41" fmla="*/ 1981544 w 2189512"/>
                <a:gd name="connsiteY41" fmla="*/ 865654 h 977693"/>
                <a:gd name="connsiteX42" fmla="*/ 2009151 w 2189512"/>
                <a:gd name="connsiteY42" fmla="*/ 881012 h 977693"/>
                <a:gd name="connsiteX43" fmla="*/ 2052965 w 2189512"/>
                <a:gd name="connsiteY43" fmla="*/ 909874 h 977693"/>
                <a:gd name="connsiteX44" fmla="*/ 2029381 w 2189512"/>
                <a:gd name="connsiteY44" fmla="*/ 918172 h 977693"/>
                <a:gd name="connsiteX45" fmla="*/ 1999348 w 2189512"/>
                <a:gd name="connsiteY45" fmla="*/ 903035 h 977693"/>
                <a:gd name="connsiteX46" fmla="*/ 2012720 w 2189512"/>
                <a:gd name="connsiteY46" fmla="*/ 913416 h 977693"/>
                <a:gd name="connsiteX47" fmla="*/ 2047415 w 2189512"/>
                <a:gd name="connsiteY47" fmla="*/ 936407 h 977693"/>
                <a:gd name="connsiteX48" fmla="*/ 2043646 w 2189512"/>
                <a:gd name="connsiteY48" fmla="*/ 961775 h 977693"/>
                <a:gd name="connsiteX49" fmla="*/ 2018965 w 2189512"/>
                <a:gd name="connsiteY49" fmla="*/ 973845 h 977693"/>
                <a:gd name="connsiteX50" fmla="*/ 1997778 w 2189512"/>
                <a:gd name="connsiteY50" fmla="*/ 964797 h 977693"/>
                <a:gd name="connsiteX51" fmla="*/ 1769864 w 2189512"/>
                <a:gd name="connsiteY51" fmla="*/ 831874 h 977693"/>
                <a:gd name="connsiteX52" fmla="*/ 1482710 w 2189512"/>
                <a:gd name="connsiteY52" fmla="*/ 664402 h 977693"/>
                <a:gd name="connsiteX53" fmla="*/ 1389598 w 2189512"/>
                <a:gd name="connsiteY53" fmla="*/ 612303 h 977693"/>
                <a:gd name="connsiteX54" fmla="*/ 1382192 w 2189512"/>
                <a:gd name="connsiteY54" fmla="*/ 607984 h 977693"/>
                <a:gd name="connsiteX55" fmla="*/ 1349144 w 2189512"/>
                <a:gd name="connsiteY55" fmla="*/ 590915 h 977693"/>
                <a:gd name="connsiteX56" fmla="*/ 1312324 w 2189512"/>
                <a:gd name="connsiteY56" fmla="*/ 572748 h 977693"/>
                <a:gd name="connsiteX57" fmla="*/ 1272694 w 2189512"/>
                <a:gd name="connsiteY57" fmla="*/ 551840 h 977693"/>
                <a:gd name="connsiteX58" fmla="*/ 1202688 w 2189512"/>
                <a:gd name="connsiteY58" fmla="*/ 518731 h 977693"/>
                <a:gd name="connsiteX59" fmla="*/ 1174097 w 2189512"/>
                <a:gd name="connsiteY59" fmla="*/ 505364 h 977693"/>
                <a:gd name="connsiteX60" fmla="*/ 1146328 w 2189512"/>
                <a:gd name="connsiteY60" fmla="*/ 492477 h 977693"/>
                <a:gd name="connsiteX61" fmla="*/ 1118079 w 2189512"/>
                <a:gd name="connsiteY61" fmla="*/ 480413 h 977693"/>
                <a:gd name="connsiteX62" fmla="*/ 1053216 w 2189512"/>
                <a:gd name="connsiteY62" fmla="*/ 453610 h 977693"/>
                <a:gd name="connsiteX63" fmla="*/ 1022637 w 2189512"/>
                <a:gd name="connsiteY63" fmla="*/ 437981 h 977693"/>
                <a:gd name="connsiteX64" fmla="*/ 926303 w 2189512"/>
                <a:gd name="connsiteY64" fmla="*/ 402748 h 977693"/>
                <a:gd name="connsiteX65" fmla="*/ 918418 w 2189512"/>
                <a:gd name="connsiteY65" fmla="*/ 399252 h 977693"/>
                <a:gd name="connsiteX66" fmla="*/ 836551 w 2189512"/>
                <a:gd name="connsiteY66" fmla="*/ 371354 h 977693"/>
                <a:gd name="connsiteX67" fmla="*/ 813995 w 2189512"/>
                <a:gd name="connsiteY67" fmla="*/ 370328 h 977693"/>
                <a:gd name="connsiteX68" fmla="*/ 778684 w 2189512"/>
                <a:gd name="connsiteY68" fmla="*/ 355248 h 977693"/>
                <a:gd name="connsiteX69" fmla="*/ 564422 w 2189512"/>
                <a:gd name="connsiteY69" fmla="*/ 308575 h 977693"/>
                <a:gd name="connsiteX70" fmla="*/ 252598 w 2189512"/>
                <a:gd name="connsiteY70" fmla="*/ 285497 h 977693"/>
                <a:gd name="connsiteX71" fmla="*/ 230672 w 2189512"/>
                <a:gd name="connsiteY71" fmla="*/ 277362 h 977693"/>
                <a:gd name="connsiteX72" fmla="*/ 230792 w 2189512"/>
                <a:gd name="connsiteY72" fmla="*/ 266276 h 977693"/>
                <a:gd name="connsiteX73" fmla="*/ 226061 w 2189512"/>
                <a:gd name="connsiteY73" fmla="*/ 266714 h 977693"/>
                <a:gd name="connsiteX74" fmla="*/ 207824 w 2189512"/>
                <a:gd name="connsiteY74" fmla="*/ 258282 h 977693"/>
                <a:gd name="connsiteX75" fmla="*/ 209888 w 2189512"/>
                <a:gd name="connsiteY75" fmla="*/ 253560 h 977693"/>
                <a:gd name="connsiteX76" fmla="*/ 214638 w 2189512"/>
                <a:gd name="connsiteY76" fmla="*/ 250980 h 977693"/>
                <a:gd name="connsiteX77" fmla="*/ 208124 w 2189512"/>
                <a:gd name="connsiteY77" fmla="*/ 250980 h 977693"/>
                <a:gd name="connsiteX78" fmla="*/ 208124 w 2189512"/>
                <a:gd name="connsiteY78" fmla="*/ 247179 h 977693"/>
                <a:gd name="connsiteX79" fmla="*/ 200006 w 2189512"/>
                <a:gd name="connsiteY79" fmla="*/ 247107 h 977693"/>
                <a:gd name="connsiteX80" fmla="*/ 197880 w 2189512"/>
                <a:gd name="connsiteY80" fmla="*/ 233737 h 977693"/>
                <a:gd name="connsiteX81" fmla="*/ 199012 w 2189512"/>
                <a:gd name="connsiteY81" fmla="*/ 233183 h 977693"/>
                <a:gd name="connsiteX82" fmla="*/ 192590 w 2189512"/>
                <a:gd name="connsiteY82" fmla="*/ 234331 h 977693"/>
                <a:gd name="connsiteX83" fmla="*/ 168567 w 2189512"/>
                <a:gd name="connsiteY83" fmla="*/ 228239 h 977693"/>
                <a:gd name="connsiteX84" fmla="*/ 168195 w 2189512"/>
                <a:gd name="connsiteY84" fmla="*/ 226902 h 977693"/>
                <a:gd name="connsiteX85" fmla="*/ 167969 w 2189512"/>
                <a:gd name="connsiteY85" fmla="*/ 226917 h 977693"/>
                <a:gd name="connsiteX86" fmla="*/ 155425 w 2189512"/>
                <a:gd name="connsiteY86" fmla="*/ 225392 h 977693"/>
                <a:gd name="connsiteX87" fmla="*/ 179763 w 2189512"/>
                <a:gd name="connsiteY87" fmla="*/ 206226 h 977693"/>
                <a:gd name="connsiteX88" fmla="*/ 164607 w 2189512"/>
                <a:gd name="connsiteY88" fmla="*/ 208254 h 977693"/>
                <a:gd name="connsiteX89" fmla="*/ 162230 w 2189512"/>
                <a:gd name="connsiteY89" fmla="*/ 207757 h 977693"/>
                <a:gd name="connsiteX90" fmla="*/ 144323 w 2189512"/>
                <a:gd name="connsiteY90" fmla="*/ 207980 h 977693"/>
                <a:gd name="connsiteX91" fmla="*/ 140399 w 2189512"/>
                <a:gd name="connsiteY91" fmla="*/ 199469 h 977693"/>
                <a:gd name="connsiteX92" fmla="*/ 147657 w 2189512"/>
                <a:gd name="connsiteY92" fmla="*/ 194329 h 977693"/>
                <a:gd name="connsiteX93" fmla="*/ 132245 w 2189512"/>
                <a:gd name="connsiteY93" fmla="*/ 192163 h 977693"/>
                <a:gd name="connsiteX94" fmla="*/ 127135 w 2189512"/>
                <a:gd name="connsiteY94" fmla="*/ 186391 h 977693"/>
                <a:gd name="connsiteX95" fmla="*/ 127183 w 2189512"/>
                <a:gd name="connsiteY95" fmla="*/ 181888 h 977693"/>
                <a:gd name="connsiteX96" fmla="*/ 119528 w 2189512"/>
                <a:gd name="connsiteY96" fmla="*/ 183020 h 977693"/>
                <a:gd name="connsiteX97" fmla="*/ 99356 w 2189512"/>
                <a:gd name="connsiteY97" fmla="*/ 181032 h 977693"/>
                <a:gd name="connsiteX98" fmla="*/ 96315 w 2189512"/>
                <a:gd name="connsiteY98" fmla="*/ 169481 h 977693"/>
                <a:gd name="connsiteX99" fmla="*/ 95265 w 2189512"/>
                <a:gd name="connsiteY99" fmla="*/ 169758 h 977693"/>
                <a:gd name="connsiteX100" fmla="*/ 119869 w 2189512"/>
                <a:gd name="connsiteY100" fmla="*/ 161496 h 977693"/>
                <a:gd name="connsiteX101" fmla="*/ 88722 w 2189512"/>
                <a:gd name="connsiteY101" fmla="*/ 165664 h 977693"/>
                <a:gd name="connsiteX102" fmla="*/ 85773 w 2189512"/>
                <a:gd name="connsiteY102" fmla="*/ 165048 h 977693"/>
                <a:gd name="connsiteX103" fmla="*/ 63559 w 2189512"/>
                <a:gd name="connsiteY103" fmla="*/ 165324 h 977693"/>
                <a:gd name="connsiteX104" fmla="*/ 58690 w 2189512"/>
                <a:gd name="connsiteY104" fmla="*/ 154765 h 977693"/>
                <a:gd name="connsiteX105" fmla="*/ 64055 w 2189512"/>
                <a:gd name="connsiteY105" fmla="*/ 150966 h 977693"/>
                <a:gd name="connsiteX106" fmla="*/ 54577 w 2189512"/>
                <a:gd name="connsiteY106" fmla="*/ 152368 h 977693"/>
                <a:gd name="connsiteX107" fmla="*/ 29552 w 2189512"/>
                <a:gd name="connsiteY107" fmla="*/ 149901 h 977693"/>
                <a:gd name="connsiteX108" fmla="*/ 20518 w 2189512"/>
                <a:gd name="connsiteY108" fmla="*/ 144357 h 977693"/>
                <a:gd name="connsiteX109" fmla="*/ 23464 w 2189512"/>
                <a:gd name="connsiteY109" fmla="*/ 139439 h 977693"/>
                <a:gd name="connsiteX110" fmla="*/ 14930 w 2189512"/>
                <a:gd name="connsiteY110" fmla="*/ 139994 h 977693"/>
                <a:gd name="connsiteX111" fmla="*/ 0 w 2189512"/>
                <a:gd name="connsiteY111" fmla="*/ 138179 h 977693"/>
                <a:gd name="connsiteX112" fmla="*/ 87685 w 2189512"/>
                <a:gd name="connsiteY112" fmla="*/ 69129 h 977693"/>
                <a:gd name="connsiteX113" fmla="*/ 369128 w 2189512"/>
                <a:gd name="connsiteY113" fmla="*/ 610 h 977693"/>
                <a:gd name="connsiteX114" fmla="*/ 809167 w 2189512"/>
                <a:gd name="connsiteY114" fmla="*/ 60974 h 977693"/>
                <a:gd name="connsiteX115" fmla="*/ 1229193 w 2189512"/>
                <a:gd name="connsiteY115" fmla="*/ 193468 h 977693"/>
                <a:gd name="connsiteX116" fmla="*/ 1236391 w 2189512"/>
                <a:gd name="connsiteY116" fmla="*/ 194359 h 977693"/>
                <a:gd name="connsiteX117" fmla="*/ 1248870 w 2189512"/>
                <a:gd name="connsiteY117" fmla="*/ 199432 h 977693"/>
                <a:gd name="connsiteX118" fmla="*/ 1287266 w 2189512"/>
                <a:gd name="connsiteY118" fmla="*/ 213003 h 977693"/>
                <a:gd name="connsiteX119" fmla="*/ 1298923 w 2189512"/>
                <a:gd name="connsiteY119" fmla="*/ 217596 h 977693"/>
                <a:gd name="connsiteX120" fmla="*/ 1341432 w 2189512"/>
                <a:gd name="connsiteY120" fmla="*/ 233567 h 977693"/>
                <a:gd name="connsiteX121" fmla="*/ 1357202 w 2189512"/>
                <a:gd name="connsiteY121" fmla="*/ 240559 h 977693"/>
                <a:gd name="connsiteX122" fmla="*/ 1461764 w 2189512"/>
                <a:gd name="connsiteY122" fmla="*/ 280590 h 977693"/>
                <a:gd name="connsiteX123" fmla="*/ 1473763 w 2189512"/>
                <a:gd name="connsiteY123" fmla="*/ 286486 h 977693"/>
                <a:gd name="connsiteX124" fmla="*/ 1482950 w 2189512"/>
                <a:gd name="connsiteY124" fmla="*/ 289639 h 977693"/>
                <a:gd name="connsiteX125" fmla="*/ 1500846 w 2189512"/>
                <a:gd name="connsiteY125" fmla="*/ 296767 h 977693"/>
                <a:gd name="connsiteX126" fmla="*/ 1524158 w 2189512"/>
                <a:gd name="connsiteY126" fmla="*/ 305953 h 977693"/>
                <a:gd name="connsiteX127" fmla="*/ 1536157 w 2189512"/>
                <a:gd name="connsiteY127" fmla="*/ 311848 h 977693"/>
                <a:gd name="connsiteX128" fmla="*/ 1586552 w 2189512"/>
                <a:gd name="connsiteY128" fmla="*/ 331315 h 977693"/>
                <a:gd name="connsiteX129" fmla="*/ 1598551 w 2189512"/>
                <a:gd name="connsiteY129" fmla="*/ 337211 h 977693"/>
                <a:gd name="connsiteX130" fmla="*/ 1653061 w 2189512"/>
                <a:gd name="connsiteY130" fmla="*/ 359077 h 977693"/>
                <a:gd name="connsiteX131" fmla="*/ 1669653 w 2189512"/>
                <a:gd name="connsiteY131" fmla="*/ 366549 h 977693"/>
                <a:gd name="connsiteX132" fmla="*/ 1705444 w 2189512"/>
                <a:gd name="connsiteY132" fmla="*/ 380807 h 977693"/>
                <a:gd name="connsiteX133" fmla="*/ 1736161 w 2189512"/>
                <a:gd name="connsiteY133" fmla="*/ 394311 h 977693"/>
                <a:gd name="connsiteX134" fmla="*/ 1786899 w 2189512"/>
                <a:gd name="connsiteY134" fmla="*/ 415081 h 977693"/>
                <a:gd name="connsiteX135" fmla="*/ 1802669 w 2189512"/>
                <a:gd name="connsiteY135" fmla="*/ 422073 h 977693"/>
                <a:gd name="connsiteX136" fmla="*/ 1811857 w 2189512"/>
                <a:gd name="connsiteY136" fmla="*/ 425226 h 977693"/>
                <a:gd name="connsiteX137" fmla="*/ 1829752 w 2189512"/>
                <a:gd name="connsiteY137" fmla="*/ 432355 h 977693"/>
                <a:gd name="connsiteX138" fmla="*/ 1853887 w 2189512"/>
                <a:gd name="connsiteY138" fmla="*/ 442021 h 977693"/>
                <a:gd name="connsiteX139" fmla="*/ 1869657 w 2189512"/>
                <a:gd name="connsiteY139" fmla="*/ 449013 h 977693"/>
                <a:gd name="connsiteX140" fmla="*/ 1920395 w 2189512"/>
                <a:gd name="connsiteY140" fmla="*/ 469782 h 977693"/>
                <a:gd name="connsiteX141" fmla="*/ 1936165 w 2189512"/>
                <a:gd name="connsiteY141" fmla="*/ 476774 h 977693"/>
                <a:gd name="connsiteX142" fmla="*/ 1982789 w 2189512"/>
                <a:gd name="connsiteY142" fmla="*/ 495145 h 977693"/>
                <a:gd name="connsiteX143" fmla="*/ 1998559 w 2189512"/>
                <a:gd name="connsiteY143" fmla="*/ 502137 h 977693"/>
                <a:gd name="connsiteX144" fmla="*/ 2045183 w 2189512"/>
                <a:gd name="connsiteY144" fmla="*/ 520507 h 977693"/>
                <a:gd name="connsiteX145" fmla="*/ 2056839 w 2189512"/>
                <a:gd name="connsiteY145" fmla="*/ 525100 h 977693"/>
                <a:gd name="connsiteX146" fmla="*/ 2099349 w 2189512"/>
                <a:gd name="connsiteY146" fmla="*/ 541071 h 977693"/>
                <a:gd name="connsiteX147" fmla="*/ 2111142 w 2189512"/>
                <a:gd name="connsiteY147" fmla="*/ 543538 h 977693"/>
                <a:gd name="connsiteX148" fmla="*/ 2157766 w 2189512"/>
                <a:gd name="connsiteY148" fmla="*/ 561909 h 977693"/>
                <a:gd name="connsiteX149" fmla="*/ 2166602 w 2189512"/>
                <a:gd name="connsiteY149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37540 w 2189512"/>
                <a:gd name="connsiteY4" fmla="*/ 258957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320026 w 2189512"/>
                <a:gd name="connsiteY7" fmla="*/ 259215 h 977693"/>
                <a:gd name="connsiteX8" fmla="*/ 337540 w 2189512"/>
                <a:gd name="connsiteY8" fmla="*/ 258957 h 977693"/>
                <a:gd name="connsiteX9" fmla="*/ 2166602 w 2189512"/>
                <a:gd name="connsiteY9" fmla="*/ 563065 h 977693"/>
                <a:gd name="connsiteX10" fmla="*/ 2173536 w 2189512"/>
                <a:gd name="connsiteY10" fmla="*/ 568901 h 977693"/>
                <a:gd name="connsiteX11" fmla="*/ 2189512 w 2189512"/>
                <a:gd name="connsiteY11" fmla="*/ 579321 h 977693"/>
                <a:gd name="connsiteX12" fmla="*/ 2164697 w 2189512"/>
                <a:gd name="connsiteY12" fmla="*/ 619981 h 977693"/>
                <a:gd name="connsiteX13" fmla="*/ 2140355 w 2189512"/>
                <a:gd name="connsiteY13" fmla="*/ 606888 h 977693"/>
                <a:gd name="connsiteX14" fmla="*/ 2122503 w 2189512"/>
                <a:gd name="connsiteY14" fmla="*/ 603230 h 977693"/>
                <a:gd name="connsiteX15" fmla="*/ 2121123 w 2189512"/>
                <a:gd name="connsiteY15" fmla="*/ 602764 h 977693"/>
                <a:gd name="connsiteX16" fmla="*/ 2132540 w 2189512"/>
                <a:gd name="connsiteY16" fmla="*/ 608946 h 977693"/>
                <a:gd name="connsiteX17" fmla="*/ 2159694 w 2189512"/>
                <a:gd name="connsiteY17" fmla="*/ 638014 h 977693"/>
                <a:gd name="connsiteX18" fmla="*/ 2122053 w 2189512"/>
                <a:gd name="connsiteY18" fmla="*/ 645834 h 977693"/>
                <a:gd name="connsiteX19" fmla="*/ 2116032 w 2189512"/>
                <a:gd name="connsiteY19" fmla="*/ 645356 h 977693"/>
                <a:gd name="connsiteX20" fmla="*/ 2116208 w 2189512"/>
                <a:gd name="connsiteY20" fmla="*/ 645456 h 977693"/>
                <a:gd name="connsiteX21" fmla="*/ 2139058 w 2189512"/>
                <a:gd name="connsiteY21" fmla="*/ 660161 h 977693"/>
                <a:gd name="connsiteX22" fmla="*/ 2135289 w 2189512"/>
                <a:gd name="connsiteY22" fmla="*/ 685529 h 977693"/>
                <a:gd name="connsiteX23" fmla="*/ 2124642 w 2189512"/>
                <a:gd name="connsiteY23" fmla="*/ 687995 h 977693"/>
                <a:gd name="connsiteX24" fmla="*/ 2132137 w 2189512"/>
                <a:gd name="connsiteY24" fmla="*/ 694718 h 977693"/>
                <a:gd name="connsiteX25" fmla="*/ 2117055 w 2189512"/>
                <a:gd name="connsiteY25" fmla="*/ 716796 h 977693"/>
                <a:gd name="connsiteX26" fmla="*/ 2106066 w 2189512"/>
                <a:gd name="connsiteY26" fmla="*/ 715640 h 977693"/>
                <a:gd name="connsiteX27" fmla="*/ 2114039 w 2189512"/>
                <a:gd name="connsiteY27" fmla="*/ 723858 h 977693"/>
                <a:gd name="connsiteX28" fmla="*/ 2089083 w 2189512"/>
                <a:gd name="connsiteY28" fmla="*/ 740178 h 977693"/>
                <a:gd name="connsiteX29" fmla="*/ 2076316 w 2189512"/>
                <a:gd name="connsiteY29" fmla="*/ 739660 h 977693"/>
                <a:gd name="connsiteX30" fmla="*/ 2080310 w 2189512"/>
                <a:gd name="connsiteY30" fmla="*/ 742887 h 977693"/>
                <a:gd name="connsiteX31" fmla="*/ 2108490 w 2189512"/>
                <a:gd name="connsiteY31" fmla="*/ 762631 h 977693"/>
                <a:gd name="connsiteX32" fmla="*/ 2103659 w 2189512"/>
                <a:gd name="connsiteY32" fmla="*/ 782968 h 977693"/>
                <a:gd name="connsiteX33" fmla="*/ 2085155 w 2189512"/>
                <a:gd name="connsiteY33" fmla="*/ 791691 h 977693"/>
                <a:gd name="connsiteX34" fmla="*/ 2094427 w 2189512"/>
                <a:gd name="connsiteY34" fmla="*/ 800719 h 977693"/>
                <a:gd name="connsiteX35" fmla="*/ 2082868 w 2189512"/>
                <a:gd name="connsiteY35" fmla="*/ 826920 h 977693"/>
                <a:gd name="connsiteX36" fmla="*/ 2077561 w 2189512"/>
                <a:gd name="connsiteY36" fmla="*/ 824917 h 977693"/>
                <a:gd name="connsiteX37" fmla="*/ 2081686 w 2189512"/>
                <a:gd name="connsiteY37" fmla="*/ 828487 h 977693"/>
                <a:gd name="connsiteX38" fmla="*/ 2058035 w 2189512"/>
                <a:gd name="connsiteY38" fmla="*/ 857696 h 977693"/>
                <a:gd name="connsiteX39" fmla="*/ 2052979 w 2189512"/>
                <a:gd name="connsiteY39" fmla="*/ 855369 h 977693"/>
                <a:gd name="connsiteX40" fmla="*/ 2065508 w 2189512"/>
                <a:gd name="connsiteY40" fmla="*/ 867569 h 977693"/>
                <a:gd name="connsiteX41" fmla="*/ 2026497 w 2189512"/>
                <a:gd name="connsiteY41" fmla="*/ 883409 h 977693"/>
                <a:gd name="connsiteX42" fmla="*/ 1992626 w 2189512"/>
                <a:gd name="connsiteY42" fmla="*/ 865860 h 977693"/>
                <a:gd name="connsiteX43" fmla="*/ 1981544 w 2189512"/>
                <a:gd name="connsiteY43" fmla="*/ 865654 h 977693"/>
                <a:gd name="connsiteX44" fmla="*/ 2009151 w 2189512"/>
                <a:gd name="connsiteY44" fmla="*/ 881012 h 977693"/>
                <a:gd name="connsiteX45" fmla="*/ 2052965 w 2189512"/>
                <a:gd name="connsiteY45" fmla="*/ 909874 h 977693"/>
                <a:gd name="connsiteX46" fmla="*/ 2029381 w 2189512"/>
                <a:gd name="connsiteY46" fmla="*/ 918172 h 977693"/>
                <a:gd name="connsiteX47" fmla="*/ 1999348 w 2189512"/>
                <a:gd name="connsiteY47" fmla="*/ 903035 h 977693"/>
                <a:gd name="connsiteX48" fmla="*/ 2012720 w 2189512"/>
                <a:gd name="connsiteY48" fmla="*/ 913416 h 977693"/>
                <a:gd name="connsiteX49" fmla="*/ 2047415 w 2189512"/>
                <a:gd name="connsiteY49" fmla="*/ 936407 h 977693"/>
                <a:gd name="connsiteX50" fmla="*/ 2043646 w 2189512"/>
                <a:gd name="connsiteY50" fmla="*/ 961775 h 977693"/>
                <a:gd name="connsiteX51" fmla="*/ 2018965 w 2189512"/>
                <a:gd name="connsiteY51" fmla="*/ 973845 h 977693"/>
                <a:gd name="connsiteX52" fmla="*/ 1997778 w 2189512"/>
                <a:gd name="connsiteY52" fmla="*/ 964797 h 977693"/>
                <a:gd name="connsiteX53" fmla="*/ 1769864 w 2189512"/>
                <a:gd name="connsiteY53" fmla="*/ 831874 h 977693"/>
                <a:gd name="connsiteX54" fmla="*/ 1482710 w 2189512"/>
                <a:gd name="connsiteY54" fmla="*/ 664402 h 977693"/>
                <a:gd name="connsiteX55" fmla="*/ 1389598 w 2189512"/>
                <a:gd name="connsiteY55" fmla="*/ 612303 h 977693"/>
                <a:gd name="connsiteX56" fmla="*/ 1382192 w 2189512"/>
                <a:gd name="connsiteY56" fmla="*/ 607984 h 977693"/>
                <a:gd name="connsiteX57" fmla="*/ 1349144 w 2189512"/>
                <a:gd name="connsiteY57" fmla="*/ 590915 h 977693"/>
                <a:gd name="connsiteX58" fmla="*/ 1312324 w 2189512"/>
                <a:gd name="connsiteY58" fmla="*/ 572748 h 977693"/>
                <a:gd name="connsiteX59" fmla="*/ 1272694 w 2189512"/>
                <a:gd name="connsiteY59" fmla="*/ 551840 h 977693"/>
                <a:gd name="connsiteX60" fmla="*/ 1202688 w 2189512"/>
                <a:gd name="connsiteY60" fmla="*/ 518731 h 977693"/>
                <a:gd name="connsiteX61" fmla="*/ 1174097 w 2189512"/>
                <a:gd name="connsiteY61" fmla="*/ 505364 h 977693"/>
                <a:gd name="connsiteX62" fmla="*/ 1146328 w 2189512"/>
                <a:gd name="connsiteY62" fmla="*/ 492477 h 977693"/>
                <a:gd name="connsiteX63" fmla="*/ 1118079 w 2189512"/>
                <a:gd name="connsiteY63" fmla="*/ 480413 h 977693"/>
                <a:gd name="connsiteX64" fmla="*/ 1053216 w 2189512"/>
                <a:gd name="connsiteY64" fmla="*/ 453610 h 977693"/>
                <a:gd name="connsiteX65" fmla="*/ 1022637 w 2189512"/>
                <a:gd name="connsiteY65" fmla="*/ 437981 h 977693"/>
                <a:gd name="connsiteX66" fmla="*/ 926303 w 2189512"/>
                <a:gd name="connsiteY66" fmla="*/ 402748 h 977693"/>
                <a:gd name="connsiteX67" fmla="*/ 918418 w 2189512"/>
                <a:gd name="connsiteY67" fmla="*/ 399252 h 977693"/>
                <a:gd name="connsiteX68" fmla="*/ 836551 w 2189512"/>
                <a:gd name="connsiteY68" fmla="*/ 371354 h 977693"/>
                <a:gd name="connsiteX69" fmla="*/ 813995 w 2189512"/>
                <a:gd name="connsiteY69" fmla="*/ 370328 h 977693"/>
                <a:gd name="connsiteX70" fmla="*/ 778684 w 2189512"/>
                <a:gd name="connsiteY70" fmla="*/ 355248 h 977693"/>
                <a:gd name="connsiteX71" fmla="*/ 252598 w 2189512"/>
                <a:gd name="connsiteY71" fmla="*/ 285497 h 977693"/>
                <a:gd name="connsiteX72" fmla="*/ 230672 w 2189512"/>
                <a:gd name="connsiteY72" fmla="*/ 277362 h 977693"/>
                <a:gd name="connsiteX73" fmla="*/ 230792 w 2189512"/>
                <a:gd name="connsiteY73" fmla="*/ 266276 h 977693"/>
                <a:gd name="connsiteX74" fmla="*/ 226061 w 2189512"/>
                <a:gd name="connsiteY74" fmla="*/ 266714 h 977693"/>
                <a:gd name="connsiteX75" fmla="*/ 207824 w 2189512"/>
                <a:gd name="connsiteY75" fmla="*/ 258282 h 977693"/>
                <a:gd name="connsiteX76" fmla="*/ 209888 w 2189512"/>
                <a:gd name="connsiteY76" fmla="*/ 253560 h 977693"/>
                <a:gd name="connsiteX77" fmla="*/ 214638 w 2189512"/>
                <a:gd name="connsiteY77" fmla="*/ 250980 h 977693"/>
                <a:gd name="connsiteX78" fmla="*/ 208124 w 2189512"/>
                <a:gd name="connsiteY78" fmla="*/ 250980 h 977693"/>
                <a:gd name="connsiteX79" fmla="*/ 208124 w 2189512"/>
                <a:gd name="connsiteY79" fmla="*/ 247179 h 977693"/>
                <a:gd name="connsiteX80" fmla="*/ 200006 w 2189512"/>
                <a:gd name="connsiteY80" fmla="*/ 247107 h 977693"/>
                <a:gd name="connsiteX81" fmla="*/ 197880 w 2189512"/>
                <a:gd name="connsiteY81" fmla="*/ 233737 h 977693"/>
                <a:gd name="connsiteX82" fmla="*/ 199012 w 2189512"/>
                <a:gd name="connsiteY82" fmla="*/ 233183 h 977693"/>
                <a:gd name="connsiteX83" fmla="*/ 192590 w 2189512"/>
                <a:gd name="connsiteY83" fmla="*/ 234331 h 977693"/>
                <a:gd name="connsiteX84" fmla="*/ 168567 w 2189512"/>
                <a:gd name="connsiteY84" fmla="*/ 228239 h 977693"/>
                <a:gd name="connsiteX85" fmla="*/ 168195 w 2189512"/>
                <a:gd name="connsiteY85" fmla="*/ 226902 h 977693"/>
                <a:gd name="connsiteX86" fmla="*/ 167969 w 2189512"/>
                <a:gd name="connsiteY86" fmla="*/ 226917 h 977693"/>
                <a:gd name="connsiteX87" fmla="*/ 155425 w 2189512"/>
                <a:gd name="connsiteY87" fmla="*/ 225392 h 977693"/>
                <a:gd name="connsiteX88" fmla="*/ 179763 w 2189512"/>
                <a:gd name="connsiteY88" fmla="*/ 206226 h 977693"/>
                <a:gd name="connsiteX89" fmla="*/ 164607 w 2189512"/>
                <a:gd name="connsiteY89" fmla="*/ 208254 h 977693"/>
                <a:gd name="connsiteX90" fmla="*/ 162230 w 2189512"/>
                <a:gd name="connsiteY90" fmla="*/ 207757 h 977693"/>
                <a:gd name="connsiteX91" fmla="*/ 144323 w 2189512"/>
                <a:gd name="connsiteY91" fmla="*/ 207980 h 977693"/>
                <a:gd name="connsiteX92" fmla="*/ 140399 w 2189512"/>
                <a:gd name="connsiteY92" fmla="*/ 199469 h 977693"/>
                <a:gd name="connsiteX93" fmla="*/ 147657 w 2189512"/>
                <a:gd name="connsiteY93" fmla="*/ 194329 h 977693"/>
                <a:gd name="connsiteX94" fmla="*/ 132245 w 2189512"/>
                <a:gd name="connsiteY94" fmla="*/ 192163 h 977693"/>
                <a:gd name="connsiteX95" fmla="*/ 127135 w 2189512"/>
                <a:gd name="connsiteY95" fmla="*/ 186391 h 977693"/>
                <a:gd name="connsiteX96" fmla="*/ 127183 w 2189512"/>
                <a:gd name="connsiteY96" fmla="*/ 181888 h 977693"/>
                <a:gd name="connsiteX97" fmla="*/ 119528 w 2189512"/>
                <a:gd name="connsiteY97" fmla="*/ 183020 h 977693"/>
                <a:gd name="connsiteX98" fmla="*/ 99356 w 2189512"/>
                <a:gd name="connsiteY98" fmla="*/ 181032 h 977693"/>
                <a:gd name="connsiteX99" fmla="*/ 96315 w 2189512"/>
                <a:gd name="connsiteY99" fmla="*/ 169481 h 977693"/>
                <a:gd name="connsiteX100" fmla="*/ 95265 w 2189512"/>
                <a:gd name="connsiteY100" fmla="*/ 169758 h 977693"/>
                <a:gd name="connsiteX101" fmla="*/ 119869 w 2189512"/>
                <a:gd name="connsiteY101" fmla="*/ 161496 h 977693"/>
                <a:gd name="connsiteX102" fmla="*/ 88722 w 2189512"/>
                <a:gd name="connsiteY102" fmla="*/ 165664 h 977693"/>
                <a:gd name="connsiteX103" fmla="*/ 85773 w 2189512"/>
                <a:gd name="connsiteY103" fmla="*/ 165048 h 977693"/>
                <a:gd name="connsiteX104" fmla="*/ 63559 w 2189512"/>
                <a:gd name="connsiteY104" fmla="*/ 165324 h 977693"/>
                <a:gd name="connsiteX105" fmla="*/ 58690 w 2189512"/>
                <a:gd name="connsiteY105" fmla="*/ 154765 h 977693"/>
                <a:gd name="connsiteX106" fmla="*/ 64055 w 2189512"/>
                <a:gd name="connsiteY106" fmla="*/ 150966 h 977693"/>
                <a:gd name="connsiteX107" fmla="*/ 54577 w 2189512"/>
                <a:gd name="connsiteY107" fmla="*/ 152368 h 977693"/>
                <a:gd name="connsiteX108" fmla="*/ 29552 w 2189512"/>
                <a:gd name="connsiteY108" fmla="*/ 149901 h 977693"/>
                <a:gd name="connsiteX109" fmla="*/ 20518 w 2189512"/>
                <a:gd name="connsiteY109" fmla="*/ 144357 h 977693"/>
                <a:gd name="connsiteX110" fmla="*/ 23464 w 2189512"/>
                <a:gd name="connsiteY110" fmla="*/ 139439 h 977693"/>
                <a:gd name="connsiteX111" fmla="*/ 14930 w 2189512"/>
                <a:gd name="connsiteY111" fmla="*/ 139994 h 977693"/>
                <a:gd name="connsiteX112" fmla="*/ 0 w 2189512"/>
                <a:gd name="connsiteY112" fmla="*/ 138179 h 977693"/>
                <a:gd name="connsiteX113" fmla="*/ 87685 w 2189512"/>
                <a:gd name="connsiteY113" fmla="*/ 69129 h 977693"/>
                <a:gd name="connsiteX114" fmla="*/ 369128 w 2189512"/>
                <a:gd name="connsiteY114" fmla="*/ 610 h 977693"/>
                <a:gd name="connsiteX115" fmla="*/ 809167 w 2189512"/>
                <a:gd name="connsiteY115" fmla="*/ 60974 h 977693"/>
                <a:gd name="connsiteX116" fmla="*/ 1229193 w 2189512"/>
                <a:gd name="connsiteY116" fmla="*/ 193468 h 977693"/>
                <a:gd name="connsiteX117" fmla="*/ 1236391 w 2189512"/>
                <a:gd name="connsiteY117" fmla="*/ 194359 h 977693"/>
                <a:gd name="connsiteX118" fmla="*/ 1248870 w 2189512"/>
                <a:gd name="connsiteY118" fmla="*/ 199432 h 977693"/>
                <a:gd name="connsiteX119" fmla="*/ 1287266 w 2189512"/>
                <a:gd name="connsiteY119" fmla="*/ 213003 h 977693"/>
                <a:gd name="connsiteX120" fmla="*/ 1298923 w 2189512"/>
                <a:gd name="connsiteY120" fmla="*/ 217596 h 977693"/>
                <a:gd name="connsiteX121" fmla="*/ 1341432 w 2189512"/>
                <a:gd name="connsiteY121" fmla="*/ 233567 h 977693"/>
                <a:gd name="connsiteX122" fmla="*/ 1357202 w 2189512"/>
                <a:gd name="connsiteY122" fmla="*/ 240559 h 977693"/>
                <a:gd name="connsiteX123" fmla="*/ 1461764 w 2189512"/>
                <a:gd name="connsiteY123" fmla="*/ 280590 h 977693"/>
                <a:gd name="connsiteX124" fmla="*/ 1473763 w 2189512"/>
                <a:gd name="connsiteY124" fmla="*/ 286486 h 977693"/>
                <a:gd name="connsiteX125" fmla="*/ 1482950 w 2189512"/>
                <a:gd name="connsiteY125" fmla="*/ 289639 h 977693"/>
                <a:gd name="connsiteX126" fmla="*/ 1500846 w 2189512"/>
                <a:gd name="connsiteY126" fmla="*/ 296767 h 977693"/>
                <a:gd name="connsiteX127" fmla="*/ 1524158 w 2189512"/>
                <a:gd name="connsiteY127" fmla="*/ 305953 h 977693"/>
                <a:gd name="connsiteX128" fmla="*/ 1536157 w 2189512"/>
                <a:gd name="connsiteY128" fmla="*/ 311848 h 977693"/>
                <a:gd name="connsiteX129" fmla="*/ 1586552 w 2189512"/>
                <a:gd name="connsiteY129" fmla="*/ 331315 h 977693"/>
                <a:gd name="connsiteX130" fmla="*/ 1598551 w 2189512"/>
                <a:gd name="connsiteY130" fmla="*/ 337211 h 977693"/>
                <a:gd name="connsiteX131" fmla="*/ 1653061 w 2189512"/>
                <a:gd name="connsiteY131" fmla="*/ 359077 h 977693"/>
                <a:gd name="connsiteX132" fmla="*/ 1669653 w 2189512"/>
                <a:gd name="connsiteY132" fmla="*/ 366549 h 977693"/>
                <a:gd name="connsiteX133" fmla="*/ 1705444 w 2189512"/>
                <a:gd name="connsiteY133" fmla="*/ 380807 h 977693"/>
                <a:gd name="connsiteX134" fmla="*/ 1736161 w 2189512"/>
                <a:gd name="connsiteY134" fmla="*/ 394311 h 977693"/>
                <a:gd name="connsiteX135" fmla="*/ 1786899 w 2189512"/>
                <a:gd name="connsiteY135" fmla="*/ 415081 h 977693"/>
                <a:gd name="connsiteX136" fmla="*/ 1802669 w 2189512"/>
                <a:gd name="connsiteY136" fmla="*/ 422073 h 977693"/>
                <a:gd name="connsiteX137" fmla="*/ 1811857 w 2189512"/>
                <a:gd name="connsiteY137" fmla="*/ 425226 h 977693"/>
                <a:gd name="connsiteX138" fmla="*/ 1829752 w 2189512"/>
                <a:gd name="connsiteY138" fmla="*/ 432355 h 977693"/>
                <a:gd name="connsiteX139" fmla="*/ 1853887 w 2189512"/>
                <a:gd name="connsiteY139" fmla="*/ 442021 h 977693"/>
                <a:gd name="connsiteX140" fmla="*/ 1869657 w 2189512"/>
                <a:gd name="connsiteY140" fmla="*/ 449013 h 977693"/>
                <a:gd name="connsiteX141" fmla="*/ 1920395 w 2189512"/>
                <a:gd name="connsiteY141" fmla="*/ 469782 h 977693"/>
                <a:gd name="connsiteX142" fmla="*/ 1936165 w 2189512"/>
                <a:gd name="connsiteY142" fmla="*/ 476774 h 977693"/>
                <a:gd name="connsiteX143" fmla="*/ 1982789 w 2189512"/>
                <a:gd name="connsiteY143" fmla="*/ 495145 h 977693"/>
                <a:gd name="connsiteX144" fmla="*/ 1998559 w 2189512"/>
                <a:gd name="connsiteY144" fmla="*/ 502137 h 977693"/>
                <a:gd name="connsiteX145" fmla="*/ 2045183 w 2189512"/>
                <a:gd name="connsiteY145" fmla="*/ 520507 h 977693"/>
                <a:gd name="connsiteX146" fmla="*/ 2056839 w 2189512"/>
                <a:gd name="connsiteY146" fmla="*/ 525100 h 977693"/>
                <a:gd name="connsiteX147" fmla="*/ 2099349 w 2189512"/>
                <a:gd name="connsiteY147" fmla="*/ 541071 h 977693"/>
                <a:gd name="connsiteX148" fmla="*/ 2111142 w 2189512"/>
                <a:gd name="connsiteY148" fmla="*/ 543538 h 977693"/>
                <a:gd name="connsiteX149" fmla="*/ 2157766 w 2189512"/>
                <a:gd name="connsiteY149" fmla="*/ 561909 h 977693"/>
                <a:gd name="connsiteX150" fmla="*/ 2166602 w 2189512"/>
                <a:gd name="connsiteY150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20026 w 2189512"/>
                <a:gd name="connsiteY4" fmla="*/ 259215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320026 w 2189512"/>
                <a:gd name="connsiteY7" fmla="*/ 259215 h 977693"/>
                <a:gd name="connsiteX8" fmla="*/ 2166602 w 2189512"/>
                <a:gd name="connsiteY8" fmla="*/ 563065 h 977693"/>
                <a:gd name="connsiteX9" fmla="*/ 2173536 w 2189512"/>
                <a:gd name="connsiteY9" fmla="*/ 568901 h 977693"/>
                <a:gd name="connsiteX10" fmla="*/ 2189512 w 2189512"/>
                <a:gd name="connsiteY10" fmla="*/ 579321 h 977693"/>
                <a:gd name="connsiteX11" fmla="*/ 2164697 w 2189512"/>
                <a:gd name="connsiteY11" fmla="*/ 619981 h 977693"/>
                <a:gd name="connsiteX12" fmla="*/ 2140355 w 2189512"/>
                <a:gd name="connsiteY12" fmla="*/ 606888 h 977693"/>
                <a:gd name="connsiteX13" fmla="*/ 2122503 w 2189512"/>
                <a:gd name="connsiteY13" fmla="*/ 603230 h 977693"/>
                <a:gd name="connsiteX14" fmla="*/ 2121123 w 2189512"/>
                <a:gd name="connsiteY14" fmla="*/ 602764 h 977693"/>
                <a:gd name="connsiteX15" fmla="*/ 2132540 w 2189512"/>
                <a:gd name="connsiteY15" fmla="*/ 608946 h 977693"/>
                <a:gd name="connsiteX16" fmla="*/ 2159694 w 2189512"/>
                <a:gd name="connsiteY16" fmla="*/ 638014 h 977693"/>
                <a:gd name="connsiteX17" fmla="*/ 2122053 w 2189512"/>
                <a:gd name="connsiteY17" fmla="*/ 645834 h 977693"/>
                <a:gd name="connsiteX18" fmla="*/ 2116032 w 2189512"/>
                <a:gd name="connsiteY18" fmla="*/ 645356 h 977693"/>
                <a:gd name="connsiteX19" fmla="*/ 2116208 w 2189512"/>
                <a:gd name="connsiteY19" fmla="*/ 645456 h 977693"/>
                <a:gd name="connsiteX20" fmla="*/ 2139058 w 2189512"/>
                <a:gd name="connsiteY20" fmla="*/ 660161 h 977693"/>
                <a:gd name="connsiteX21" fmla="*/ 2135289 w 2189512"/>
                <a:gd name="connsiteY21" fmla="*/ 685529 h 977693"/>
                <a:gd name="connsiteX22" fmla="*/ 2124642 w 2189512"/>
                <a:gd name="connsiteY22" fmla="*/ 687995 h 977693"/>
                <a:gd name="connsiteX23" fmla="*/ 2132137 w 2189512"/>
                <a:gd name="connsiteY23" fmla="*/ 694718 h 977693"/>
                <a:gd name="connsiteX24" fmla="*/ 2117055 w 2189512"/>
                <a:gd name="connsiteY24" fmla="*/ 716796 h 977693"/>
                <a:gd name="connsiteX25" fmla="*/ 2106066 w 2189512"/>
                <a:gd name="connsiteY25" fmla="*/ 715640 h 977693"/>
                <a:gd name="connsiteX26" fmla="*/ 2114039 w 2189512"/>
                <a:gd name="connsiteY26" fmla="*/ 723858 h 977693"/>
                <a:gd name="connsiteX27" fmla="*/ 2089083 w 2189512"/>
                <a:gd name="connsiteY27" fmla="*/ 740178 h 977693"/>
                <a:gd name="connsiteX28" fmla="*/ 2076316 w 2189512"/>
                <a:gd name="connsiteY28" fmla="*/ 739660 h 977693"/>
                <a:gd name="connsiteX29" fmla="*/ 2080310 w 2189512"/>
                <a:gd name="connsiteY29" fmla="*/ 742887 h 977693"/>
                <a:gd name="connsiteX30" fmla="*/ 2108490 w 2189512"/>
                <a:gd name="connsiteY30" fmla="*/ 762631 h 977693"/>
                <a:gd name="connsiteX31" fmla="*/ 2103659 w 2189512"/>
                <a:gd name="connsiteY31" fmla="*/ 782968 h 977693"/>
                <a:gd name="connsiteX32" fmla="*/ 2085155 w 2189512"/>
                <a:gd name="connsiteY32" fmla="*/ 791691 h 977693"/>
                <a:gd name="connsiteX33" fmla="*/ 2094427 w 2189512"/>
                <a:gd name="connsiteY33" fmla="*/ 800719 h 977693"/>
                <a:gd name="connsiteX34" fmla="*/ 2082868 w 2189512"/>
                <a:gd name="connsiteY34" fmla="*/ 826920 h 977693"/>
                <a:gd name="connsiteX35" fmla="*/ 2077561 w 2189512"/>
                <a:gd name="connsiteY35" fmla="*/ 824917 h 977693"/>
                <a:gd name="connsiteX36" fmla="*/ 2081686 w 2189512"/>
                <a:gd name="connsiteY36" fmla="*/ 828487 h 977693"/>
                <a:gd name="connsiteX37" fmla="*/ 2058035 w 2189512"/>
                <a:gd name="connsiteY37" fmla="*/ 857696 h 977693"/>
                <a:gd name="connsiteX38" fmla="*/ 2052979 w 2189512"/>
                <a:gd name="connsiteY38" fmla="*/ 855369 h 977693"/>
                <a:gd name="connsiteX39" fmla="*/ 2065508 w 2189512"/>
                <a:gd name="connsiteY39" fmla="*/ 867569 h 977693"/>
                <a:gd name="connsiteX40" fmla="*/ 2026497 w 2189512"/>
                <a:gd name="connsiteY40" fmla="*/ 883409 h 977693"/>
                <a:gd name="connsiteX41" fmla="*/ 1992626 w 2189512"/>
                <a:gd name="connsiteY41" fmla="*/ 865860 h 977693"/>
                <a:gd name="connsiteX42" fmla="*/ 1981544 w 2189512"/>
                <a:gd name="connsiteY42" fmla="*/ 865654 h 977693"/>
                <a:gd name="connsiteX43" fmla="*/ 2009151 w 2189512"/>
                <a:gd name="connsiteY43" fmla="*/ 881012 h 977693"/>
                <a:gd name="connsiteX44" fmla="*/ 2052965 w 2189512"/>
                <a:gd name="connsiteY44" fmla="*/ 909874 h 977693"/>
                <a:gd name="connsiteX45" fmla="*/ 2029381 w 2189512"/>
                <a:gd name="connsiteY45" fmla="*/ 918172 h 977693"/>
                <a:gd name="connsiteX46" fmla="*/ 1999348 w 2189512"/>
                <a:gd name="connsiteY46" fmla="*/ 903035 h 977693"/>
                <a:gd name="connsiteX47" fmla="*/ 2012720 w 2189512"/>
                <a:gd name="connsiteY47" fmla="*/ 913416 h 977693"/>
                <a:gd name="connsiteX48" fmla="*/ 2047415 w 2189512"/>
                <a:gd name="connsiteY48" fmla="*/ 936407 h 977693"/>
                <a:gd name="connsiteX49" fmla="*/ 2043646 w 2189512"/>
                <a:gd name="connsiteY49" fmla="*/ 961775 h 977693"/>
                <a:gd name="connsiteX50" fmla="*/ 2018965 w 2189512"/>
                <a:gd name="connsiteY50" fmla="*/ 973845 h 977693"/>
                <a:gd name="connsiteX51" fmla="*/ 1997778 w 2189512"/>
                <a:gd name="connsiteY51" fmla="*/ 964797 h 977693"/>
                <a:gd name="connsiteX52" fmla="*/ 1769864 w 2189512"/>
                <a:gd name="connsiteY52" fmla="*/ 831874 h 977693"/>
                <a:gd name="connsiteX53" fmla="*/ 1482710 w 2189512"/>
                <a:gd name="connsiteY53" fmla="*/ 664402 h 977693"/>
                <a:gd name="connsiteX54" fmla="*/ 1389598 w 2189512"/>
                <a:gd name="connsiteY54" fmla="*/ 612303 h 977693"/>
                <a:gd name="connsiteX55" fmla="*/ 1382192 w 2189512"/>
                <a:gd name="connsiteY55" fmla="*/ 607984 h 977693"/>
                <a:gd name="connsiteX56" fmla="*/ 1349144 w 2189512"/>
                <a:gd name="connsiteY56" fmla="*/ 590915 h 977693"/>
                <a:gd name="connsiteX57" fmla="*/ 1312324 w 2189512"/>
                <a:gd name="connsiteY57" fmla="*/ 572748 h 977693"/>
                <a:gd name="connsiteX58" fmla="*/ 1272694 w 2189512"/>
                <a:gd name="connsiteY58" fmla="*/ 551840 h 977693"/>
                <a:gd name="connsiteX59" fmla="*/ 1202688 w 2189512"/>
                <a:gd name="connsiteY59" fmla="*/ 518731 h 977693"/>
                <a:gd name="connsiteX60" fmla="*/ 1174097 w 2189512"/>
                <a:gd name="connsiteY60" fmla="*/ 505364 h 977693"/>
                <a:gd name="connsiteX61" fmla="*/ 1146328 w 2189512"/>
                <a:gd name="connsiteY61" fmla="*/ 492477 h 977693"/>
                <a:gd name="connsiteX62" fmla="*/ 1118079 w 2189512"/>
                <a:gd name="connsiteY62" fmla="*/ 480413 h 977693"/>
                <a:gd name="connsiteX63" fmla="*/ 1053216 w 2189512"/>
                <a:gd name="connsiteY63" fmla="*/ 453610 h 977693"/>
                <a:gd name="connsiteX64" fmla="*/ 1022637 w 2189512"/>
                <a:gd name="connsiteY64" fmla="*/ 437981 h 977693"/>
                <a:gd name="connsiteX65" fmla="*/ 926303 w 2189512"/>
                <a:gd name="connsiteY65" fmla="*/ 402748 h 977693"/>
                <a:gd name="connsiteX66" fmla="*/ 918418 w 2189512"/>
                <a:gd name="connsiteY66" fmla="*/ 399252 h 977693"/>
                <a:gd name="connsiteX67" fmla="*/ 836551 w 2189512"/>
                <a:gd name="connsiteY67" fmla="*/ 371354 h 977693"/>
                <a:gd name="connsiteX68" fmla="*/ 813995 w 2189512"/>
                <a:gd name="connsiteY68" fmla="*/ 370328 h 977693"/>
                <a:gd name="connsiteX69" fmla="*/ 778684 w 2189512"/>
                <a:gd name="connsiteY69" fmla="*/ 355248 h 977693"/>
                <a:gd name="connsiteX70" fmla="*/ 252598 w 2189512"/>
                <a:gd name="connsiteY70" fmla="*/ 285497 h 977693"/>
                <a:gd name="connsiteX71" fmla="*/ 230672 w 2189512"/>
                <a:gd name="connsiteY71" fmla="*/ 277362 h 977693"/>
                <a:gd name="connsiteX72" fmla="*/ 230792 w 2189512"/>
                <a:gd name="connsiteY72" fmla="*/ 266276 h 977693"/>
                <a:gd name="connsiteX73" fmla="*/ 226061 w 2189512"/>
                <a:gd name="connsiteY73" fmla="*/ 266714 h 977693"/>
                <a:gd name="connsiteX74" fmla="*/ 207824 w 2189512"/>
                <a:gd name="connsiteY74" fmla="*/ 258282 h 977693"/>
                <a:gd name="connsiteX75" fmla="*/ 209888 w 2189512"/>
                <a:gd name="connsiteY75" fmla="*/ 253560 h 977693"/>
                <a:gd name="connsiteX76" fmla="*/ 214638 w 2189512"/>
                <a:gd name="connsiteY76" fmla="*/ 250980 h 977693"/>
                <a:gd name="connsiteX77" fmla="*/ 208124 w 2189512"/>
                <a:gd name="connsiteY77" fmla="*/ 250980 h 977693"/>
                <a:gd name="connsiteX78" fmla="*/ 208124 w 2189512"/>
                <a:gd name="connsiteY78" fmla="*/ 247179 h 977693"/>
                <a:gd name="connsiteX79" fmla="*/ 200006 w 2189512"/>
                <a:gd name="connsiteY79" fmla="*/ 247107 h 977693"/>
                <a:gd name="connsiteX80" fmla="*/ 197880 w 2189512"/>
                <a:gd name="connsiteY80" fmla="*/ 233737 h 977693"/>
                <a:gd name="connsiteX81" fmla="*/ 199012 w 2189512"/>
                <a:gd name="connsiteY81" fmla="*/ 233183 h 977693"/>
                <a:gd name="connsiteX82" fmla="*/ 192590 w 2189512"/>
                <a:gd name="connsiteY82" fmla="*/ 234331 h 977693"/>
                <a:gd name="connsiteX83" fmla="*/ 168567 w 2189512"/>
                <a:gd name="connsiteY83" fmla="*/ 228239 h 977693"/>
                <a:gd name="connsiteX84" fmla="*/ 168195 w 2189512"/>
                <a:gd name="connsiteY84" fmla="*/ 226902 h 977693"/>
                <a:gd name="connsiteX85" fmla="*/ 167969 w 2189512"/>
                <a:gd name="connsiteY85" fmla="*/ 226917 h 977693"/>
                <a:gd name="connsiteX86" fmla="*/ 155425 w 2189512"/>
                <a:gd name="connsiteY86" fmla="*/ 225392 h 977693"/>
                <a:gd name="connsiteX87" fmla="*/ 179763 w 2189512"/>
                <a:gd name="connsiteY87" fmla="*/ 206226 h 977693"/>
                <a:gd name="connsiteX88" fmla="*/ 164607 w 2189512"/>
                <a:gd name="connsiteY88" fmla="*/ 208254 h 977693"/>
                <a:gd name="connsiteX89" fmla="*/ 162230 w 2189512"/>
                <a:gd name="connsiteY89" fmla="*/ 207757 h 977693"/>
                <a:gd name="connsiteX90" fmla="*/ 144323 w 2189512"/>
                <a:gd name="connsiteY90" fmla="*/ 207980 h 977693"/>
                <a:gd name="connsiteX91" fmla="*/ 140399 w 2189512"/>
                <a:gd name="connsiteY91" fmla="*/ 199469 h 977693"/>
                <a:gd name="connsiteX92" fmla="*/ 147657 w 2189512"/>
                <a:gd name="connsiteY92" fmla="*/ 194329 h 977693"/>
                <a:gd name="connsiteX93" fmla="*/ 132245 w 2189512"/>
                <a:gd name="connsiteY93" fmla="*/ 192163 h 977693"/>
                <a:gd name="connsiteX94" fmla="*/ 127135 w 2189512"/>
                <a:gd name="connsiteY94" fmla="*/ 186391 h 977693"/>
                <a:gd name="connsiteX95" fmla="*/ 127183 w 2189512"/>
                <a:gd name="connsiteY95" fmla="*/ 181888 h 977693"/>
                <a:gd name="connsiteX96" fmla="*/ 119528 w 2189512"/>
                <a:gd name="connsiteY96" fmla="*/ 183020 h 977693"/>
                <a:gd name="connsiteX97" fmla="*/ 99356 w 2189512"/>
                <a:gd name="connsiteY97" fmla="*/ 181032 h 977693"/>
                <a:gd name="connsiteX98" fmla="*/ 96315 w 2189512"/>
                <a:gd name="connsiteY98" fmla="*/ 169481 h 977693"/>
                <a:gd name="connsiteX99" fmla="*/ 95265 w 2189512"/>
                <a:gd name="connsiteY99" fmla="*/ 169758 h 977693"/>
                <a:gd name="connsiteX100" fmla="*/ 119869 w 2189512"/>
                <a:gd name="connsiteY100" fmla="*/ 161496 h 977693"/>
                <a:gd name="connsiteX101" fmla="*/ 88722 w 2189512"/>
                <a:gd name="connsiteY101" fmla="*/ 165664 h 977693"/>
                <a:gd name="connsiteX102" fmla="*/ 85773 w 2189512"/>
                <a:gd name="connsiteY102" fmla="*/ 165048 h 977693"/>
                <a:gd name="connsiteX103" fmla="*/ 63559 w 2189512"/>
                <a:gd name="connsiteY103" fmla="*/ 165324 h 977693"/>
                <a:gd name="connsiteX104" fmla="*/ 58690 w 2189512"/>
                <a:gd name="connsiteY104" fmla="*/ 154765 h 977693"/>
                <a:gd name="connsiteX105" fmla="*/ 64055 w 2189512"/>
                <a:gd name="connsiteY105" fmla="*/ 150966 h 977693"/>
                <a:gd name="connsiteX106" fmla="*/ 54577 w 2189512"/>
                <a:gd name="connsiteY106" fmla="*/ 152368 h 977693"/>
                <a:gd name="connsiteX107" fmla="*/ 29552 w 2189512"/>
                <a:gd name="connsiteY107" fmla="*/ 149901 h 977693"/>
                <a:gd name="connsiteX108" fmla="*/ 20518 w 2189512"/>
                <a:gd name="connsiteY108" fmla="*/ 144357 h 977693"/>
                <a:gd name="connsiteX109" fmla="*/ 23464 w 2189512"/>
                <a:gd name="connsiteY109" fmla="*/ 139439 h 977693"/>
                <a:gd name="connsiteX110" fmla="*/ 14930 w 2189512"/>
                <a:gd name="connsiteY110" fmla="*/ 139994 h 977693"/>
                <a:gd name="connsiteX111" fmla="*/ 0 w 2189512"/>
                <a:gd name="connsiteY111" fmla="*/ 138179 h 977693"/>
                <a:gd name="connsiteX112" fmla="*/ 87685 w 2189512"/>
                <a:gd name="connsiteY112" fmla="*/ 69129 h 977693"/>
                <a:gd name="connsiteX113" fmla="*/ 369128 w 2189512"/>
                <a:gd name="connsiteY113" fmla="*/ 610 h 977693"/>
                <a:gd name="connsiteX114" fmla="*/ 809167 w 2189512"/>
                <a:gd name="connsiteY114" fmla="*/ 60974 h 977693"/>
                <a:gd name="connsiteX115" fmla="*/ 1229193 w 2189512"/>
                <a:gd name="connsiteY115" fmla="*/ 193468 h 977693"/>
                <a:gd name="connsiteX116" fmla="*/ 1236391 w 2189512"/>
                <a:gd name="connsiteY116" fmla="*/ 194359 h 977693"/>
                <a:gd name="connsiteX117" fmla="*/ 1248870 w 2189512"/>
                <a:gd name="connsiteY117" fmla="*/ 199432 h 977693"/>
                <a:gd name="connsiteX118" fmla="*/ 1287266 w 2189512"/>
                <a:gd name="connsiteY118" fmla="*/ 213003 h 977693"/>
                <a:gd name="connsiteX119" fmla="*/ 1298923 w 2189512"/>
                <a:gd name="connsiteY119" fmla="*/ 217596 h 977693"/>
                <a:gd name="connsiteX120" fmla="*/ 1341432 w 2189512"/>
                <a:gd name="connsiteY120" fmla="*/ 233567 h 977693"/>
                <a:gd name="connsiteX121" fmla="*/ 1357202 w 2189512"/>
                <a:gd name="connsiteY121" fmla="*/ 240559 h 977693"/>
                <a:gd name="connsiteX122" fmla="*/ 1461764 w 2189512"/>
                <a:gd name="connsiteY122" fmla="*/ 280590 h 977693"/>
                <a:gd name="connsiteX123" fmla="*/ 1473763 w 2189512"/>
                <a:gd name="connsiteY123" fmla="*/ 286486 h 977693"/>
                <a:gd name="connsiteX124" fmla="*/ 1482950 w 2189512"/>
                <a:gd name="connsiteY124" fmla="*/ 289639 h 977693"/>
                <a:gd name="connsiteX125" fmla="*/ 1500846 w 2189512"/>
                <a:gd name="connsiteY125" fmla="*/ 296767 h 977693"/>
                <a:gd name="connsiteX126" fmla="*/ 1524158 w 2189512"/>
                <a:gd name="connsiteY126" fmla="*/ 305953 h 977693"/>
                <a:gd name="connsiteX127" fmla="*/ 1536157 w 2189512"/>
                <a:gd name="connsiteY127" fmla="*/ 311848 h 977693"/>
                <a:gd name="connsiteX128" fmla="*/ 1586552 w 2189512"/>
                <a:gd name="connsiteY128" fmla="*/ 331315 h 977693"/>
                <a:gd name="connsiteX129" fmla="*/ 1598551 w 2189512"/>
                <a:gd name="connsiteY129" fmla="*/ 337211 h 977693"/>
                <a:gd name="connsiteX130" fmla="*/ 1653061 w 2189512"/>
                <a:gd name="connsiteY130" fmla="*/ 359077 h 977693"/>
                <a:gd name="connsiteX131" fmla="*/ 1669653 w 2189512"/>
                <a:gd name="connsiteY131" fmla="*/ 366549 h 977693"/>
                <a:gd name="connsiteX132" fmla="*/ 1705444 w 2189512"/>
                <a:gd name="connsiteY132" fmla="*/ 380807 h 977693"/>
                <a:gd name="connsiteX133" fmla="*/ 1736161 w 2189512"/>
                <a:gd name="connsiteY133" fmla="*/ 394311 h 977693"/>
                <a:gd name="connsiteX134" fmla="*/ 1786899 w 2189512"/>
                <a:gd name="connsiteY134" fmla="*/ 415081 h 977693"/>
                <a:gd name="connsiteX135" fmla="*/ 1802669 w 2189512"/>
                <a:gd name="connsiteY135" fmla="*/ 422073 h 977693"/>
                <a:gd name="connsiteX136" fmla="*/ 1811857 w 2189512"/>
                <a:gd name="connsiteY136" fmla="*/ 425226 h 977693"/>
                <a:gd name="connsiteX137" fmla="*/ 1829752 w 2189512"/>
                <a:gd name="connsiteY137" fmla="*/ 432355 h 977693"/>
                <a:gd name="connsiteX138" fmla="*/ 1853887 w 2189512"/>
                <a:gd name="connsiteY138" fmla="*/ 442021 h 977693"/>
                <a:gd name="connsiteX139" fmla="*/ 1869657 w 2189512"/>
                <a:gd name="connsiteY139" fmla="*/ 449013 h 977693"/>
                <a:gd name="connsiteX140" fmla="*/ 1920395 w 2189512"/>
                <a:gd name="connsiteY140" fmla="*/ 469782 h 977693"/>
                <a:gd name="connsiteX141" fmla="*/ 1936165 w 2189512"/>
                <a:gd name="connsiteY141" fmla="*/ 476774 h 977693"/>
                <a:gd name="connsiteX142" fmla="*/ 1982789 w 2189512"/>
                <a:gd name="connsiteY142" fmla="*/ 495145 h 977693"/>
                <a:gd name="connsiteX143" fmla="*/ 1998559 w 2189512"/>
                <a:gd name="connsiteY143" fmla="*/ 502137 h 977693"/>
                <a:gd name="connsiteX144" fmla="*/ 2045183 w 2189512"/>
                <a:gd name="connsiteY144" fmla="*/ 520507 h 977693"/>
                <a:gd name="connsiteX145" fmla="*/ 2056839 w 2189512"/>
                <a:gd name="connsiteY145" fmla="*/ 525100 h 977693"/>
                <a:gd name="connsiteX146" fmla="*/ 2099349 w 2189512"/>
                <a:gd name="connsiteY146" fmla="*/ 541071 h 977693"/>
                <a:gd name="connsiteX147" fmla="*/ 2111142 w 2189512"/>
                <a:gd name="connsiteY147" fmla="*/ 543538 h 977693"/>
                <a:gd name="connsiteX148" fmla="*/ 2157766 w 2189512"/>
                <a:gd name="connsiteY148" fmla="*/ 561909 h 977693"/>
                <a:gd name="connsiteX149" fmla="*/ 2166602 w 2189512"/>
                <a:gd name="connsiteY149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15898 w 2189512"/>
                <a:gd name="connsiteY4" fmla="*/ 258517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2166602 w 2189512"/>
                <a:gd name="connsiteY7" fmla="*/ 563065 h 977693"/>
                <a:gd name="connsiteX8" fmla="*/ 2173536 w 2189512"/>
                <a:gd name="connsiteY8" fmla="*/ 568901 h 977693"/>
                <a:gd name="connsiteX9" fmla="*/ 2189512 w 2189512"/>
                <a:gd name="connsiteY9" fmla="*/ 579321 h 977693"/>
                <a:gd name="connsiteX10" fmla="*/ 2164697 w 2189512"/>
                <a:gd name="connsiteY10" fmla="*/ 619981 h 977693"/>
                <a:gd name="connsiteX11" fmla="*/ 2140355 w 2189512"/>
                <a:gd name="connsiteY11" fmla="*/ 606888 h 977693"/>
                <a:gd name="connsiteX12" fmla="*/ 2122503 w 2189512"/>
                <a:gd name="connsiteY12" fmla="*/ 603230 h 977693"/>
                <a:gd name="connsiteX13" fmla="*/ 2121123 w 2189512"/>
                <a:gd name="connsiteY13" fmla="*/ 602764 h 977693"/>
                <a:gd name="connsiteX14" fmla="*/ 2132540 w 2189512"/>
                <a:gd name="connsiteY14" fmla="*/ 608946 h 977693"/>
                <a:gd name="connsiteX15" fmla="*/ 2159694 w 2189512"/>
                <a:gd name="connsiteY15" fmla="*/ 638014 h 977693"/>
                <a:gd name="connsiteX16" fmla="*/ 2122053 w 2189512"/>
                <a:gd name="connsiteY16" fmla="*/ 645834 h 977693"/>
                <a:gd name="connsiteX17" fmla="*/ 2116032 w 2189512"/>
                <a:gd name="connsiteY17" fmla="*/ 645356 h 977693"/>
                <a:gd name="connsiteX18" fmla="*/ 2116208 w 2189512"/>
                <a:gd name="connsiteY18" fmla="*/ 645456 h 977693"/>
                <a:gd name="connsiteX19" fmla="*/ 2139058 w 2189512"/>
                <a:gd name="connsiteY19" fmla="*/ 660161 h 977693"/>
                <a:gd name="connsiteX20" fmla="*/ 2135289 w 2189512"/>
                <a:gd name="connsiteY20" fmla="*/ 685529 h 977693"/>
                <a:gd name="connsiteX21" fmla="*/ 2124642 w 2189512"/>
                <a:gd name="connsiteY21" fmla="*/ 687995 h 977693"/>
                <a:gd name="connsiteX22" fmla="*/ 2132137 w 2189512"/>
                <a:gd name="connsiteY22" fmla="*/ 694718 h 977693"/>
                <a:gd name="connsiteX23" fmla="*/ 2117055 w 2189512"/>
                <a:gd name="connsiteY23" fmla="*/ 716796 h 977693"/>
                <a:gd name="connsiteX24" fmla="*/ 2106066 w 2189512"/>
                <a:gd name="connsiteY24" fmla="*/ 715640 h 977693"/>
                <a:gd name="connsiteX25" fmla="*/ 2114039 w 2189512"/>
                <a:gd name="connsiteY25" fmla="*/ 723858 h 977693"/>
                <a:gd name="connsiteX26" fmla="*/ 2089083 w 2189512"/>
                <a:gd name="connsiteY26" fmla="*/ 740178 h 977693"/>
                <a:gd name="connsiteX27" fmla="*/ 2076316 w 2189512"/>
                <a:gd name="connsiteY27" fmla="*/ 739660 h 977693"/>
                <a:gd name="connsiteX28" fmla="*/ 2080310 w 2189512"/>
                <a:gd name="connsiteY28" fmla="*/ 742887 h 977693"/>
                <a:gd name="connsiteX29" fmla="*/ 2108490 w 2189512"/>
                <a:gd name="connsiteY29" fmla="*/ 762631 h 977693"/>
                <a:gd name="connsiteX30" fmla="*/ 2103659 w 2189512"/>
                <a:gd name="connsiteY30" fmla="*/ 782968 h 977693"/>
                <a:gd name="connsiteX31" fmla="*/ 2085155 w 2189512"/>
                <a:gd name="connsiteY31" fmla="*/ 791691 h 977693"/>
                <a:gd name="connsiteX32" fmla="*/ 2094427 w 2189512"/>
                <a:gd name="connsiteY32" fmla="*/ 800719 h 977693"/>
                <a:gd name="connsiteX33" fmla="*/ 2082868 w 2189512"/>
                <a:gd name="connsiteY33" fmla="*/ 826920 h 977693"/>
                <a:gd name="connsiteX34" fmla="*/ 2077561 w 2189512"/>
                <a:gd name="connsiteY34" fmla="*/ 824917 h 977693"/>
                <a:gd name="connsiteX35" fmla="*/ 2081686 w 2189512"/>
                <a:gd name="connsiteY35" fmla="*/ 828487 h 977693"/>
                <a:gd name="connsiteX36" fmla="*/ 2058035 w 2189512"/>
                <a:gd name="connsiteY36" fmla="*/ 857696 h 977693"/>
                <a:gd name="connsiteX37" fmla="*/ 2052979 w 2189512"/>
                <a:gd name="connsiteY37" fmla="*/ 855369 h 977693"/>
                <a:gd name="connsiteX38" fmla="*/ 2065508 w 2189512"/>
                <a:gd name="connsiteY38" fmla="*/ 867569 h 977693"/>
                <a:gd name="connsiteX39" fmla="*/ 2026497 w 2189512"/>
                <a:gd name="connsiteY39" fmla="*/ 883409 h 977693"/>
                <a:gd name="connsiteX40" fmla="*/ 1992626 w 2189512"/>
                <a:gd name="connsiteY40" fmla="*/ 865860 h 977693"/>
                <a:gd name="connsiteX41" fmla="*/ 1981544 w 2189512"/>
                <a:gd name="connsiteY41" fmla="*/ 865654 h 977693"/>
                <a:gd name="connsiteX42" fmla="*/ 2009151 w 2189512"/>
                <a:gd name="connsiteY42" fmla="*/ 881012 h 977693"/>
                <a:gd name="connsiteX43" fmla="*/ 2052965 w 2189512"/>
                <a:gd name="connsiteY43" fmla="*/ 909874 h 977693"/>
                <a:gd name="connsiteX44" fmla="*/ 2029381 w 2189512"/>
                <a:gd name="connsiteY44" fmla="*/ 918172 h 977693"/>
                <a:gd name="connsiteX45" fmla="*/ 1999348 w 2189512"/>
                <a:gd name="connsiteY45" fmla="*/ 903035 h 977693"/>
                <a:gd name="connsiteX46" fmla="*/ 2012720 w 2189512"/>
                <a:gd name="connsiteY46" fmla="*/ 913416 h 977693"/>
                <a:gd name="connsiteX47" fmla="*/ 2047415 w 2189512"/>
                <a:gd name="connsiteY47" fmla="*/ 936407 h 977693"/>
                <a:gd name="connsiteX48" fmla="*/ 2043646 w 2189512"/>
                <a:gd name="connsiteY48" fmla="*/ 961775 h 977693"/>
                <a:gd name="connsiteX49" fmla="*/ 2018965 w 2189512"/>
                <a:gd name="connsiteY49" fmla="*/ 973845 h 977693"/>
                <a:gd name="connsiteX50" fmla="*/ 1997778 w 2189512"/>
                <a:gd name="connsiteY50" fmla="*/ 964797 h 977693"/>
                <a:gd name="connsiteX51" fmla="*/ 1769864 w 2189512"/>
                <a:gd name="connsiteY51" fmla="*/ 831874 h 977693"/>
                <a:gd name="connsiteX52" fmla="*/ 1482710 w 2189512"/>
                <a:gd name="connsiteY52" fmla="*/ 664402 h 977693"/>
                <a:gd name="connsiteX53" fmla="*/ 1389598 w 2189512"/>
                <a:gd name="connsiteY53" fmla="*/ 612303 h 977693"/>
                <a:gd name="connsiteX54" fmla="*/ 1382192 w 2189512"/>
                <a:gd name="connsiteY54" fmla="*/ 607984 h 977693"/>
                <a:gd name="connsiteX55" fmla="*/ 1349144 w 2189512"/>
                <a:gd name="connsiteY55" fmla="*/ 590915 h 977693"/>
                <a:gd name="connsiteX56" fmla="*/ 1312324 w 2189512"/>
                <a:gd name="connsiteY56" fmla="*/ 572748 h 977693"/>
                <a:gd name="connsiteX57" fmla="*/ 1272694 w 2189512"/>
                <a:gd name="connsiteY57" fmla="*/ 551840 h 977693"/>
                <a:gd name="connsiteX58" fmla="*/ 1202688 w 2189512"/>
                <a:gd name="connsiteY58" fmla="*/ 518731 h 977693"/>
                <a:gd name="connsiteX59" fmla="*/ 1174097 w 2189512"/>
                <a:gd name="connsiteY59" fmla="*/ 505364 h 977693"/>
                <a:gd name="connsiteX60" fmla="*/ 1146328 w 2189512"/>
                <a:gd name="connsiteY60" fmla="*/ 492477 h 977693"/>
                <a:gd name="connsiteX61" fmla="*/ 1118079 w 2189512"/>
                <a:gd name="connsiteY61" fmla="*/ 480413 h 977693"/>
                <a:gd name="connsiteX62" fmla="*/ 1053216 w 2189512"/>
                <a:gd name="connsiteY62" fmla="*/ 453610 h 977693"/>
                <a:gd name="connsiteX63" fmla="*/ 1022637 w 2189512"/>
                <a:gd name="connsiteY63" fmla="*/ 437981 h 977693"/>
                <a:gd name="connsiteX64" fmla="*/ 926303 w 2189512"/>
                <a:gd name="connsiteY64" fmla="*/ 402748 h 977693"/>
                <a:gd name="connsiteX65" fmla="*/ 918418 w 2189512"/>
                <a:gd name="connsiteY65" fmla="*/ 399252 h 977693"/>
                <a:gd name="connsiteX66" fmla="*/ 836551 w 2189512"/>
                <a:gd name="connsiteY66" fmla="*/ 371354 h 977693"/>
                <a:gd name="connsiteX67" fmla="*/ 813995 w 2189512"/>
                <a:gd name="connsiteY67" fmla="*/ 370328 h 977693"/>
                <a:gd name="connsiteX68" fmla="*/ 778684 w 2189512"/>
                <a:gd name="connsiteY68" fmla="*/ 355248 h 977693"/>
                <a:gd name="connsiteX69" fmla="*/ 252598 w 2189512"/>
                <a:gd name="connsiteY69" fmla="*/ 285497 h 977693"/>
                <a:gd name="connsiteX70" fmla="*/ 230672 w 2189512"/>
                <a:gd name="connsiteY70" fmla="*/ 277362 h 977693"/>
                <a:gd name="connsiteX71" fmla="*/ 230792 w 2189512"/>
                <a:gd name="connsiteY71" fmla="*/ 266276 h 977693"/>
                <a:gd name="connsiteX72" fmla="*/ 226061 w 2189512"/>
                <a:gd name="connsiteY72" fmla="*/ 266714 h 977693"/>
                <a:gd name="connsiteX73" fmla="*/ 207824 w 2189512"/>
                <a:gd name="connsiteY73" fmla="*/ 258282 h 977693"/>
                <a:gd name="connsiteX74" fmla="*/ 209888 w 2189512"/>
                <a:gd name="connsiteY74" fmla="*/ 253560 h 977693"/>
                <a:gd name="connsiteX75" fmla="*/ 214638 w 2189512"/>
                <a:gd name="connsiteY75" fmla="*/ 250980 h 977693"/>
                <a:gd name="connsiteX76" fmla="*/ 208124 w 2189512"/>
                <a:gd name="connsiteY76" fmla="*/ 250980 h 977693"/>
                <a:gd name="connsiteX77" fmla="*/ 208124 w 2189512"/>
                <a:gd name="connsiteY77" fmla="*/ 247179 h 977693"/>
                <a:gd name="connsiteX78" fmla="*/ 200006 w 2189512"/>
                <a:gd name="connsiteY78" fmla="*/ 247107 h 977693"/>
                <a:gd name="connsiteX79" fmla="*/ 197880 w 2189512"/>
                <a:gd name="connsiteY79" fmla="*/ 233737 h 977693"/>
                <a:gd name="connsiteX80" fmla="*/ 199012 w 2189512"/>
                <a:gd name="connsiteY80" fmla="*/ 233183 h 977693"/>
                <a:gd name="connsiteX81" fmla="*/ 192590 w 2189512"/>
                <a:gd name="connsiteY81" fmla="*/ 234331 h 977693"/>
                <a:gd name="connsiteX82" fmla="*/ 168567 w 2189512"/>
                <a:gd name="connsiteY82" fmla="*/ 228239 h 977693"/>
                <a:gd name="connsiteX83" fmla="*/ 168195 w 2189512"/>
                <a:gd name="connsiteY83" fmla="*/ 226902 h 977693"/>
                <a:gd name="connsiteX84" fmla="*/ 167969 w 2189512"/>
                <a:gd name="connsiteY84" fmla="*/ 226917 h 977693"/>
                <a:gd name="connsiteX85" fmla="*/ 155425 w 2189512"/>
                <a:gd name="connsiteY85" fmla="*/ 225392 h 977693"/>
                <a:gd name="connsiteX86" fmla="*/ 179763 w 2189512"/>
                <a:gd name="connsiteY86" fmla="*/ 206226 h 977693"/>
                <a:gd name="connsiteX87" fmla="*/ 164607 w 2189512"/>
                <a:gd name="connsiteY87" fmla="*/ 208254 h 977693"/>
                <a:gd name="connsiteX88" fmla="*/ 162230 w 2189512"/>
                <a:gd name="connsiteY88" fmla="*/ 207757 h 977693"/>
                <a:gd name="connsiteX89" fmla="*/ 144323 w 2189512"/>
                <a:gd name="connsiteY89" fmla="*/ 207980 h 977693"/>
                <a:gd name="connsiteX90" fmla="*/ 140399 w 2189512"/>
                <a:gd name="connsiteY90" fmla="*/ 199469 h 977693"/>
                <a:gd name="connsiteX91" fmla="*/ 147657 w 2189512"/>
                <a:gd name="connsiteY91" fmla="*/ 194329 h 977693"/>
                <a:gd name="connsiteX92" fmla="*/ 132245 w 2189512"/>
                <a:gd name="connsiteY92" fmla="*/ 192163 h 977693"/>
                <a:gd name="connsiteX93" fmla="*/ 127135 w 2189512"/>
                <a:gd name="connsiteY93" fmla="*/ 186391 h 977693"/>
                <a:gd name="connsiteX94" fmla="*/ 127183 w 2189512"/>
                <a:gd name="connsiteY94" fmla="*/ 181888 h 977693"/>
                <a:gd name="connsiteX95" fmla="*/ 119528 w 2189512"/>
                <a:gd name="connsiteY95" fmla="*/ 183020 h 977693"/>
                <a:gd name="connsiteX96" fmla="*/ 99356 w 2189512"/>
                <a:gd name="connsiteY96" fmla="*/ 181032 h 977693"/>
                <a:gd name="connsiteX97" fmla="*/ 96315 w 2189512"/>
                <a:gd name="connsiteY97" fmla="*/ 169481 h 977693"/>
                <a:gd name="connsiteX98" fmla="*/ 95265 w 2189512"/>
                <a:gd name="connsiteY98" fmla="*/ 169758 h 977693"/>
                <a:gd name="connsiteX99" fmla="*/ 119869 w 2189512"/>
                <a:gd name="connsiteY99" fmla="*/ 161496 h 977693"/>
                <a:gd name="connsiteX100" fmla="*/ 88722 w 2189512"/>
                <a:gd name="connsiteY100" fmla="*/ 165664 h 977693"/>
                <a:gd name="connsiteX101" fmla="*/ 85773 w 2189512"/>
                <a:gd name="connsiteY101" fmla="*/ 165048 h 977693"/>
                <a:gd name="connsiteX102" fmla="*/ 63559 w 2189512"/>
                <a:gd name="connsiteY102" fmla="*/ 165324 h 977693"/>
                <a:gd name="connsiteX103" fmla="*/ 58690 w 2189512"/>
                <a:gd name="connsiteY103" fmla="*/ 154765 h 977693"/>
                <a:gd name="connsiteX104" fmla="*/ 64055 w 2189512"/>
                <a:gd name="connsiteY104" fmla="*/ 150966 h 977693"/>
                <a:gd name="connsiteX105" fmla="*/ 54577 w 2189512"/>
                <a:gd name="connsiteY105" fmla="*/ 152368 h 977693"/>
                <a:gd name="connsiteX106" fmla="*/ 29552 w 2189512"/>
                <a:gd name="connsiteY106" fmla="*/ 149901 h 977693"/>
                <a:gd name="connsiteX107" fmla="*/ 20518 w 2189512"/>
                <a:gd name="connsiteY107" fmla="*/ 144357 h 977693"/>
                <a:gd name="connsiteX108" fmla="*/ 23464 w 2189512"/>
                <a:gd name="connsiteY108" fmla="*/ 139439 h 977693"/>
                <a:gd name="connsiteX109" fmla="*/ 14930 w 2189512"/>
                <a:gd name="connsiteY109" fmla="*/ 139994 h 977693"/>
                <a:gd name="connsiteX110" fmla="*/ 0 w 2189512"/>
                <a:gd name="connsiteY110" fmla="*/ 138179 h 977693"/>
                <a:gd name="connsiteX111" fmla="*/ 87685 w 2189512"/>
                <a:gd name="connsiteY111" fmla="*/ 69129 h 977693"/>
                <a:gd name="connsiteX112" fmla="*/ 369128 w 2189512"/>
                <a:gd name="connsiteY112" fmla="*/ 610 h 977693"/>
                <a:gd name="connsiteX113" fmla="*/ 809167 w 2189512"/>
                <a:gd name="connsiteY113" fmla="*/ 60974 h 977693"/>
                <a:gd name="connsiteX114" fmla="*/ 1229193 w 2189512"/>
                <a:gd name="connsiteY114" fmla="*/ 193468 h 977693"/>
                <a:gd name="connsiteX115" fmla="*/ 1236391 w 2189512"/>
                <a:gd name="connsiteY115" fmla="*/ 194359 h 977693"/>
                <a:gd name="connsiteX116" fmla="*/ 1248870 w 2189512"/>
                <a:gd name="connsiteY116" fmla="*/ 199432 h 977693"/>
                <a:gd name="connsiteX117" fmla="*/ 1287266 w 2189512"/>
                <a:gd name="connsiteY117" fmla="*/ 213003 h 977693"/>
                <a:gd name="connsiteX118" fmla="*/ 1298923 w 2189512"/>
                <a:gd name="connsiteY118" fmla="*/ 217596 h 977693"/>
                <a:gd name="connsiteX119" fmla="*/ 1341432 w 2189512"/>
                <a:gd name="connsiteY119" fmla="*/ 233567 h 977693"/>
                <a:gd name="connsiteX120" fmla="*/ 1357202 w 2189512"/>
                <a:gd name="connsiteY120" fmla="*/ 240559 h 977693"/>
                <a:gd name="connsiteX121" fmla="*/ 1461764 w 2189512"/>
                <a:gd name="connsiteY121" fmla="*/ 280590 h 977693"/>
                <a:gd name="connsiteX122" fmla="*/ 1473763 w 2189512"/>
                <a:gd name="connsiteY122" fmla="*/ 286486 h 977693"/>
                <a:gd name="connsiteX123" fmla="*/ 1482950 w 2189512"/>
                <a:gd name="connsiteY123" fmla="*/ 289639 h 977693"/>
                <a:gd name="connsiteX124" fmla="*/ 1500846 w 2189512"/>
                <a:gd name="connsiteY124" fmla="*/ 296767 h 977693"/>
                <a:gd name="connsiteX125" fmla="*/ 1524158 w 2189512"/>
                <a:gd name="connsiteY125" fmla="*/ 305953 h 977693"/>
                <a:gd name="connsiteX126" fmla="*/ 1536157 w 2189512"/>
                <a:gd name="connsiteY126" fmla="*/ 311848 h 977693"/>
                <a:gd name="connsiteX127" fmla="*/ 1586552 w 2189512"/>
                <a:gd name="connsiteY127" fmla="*/ 331315 h 977693"/>
                <a:gd name="connsiteX128" fmla="*/ 1598551 w 2189512"/>
                <a:gd name="connsiteY128" fmla="*/ 337211 h 977693"/>
                <a:gd name="connsiteX129" fmla="*/ 1653061 w 2189512"/>
                <a:gd name="connsiteY129" fmla="*/ 359077 h 977693"/>
                <a:gd name="connsiteX130" fmla="*/ 1669653 w 2189512"/>
                <a:gd name="connsiteY130" fmla="*/ 366549 h 977693"/>
                <a:gd name="connsiteX131" fmla="*/ 1705444 w 2189512"/>
                <a:gd name="connsiteY131" fmla="*/ 380807 h 977693"/>
                <a:gd name="connsiteX132" fmla="*/ 1736161 w 2189512"/>
                <a:gd name="connsiteY132" fmla="*/ 394311 h 977693"/>
                <a:gd name="connsiteX133" fmla="*/ 1786899 w 2189512"/>
                <a:gd name="connsiteY133" fmla="*/ 415081 h 977693"/>
                <a:gd name="connsiteX134" fmla="*/ 1802669 w 2189512"/>
                <a:gd name="connsiteY134" fmla="*/ 422073 h 977693"/>
                <a:gd name="connsiteX135" fmla="*/ 1811857 w 2189512"/>
                <a:gd name="connsiteY135" fmla="*/ 425226 h 977693"/>
                <a:gd name="connsiteX136" fmla="*/ 1829752 w 2189512"/>
                <a:gd name="connsiteY136" fmla="*/ 432355 h 977693"/>
                <a:gd name="connsiteX137" fmla="*/ 1853887 w 2189512"/>
                <a:gd name="connsiteY137" fmla="*/ 442021 h 977693"/>
                <a:gd name="connsiteX138" fmla="*/ 1869657 w 2189512"/>
                <a:gd name="connsiteY138" fmla="*/ 449013 h 977693"/>
                <a:gd name="connsiteX139" fmla="*/ 1920395 w 2189512"/>
                <a:gd name="connsiteY139" fmla="*/ 469782 h 977693"/>
                <a:gd name="connsiteX140" fmla="*/ 1936165 w 2189512"/>
                <a:gd name="connsiteY140" fmla="*/ 476774 h 977693"/>
                <a:gd name="connsiteX141" fmla="*/ 1982789 w 2189512"/>
                <a:gd name="connsiteY141" fmla="*/ 495145 h 977693"/>
                <a:gd name="connsiteX142" fmla="*/ 1998559 w 2189512"/>
                <a:gd name="connsiteY142" fmla="*/ 502137 h 977693"/>
                <a:gd name="connsiteX143" fmla="*/ 2045183 w 2189512"/>
                <a:gd name="connsiteY143" fmla="*/ 520507 h 977693"/>
                <a:gd name="connsiteX144" fmla="*/ 2056839 w 2189512"/>
                <a:gd name="connsiteY144" fmla="*/ 525100 h 977693"/>
                <a:gd name="connsiteX145" fmla="*/ 2099349 w 2189512"/>
                <a:gd name="connsiteY145" fmla="*/ 541071 h 977693"/>
                <a:gd name="connsiteX146" fmla="*/ 2111142 w 2189512"/>
                <a:gd name="connsiteY146" fmla="*/ 543538 h 977693"/>
                <a:gd name="connsiteX147" fmla="*/ 2157766 w 2189512"/>
                <a:gd name="connsiteY147" fmla="*/ 561909 h 977693"/>
                <a:gd name="connsiteX148" fmla="*/ 2166602 w 2189512"/>
                <a:gd name="connsiteY148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2166602 w 2189512"/>
                <a:gd name="connsiteY4" fmla="*/ 563065 h 977693"/>
                <a:gd name="connsiteX5" fmla="*/ 2173536 w 2189512"/>
                <a:gd name="connsiteY5" fmla="*/ 568901 h 977693"/>
                <a:gd name="connsiteX6" fmla="*/ 2189512 w 2189512"/>
                <a:gd name="connsiteY6" fmla="*/ 579321 h 977693"/>
                <a:gd name="connsiteX7" fmla="*/ 2164697 w 2189512"/>
                <a:gd name="connsiteY7" fmla="*/ 619981 h 977693"/>
                <a:gd name="connsiteX8" fmla="*/ 2140355 w 2189512"/>
                <a:gd name="connsiteY8" fmla="*/ 606888 h 977693"/>
                <a:gd name="connsiteX9" fmla="*/ 2122503 w 2189512"/>
                <a:gd name="connsiteY9" fmla="*/ 603230 h 977693"/>
                <a:gd name="connsiteX10" fmla="*/ 2121123 w 2189512"/>
                <a:gd name="connsiteY10" fmla="*/ 602764 h 977693"/>
                <a:gd name="connsiteX11" fmla="*/ 2132540 w 2189512"/>
                <a:gd name="connsiteY11" fmla="*/ 608946 h 977693"/>
                <a:gd name="connsiteX12" fmla="*/ 2159694 w 2189512"/>
                <a:gd name="connsiteY12" fmla="*/ 638014 h 977693"/>
                <a:gd name="connsiteX13" fmla="*/ 2122053 w 2189512"/>
                <a:gd name="connsiteY13" fmla="*/ 645834 h 977693"/>
                <a:gd name="connsiteX14" fmla="*/ 2116032 w 2189512"/>
                <a:gd name="connsiteY14" fmla="*/ 645356 h 977693"/>
                <a:gd name="connsiteX15" fmla="*/ 2116208 w 2189512"/>
                <a:gd name="connsiteY15" fmla="*/ 645456 h 977693"/>
                <a:gd name="connsiteX16" fmla="*/ 2139058 w 2189512"/>
                <a:gd name="connsiteY16" fmla="*/ 660161 h 977693"/>
                <a:gd name="connsiteX17" fmla="*/ 2135289 w 2189512"/>
                <a:gd name="connsiteY17" fmla="*/ 685529 h 977693"/>
                <a:gd name="connsiteX18" fmla="*/ 2124642 w 2189512"/>
                <a:gd name="connsiteY18" fmla="*/ 687995 h 977693"/>
                <a:gd name="connsiteX19" fmla="*/ 2132137 w 2189512"/>
                <a:gd name="connsiteY19" fmla="*/ 694718 h 977693"/>
                <a:gd name="connsiteX20" fmla="*/ 2117055 w 2189512"/>
                <a:gd name="connsiteY20" fmla="*/ 716796 h 977693"/>
                <a:gd name="connsiteX21" fmla="*/ 2106066 w 2189512"/>
                <a:gd name="connsiteY21" fmla="*/ 715640 h 977693"/>
                <a:gd name="connsiteX22" fmla="*/ 2114039 w 2189512"/>
                <a:gd name="connsiteY22" fmla="*/ 723858 h 977693"/>
                <a:gd name="connsiteX23" fmla="*/ 2089083 w 2189512"/>
                <a:gd name="connsiteY23" fmla="*/ 740178 h 977693"/>
                <a:gd name="connsiteX24" fmla="*/ 2076316 w 2189512"/>
                <a:gd name="connsiteY24" fmla="*/ 739660 h 977693"/>
                <a:gd name="connsiteX25" fmla="*/ 2080310 w 2189512"/>
                <a:gd name="connsiteY25" fmla="*/ 742887 h 977693"/>
                <a:gd name="connsiteX26" fmla="*/ 2108490 w 2189512"/>
                <a:gd name="connsiteY26" fmla="*/ 762631 h 977693"/>
                <a:gd name="connsiteX27" fmla="*/ 2103659 w 2189512"/>
                <a:gd name="connsiteY27" fmla="*/ 782968 h 977693"/>
                <a:gd name="connsiteX28" fmla="*/ 2085155 w 2189512"/>
                <a:gd name="connsiteY28" fmla="*/ 791691 h 977693"/>
                <a:gd name="connsiteX29" fmla="*/ 2094427 w 2189512"/>
                <a:gd name="connsiteY29" fmla="*/ 800719 h 977693"/>
                <a:gd name="connsiteX30" fmla="*/ 2082868 w 2189512"/>
                <a:gd name="connsiteY30" fmla="*/ 826920 h 977693"/>
                <a:gd name="connsiteX31" fmla="*/ 2077561 w 2189512"/>
                <a:gd name="connsiteY31" fmla="*/ 824917 h 977693"/>
                <a:gd name="connsiteX32" fmla="*/ 2081686 w 2189512"/>
                <a:gd name="connsiteY32" fmla="*/ 828487 h 977693"/>
                <a:gd name="connsiteX33" fmla="*/ 2058035 w 2189512"/>
                <a:gd name="connsiteY33" fmla="*/ 857696 h 977693"/>
                <a:gd name="connsiteX34" fmla="*/ 2052979 w 2189512"/>
                <a:gd name="connsiteY34" fmla="*/ 855369 h 977693"/>
                <a:gd name="connsiteX35" fmla="*/ 2065508 w 2189512"/>
                <a:gd name="connsiteY35" fmla="*/ 867569 h 977693"/>
                <a:gd name="connsiteX36" fmla="*/ 2026497 w 2189512"/>
                <a:gd name="connsiteY36" fmla="*/ 883409 h 977693"/>
                <a:gd name="connsiteX37" fmla="*/ 1992626 w 2189512"/>
                <a:gd name="connsiteY37" fmla="*/ 865860 h 977693"/>
                <a:gd name="connsiteX38" fmla="*/ 1981544 w 2189512"/>
                <a:gd name="connsiteY38" fmla="*/ 865654 h 977693"/>
                <a:gd name="connsiteX39" fmla="*/ 2009151 w 2189512"/>
                <a:gd name="connsiteY39" fmla="*/ 881012 h 977693"/>
                <a:gd name="connsiteX40" fmla="*/ 2052965 w 2189512"/>
                <a:gd name="connsiteY40" fmla="*/ 909874 h 977693"/>
                <a:gd name="connsiteX41" fmla="*/ 2029381 w 2189512"/>
                <a:gd name="connsiteY41" fmla="*/ 918172 h 977693"/>
                <a:gd name="connsiteX42" fmla="*/ 1999348 w 2189512"/>
                <a:gd name="connsiteY42" fmla="*/ 903035 h 977693"/>
                <a:gd name="connsiteX43" fmla="*/ 2012720 w 2189512"/>
                <a:gd name="connsiteY43" fmla="*/ 913416 h 977693"/>
                <a:gd name="connsiteX44" fmla="*/ 2047415 w 2189512"/>
                <a:gd name="connsiteY44" fmla="*/ 936407 h 977693"/>
                <a:gd name="connsiteX45" fmla="*/ 2043646 w 2189512"/>
                <a:gd name="connsiteY45" fmla="*/ 961775 h 977693"/>
                <a:gd name="connsiteX46" fmla="*/ 2018965 w 2189512"/>
                <a:gd name="connsiteY46" fmla="*/ 973845 h 977693"/>
                <a:gd name="connsiteX47" fmla="*/ 1997778 w 2189512"/>
                <a:gd name="connsiteY47" fmla="*/ 964797 h 977693"/>
                <a:gd name="connsiteX48" fmla="*/ 1769864 w 2189512"/>
                <a:gd name="connsiteY48" fmla="*/ 831874 h 977693"/>
                <a:gd name="connsiteX49" fmla="*/ 1482710 w 2189512"/>
                <a:gd name="connsiteY49" fmla="*/ 664402 h 977693"/>
                <a:gd name="connsiteX50" fmla="*/ 1389598 w 2189512"/>
                <a:gd name="connsiteY50" fmla="*/ 612303 h 977693"/>
                <a:gd name="connsiteX51" fmla="*/ 1382192 w 2189512"/>
                <a:gd name="connsiteY51" fmla="*/ 607984 h 977693"/>
                <a:gd name="connsiteX52" fmla="*/ 1349144 w 2189512"/>
                <a:gd name="connsiteY52" fmla="*/ 590915 h 977693"/>
                <a:gd name="connsiteX53" fmla="*/ 1312324 w 2189512"/>
                <a:gd name="connsiteY53" fmla="*/ 572748 h 977693"/>
                <a:gd name="connsiteX54" fmla="*/ 1272694 w 2189512"/>
                <a:gd name="connsiteY54" fmla="*/ 551840 h 977693"/>
                <a:gd name="connsiteX55" fmla="*/ 1202688 w 2189512"/>
                <a:gd name="connsiteY55" fmla="*/ 518731 h 977693"/>
                <a:gd name="connsiteX56" fmla="*/ 1174097 w 2189512"/>
                <a:gd name="connsiteY56" fmla="*/ 505364 h 977693"/>
                <a:gd name="connsiteX57" fmla="*/ 1146328 w 2189512"/>
                <a:gd name="connsiteY57" fmla="*/ 492477 h 977693"/>
                <a:gd name="connsiteX58" fmla="*/ 1118079 w 2189512"/>
                <a:gd name="connsiteY58" fmla="*/ 480413 h 977693"/>
                <a:gd name="connsiteX59" fmla="*/ 1053216 w 2189512"/>
                <a:gd name="connsiteY59" fmla="*/ 453610 h 977693"/>
                <a:gd name="connsiteX60" fmla="*/ 1022637 w 2189512"/>
                <a:gd name="connsiteY60" fmla="*/ 437981 h 977693"/>
                <a:gd name="connsiteX61" fmla="*/ 926303 w 2189512"/>
                <a:gd name="connsiteY61" fmla="*/ 402748 h 977693"/>
                <a:gd name="connsiteX62" fmla="*/ 918418 w 2189512"/>
                <a:gd name="connsiteY62" fmla="*/ 399252 h 977693"/>
                <a:gd name="connsiteX63" fmla="*/ 836551 w 2189512"/>
                <a:gd name="connsiteY63" fmla="*/ 371354 h 977693"/>
                <a:gd name="connsiteX64" fmla="*/ 813995 w 2189512"/>
                <a:gd name="connsiteY64" fmla="*/ 370328 h 977693"/>
                <a:gd name="connsiteX65" fmla="*/ 778684 w 2189512"/>
                <a:gd name="connsiteY65" fmla="*/ 355248 h 977693"/>
                <a:gd name="connsiteX66" fmla="*/ 252598 w 2189512"/>
                <a:gd name="connsiteY66" fmla="*/ 285497 h 977693"/>
                <a:gd name="connsiteX67" fmla="*/ 230672 w 2189512"/>
                <a:gd name="connsiteY67" fmla="*/ 277362 h 977693"/>
                <a:gd name="connsiteX68" fmla="*/ 230792 w 2189512"/>
                <a:gd name="connsiteY68" fmla="*/ 266276 h 977693"/>
                <a:gd name="connsiteX69" fmla="*/ 226061 w 2189512"/>
                <a:gd name="connsiteY69" fmla="*/ 266714 h 977693"/>
                <a:gd name="connsiteX70" fmla="*/ 207824 w 2189512"/>
                <a:gd name="connsiteY70" fmla="*/ 258282 h 977693"/>
                <a:gd name="connsiteX71" fmla="*/ 209888 w 2189512"/>
                <a:gd name="connsiteY71" fmla="*/ 253560 h 977693"/>
                <a:gd name="connsiteX72" fmla="*/ 214638 w 2189512"/>
                <a:gd name="connsiteY72" fmla="*/ 250980 h 977693"/>
                <a:gd name="connsiteX73" fmla="*/ 208124 w 2189512"/>
                <a:gd name="connsiteY73" fmla="*/ 250980 h 977693"/>
                <a:gd name="connsiteX74" fmla="*/ 208124 w 2189512"/>
                <a:gd name="connsiteY74" fmla="*/ 247179 h 977693"/>
                <a:gd name="connsiteX75" fmla="*/ 200006 w 2189512"/>
                <a:gd name="connsiteY75" fmla="*/ 247107 h 977693"/>
                <a:gd name="connsiteX76" fmla="*/ 197880 w 2189512"/>
                <a:gd name="connsiteY76" fmla="*/ 233737 h 977693"/>
                <a:gd name="connsiteX77" fmla="*/ 199012 w 2189512"/>
                <a:gd name="connsiteY77" fmla="*/ 233183 h 977693"/>
                <a:gd name="connsiteX78" fmla="*/ 192590 w 2189512"/>
                <a:gd name="connsiteY78" fmla="*/ 234331 h 977693"/>
                <a:gd name="connsiteX79" fmla="*/ 168567 w 2189512"/>
                <a:gd name="connsiteY79" fmla="*/ 228239 h 977693"/>
                <a:gd name="connsiteX80" fmla="*/ 168195 w 2189512"/>
                <a:gd name="connsiteY80" fmla="*/ 226902 h 977693"/>
                <a:gd name="connsiteX81" fmla="*/ 167969 w 2189512"/>
                <a:gd name="connsiteY81" fmla="*/ 226917 h 977693"/>
                <a:gd name="connsiteX82" fmla="*/ 155425 w 2189512"/>
                <a:gd name="connsiteY82" fmla="*/ 225392 h 977693"/>
                <a:gd name="connsiteX83" fmla="*/ 179763 w 2189512"/>
                <a:gd name="connsiteY83" fmla="*/ 206226 h 977693"/>
                <a:gd name="connsiteX84" fmla="*/ 164607 w 2189512"/>
                <a:gd name="connsiteY84" fmla="*/ 208254 h 977693"/>
                <a:gd name="connsiteX85" fmla="*/ 162230 w 2189512"/>
                <a:gd name="connsiteY85" fmla="*/ 207757 h 977693"/>
                <a:gd name="connsiteX86" fmla="*/ 144323 w 2189512"/>
                <a:gd name="connsiteY86" fmla="*/ 207980 h 977693"/>
                <a:gd name="connsiteX87" fmla="*/ 140399 w 2189512"/>
                <a:gd name="connsiteY87" fmla="*/ 199469 h 977693"/>
                <a:gd name="connsiteX88" fmla="*/ 147657 w 2189512"/>
                <a:gd name="connsiteY88" fmla="*/ 194329 h 977693"/>
                <a:gd name="connsiteX89" fmla="*/ 132245 w 2189512"/>
                <a:gd name="connsiteY89" fmla="*/ 192163 h 977693"/>
                <a:gd name="connsiteX90" fmla="*/ 127135 w 2189512"/>
                <a:gd name="connsiteY90" fmla="*/ 186391 h 977693"/>
                <a:gd name="connsiteX91" fmla="*/ 127183 w 2189512"/>
                <a:gd name="connsiteY91" fmla="*/ 181888 h 977693"/>
                <a:gd name="connsiteX92" fmla="*/ 119528 w 2189512"/>
                <a:gd name="connsiteY92" fmla="*/ 183020 h 977693"/>
                <a:gd name="connsiteX93" fmla="*/ 99356 w 2189512"/>
                <a:gd name="connsiteY93" fmla="*/ 181032 h 977693"/>
                <a:gd name="connsiteX94" fmla="*/ 96315 w 2189512"/>
                <a:gd name="connsiteY94" fmla="*/ 169481 h 977693"/>
                <a:gd name="connsiteX95" fmla="*/ 95265 w 2189512"/>
                <a:gd name="connsiteY95" fmla="*/ 169758 h 977693"/>
                <a:gd name="connsiteX96" fmla="*/ 119869 w 2189512"/>
                <a:gd name="connsiteY96" fmla="*/ 161496 h 977693"/>
                <a:gd name="connsiteX97" fmla="*/ 88722 w 2189512"/>
                <a:gd name="connsiteY97" fmla="*/ 165664 h 977693"/>
                <a:gd name="connsiteX98" fmla="*/ 85773 w 2189512"/>
                <a:gd name="connsiteY98" fmla="*/ 165048 h 977693"/>
                <a:gd name="connsiteX99" fmla="*/ 63559 w 2189512"/>
                <a:gd name="connsiteY99" fmla="*/ 165324 h 977693"/>
                <a:gd name="connsiteX100" fmla="*/ 58690 w 2189512"/>
                <a:gd name="connsiteY100" fmla="*/ 154765 h 977693"/>
                <a:gd name="connsiteX101" fmla="*/ 64055 w 2189512"/>
                <a:gd name="connsiteY101" fmla="*/ 150966 h 977693"/>
                <a:gd name="connsiteX102" fmla="*/ 54577 w 2189512"/>
                <a:gd name="connsiteY102" fmla="*/ 152368 h 977693"/>
                <a:gd name="connsiteX103" fmla="*/ 29552 w 2189512"/>
                <a:gd name="connsiteY103" fmla="*/ 149901 h 977693"/>
                <a:gd name="connsiteX104" fmla="*/ 20518 w 2189512"/>
                <a:gd name="connsiteY104" fmla="*/ 144357 h 977693"/>
                <a:gd name="connsiteX105" fmla="*/ 23464 w 2189512"/>
                <a:gd name="connsiteY105" fmla="*/ 139439 h 977693"/>
                <a:gd name="connsiteX106" fmla="*/ 14930 w 2189512"/>
                <a:gd name="connsiteY106" fmla="*/ 139994 h 977693"/>
                <a:gd name="connsiteX107" fmla="*/ 0 w 2189512"/>
                <a:gd name="connsiteY107" fmla="*/ 138179 h 977693"/>
                <a:gd name="connsiteX108" fmla="*/ 87685 w 2189512"/>
                <a:gd name="connsiteY108" fmla="*/ 69129 h 977693"/>
                <a:gd name="connsiteX109" fmla="*/ 369128 w 2189512"/>
                <a:gd name="connsiteY109" fmla="*/ 610 h 977693"/>
                <a:gd name="connsiteX110" fmla="*/ 809167 w 2189512"/>
                <a:gd name="connsiteY110" fmla="*/ 60974 h 977693"/>
                <a:gd name="connsiteX111" fmla="*/ 1229193 w 2189512"/>
                <a:gd name="connsiteY111" fmla="*/ 193468 h 977693"/>
                <a:gd name="connsiteX112" fmla="*/ 1236391 w 2189512"/>
                <a:gd name="connsiteY112" fmla="*/ 194359 h 977693"/>
                <a:gd name="connsiteX113" fmla="*/ 1248870 w 2189512"/>
                <a:gd name="connsiteY113" fmla="*/ 199432 h 977693"/>
                <a:gd name="connsiteX114" fmla="*/ 1287266 w 2189512"/>
                <a:gd name="connsiteY114" fmla="*/ 213003 h 977693"/>
                <a:gd name="connsiteX115" fmla="*/ 1298923 w 2189512"/>
                <a:gd name="connsiteY115" fmla="*/ 217596 h 977693"/>
                <a:gd name="connsiteX116" fmla="*/ 1341432 w 2189512"/>
                <a:gd name="connsiteY116" fmla="*/ 233567 h 977693"/>
                <a:gd name="connsiteX117" fmla="*/ 1357202 w 2189512"/>
                <a:gd name="connsiteY117" fmla="*/ 240559 h 977693"/>
                <a:gd name="connsiteX118" fmla="*/ 1461764 w 2189512"/>
                <a:gd name="connsiteY118" fmla="*/ 280590 h 977693"/>
                <a:gd name="connsiteX119" fmla="*/ 1473763 w 2189512"/>
                <a:gd name="connsiteY119" fmla="*/ 286486 h 977693"/>
                <a:gd name="connsiteX120" fmla="*/ 1482950 w 2189512"/>
                <a:gd name="connsiteY120" fmla="*/ 289639 h 977693"/>
                <a:gd name="connsiteX121" fmla="*/ 1500846 w 2189512"/>
                <a:gd name="connsiteY121" fmla="*/ 296767 h 977693"/>
                <a:gd name="connsiteX122" fmla="*/ 1524158 w 2189512"/>
                <a:gd name="connsiteY122" fmla="*/ 305953 h 977693"/>
                <a:gd name="connsiteX123" fmla="*/ 1536157 w 2189512"/>
                <a:gd name="connsiteY123" fmla="*/ 311848 h 977693"/>
                <a:gd name="connsiteX124" fmla="*/ 1586552 w 2189512"/>
                <a:gd name="connsiteY124" fmla="*/ 331315 h 977693"/>
                <a:gd name="connsiteX125" fmla="*/ 1598551 w 2189512"/>
                <a:gd name="connsiteY125" fmla="*/ 337211 h 977693"/>
                <a:gd name="connsiteX126" fmla="*/ 1653061 w 2189512"/>
                <a:gd name="connsiteY126" fmla="*/ 359077 h 977693"/>
                <a:gd name="connsiteX127" fmla="*/ 1669653 w 2189512"/>
                <a:gd name="connsiteY127" fmla="*/ 366549 h 977693"/>
                <a:gd name="connsiteX128" fmla="*/ 1705444 w 2189512"/>
                <a:gd name="connsiteY128" fmla="*/ 380807 h 977693"/>
                <a:gd name="connsiteX129" fmla="*/ 1736161 w 2189512"/>
                <a:gd name="connsiteY129" fmla="*/ 394311 h 977693"/>
                <a:gd name="connsiteX130" fmla="*/ 1786899 w 2189512"/>
                <a:gd name="connsiteY130" fmla="*/ 415081 h 977693"/>
                <a:gd name="connsiteX131" fmla="*/ 1802669 w 2189512"/>
                <a:gd name="connsiteY131" fmla="*/ 422073 h 977693"/>
                <a:gd name="connsiteX132" fmla="*/ 1811857 w 2189512"/>
                <a:gd name="connsiteY132" fmla="*/ 425226 h 977693"/>
                <a:gd name="connsiteX133" fmla="*/ 1829752 w 2189512"/>
                <a:gd name="connsiteY133" fmla="*/ 432355 h 977693"/>
                <a:gd name="connsiteX134" fmla="*/ 1853887 w 2189512"/>
                <a:gd name="connsiteY134" fmla="*/ 442021 h 977693"/>
                <a:gd name="connsiteX135" fmla="*/ 1869657 w 2189512"/>
                <a:gd name="connsiteY135" fmla="*/ 449013 h 977693"/>
                <a:gd name="connsiteX136" fmla="*/ 1920395 w 2189512"/>
                <a:gd name="connsiteY136" fmla="*/ 469782 h 977693"/>
                <a:gd name="connsiteX137" fmla="*/ 1936165 w 2189512"/>
                <a:gd name="connsiteY137" fmla="*/ 476774 h 977693"/>
                <a:gd name="connsiteX138" fmla="*/ 1982789 w 2189512"/>
                <a:gd name="connsiteY138" fmla="*/ 495145 h 977693"/>
                <a:gd name="connsiteX139" fmla="*/ 1998559 w 2189512"/>
                <a:gd name="connsiteY139" fmla="*/ 502137 h 977693"/>
                <a:gd name="connsiteX140" fmla="*/ 2045183 w 2189512"/>
                <a:gd name="connsiteY140" fmla="*/ 520507 h 977693"/>
                <a:gd name="connsiteX141" fmla="*/ 2056839 w 2189512"/>
                <a:gd name="connsiteY141" fmla="*/ 525100 h 977693"/>
                <a:gd name="connsiteX142" fmla="*/ 2099349 w 2189512"/>
                <a:gd name="connsiteY142" fmla="*/ 541071 h 977693"/>
                <a:gd name="connsiteX143" fmla="*/ 2111142 w 2189512"/>
                <a:gd name="connsiteY143" fmla="*/ 543538 h 977693"/>
                <a:gd name="connsiteX144" fmla="*/ 2157766 w 2189512"/>
                <a:gd name="connsiteY144" fmla="*/ 561909 h 977693"/>
                <a:gd name="connsiteX145" fmla="*/ 2166602 w 2189512"/>
                <a:gd name="connsiteY145" fmla="*/ 563065 h 977693"/>
                <a:gd name="connsiteX0" fmla="*/ 274672 w 2189512"/>
                <a:gd name="connsiteY0" fmla="*/ 260881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166602 w 2189512"/>
                <a:gd name="connsiteY3" fmla="*/ 563065 h 977693"/>
                <a:gd name="connsiteX4" fmla="*/ 2173536 w 2189512"/>
                <a:gd name="connsiteY4" fmla="*/ 568901 h 977693"/>
                <a:gd name="connsiteX5" fmla="*/ 2189512 w 2189512"/>
                <a:gd name="connsiteY5" fmla="*/ 579321 h 977693"/>
                <a:gd name="connsiteX6" fmla="*/ 2164697 w 2189512"/>
                <a:gd name="connsiteY6" fmla="*/ 619981 h 977693"/>
                <a:gd name="connsiteX7" fmla="*/ 2140355 w 2189512"/>
                <a:gd name="connsiteY7" fmla="*/ 606888 h 977693"/>
                <a:gd name="connsiteX8" fmla="*/ 2122503 w 2189512"/>
                <a:gd name="connsiteY8" fmla="*/ 603230 h 977693"/>
                <a:gd name="connsiteX9" fmla="*/ 2121123 w 2189512"/>
                <a:gd name="connsiteY9" fmla="*/ 602764 h 977693"/>
                <a:gd name="connsiteX10" fmla="*/ 2132540 w 2189512"/>
                <a:gd name="connsiteY10" fmla="*/ 608946 h 977693"/>
                <a:gd name="connsiteX11" fmla="*/ 2159694 w 2189512"/>
                <a:gd name="connsiteY11" fmla="*/ 638014 h 977693"/>
                <a:gd name="connsiteX12" fmla="*/ 2122053 w 2189512"/>
                <a:gd name="connsiteY12" fmla="*/ 645834 h 977693"/>
                <a:gd name="connsiteX13" fmla="*/ 2116032 w 2189512"/>
                <a:gd name="connsiteY13" fmla="*/ 645356 h 977693"/>
                <a:gd name="connsiteX14" fmla="*/ 2116208 w 2189512"/>
                <a:gd name="connsiteY14" fmla="*/ 645456 h 977693"/>
                <a:gd name="connsiteX15" fmla="*/ 2139058 w 2189512"/>
                <a:gd name="connsiteY15" fmla="*/ 660161 h 977693"/>
                <a:gd name="connsiteX16" fmla="*/ 2135289 w 2189512"/>
                <a:gd name="connsiteY16" fmla="*/ 685529 h 977693"/>
                <a:gd name="connsiteX17" fmla="*/ 2124642 w 2189512"/>
                <a:gd name="connsiteY17" fmla="*/ 687995 h 977693"/>
                <a:gd name="connsiteX18" fmla="*/ 2132137 w 2189512"/>
                <a:gd name="connsiteY18" fmla="*/ 694718 h 977693"/>
                <a:gd name="connsiteX19" fmla="*/ 2117055 w 2189512"/>
                <a:gd name="connsiteY19" fmla="*/ 716796 h 977693"/>
                <a:gd name="connsiteX20" fmla="*/ 2106066 w 2189512"/>
                <a:gd name="connsiteY20" fmla="*/ 715640 h 977693"/>
                <a:gd name="connsiteX21" fmla="*/ 2114039 w 2189512"/>
                <a:gd name="connsiteY21" fmla="*/ 723858 h 977693"/>
                <a:gd name="connsiteX22" fmla="*/ 2089083 w 2189512"/>
                <a:gd name="connsiteY22" fmla="*/ 740178 h 977693"/>
                <a:gd name="connsiteX23" fmla="*/ 2076316 w 2189512"/>
                <a:gd name="connsiteY23" fmla="*/ 739660 h 977693"/>
                <a:gd name="connsiteX24" fmla="*/ 2080310 w 2189512"/>
                <a:gd name="connsiteY24" fmla="*/ 742887 h 977693"/>
                <a:gd name="connsiteX25" fmla="*/ 2108490 w 2189512"/>
                <a:gd name="connsiteY25" fmla="*/ 762631 h 977693"/>
                <a:gd name="connsiteX26" fmla="*/ 2103659 w 2189512"/>
                <a:gd name="connsiteY26" fmla="*/ 782968 h 977693"/>
                <a:gd name="connsiteX27" fmla="*/ 2085155 w 2189512"/>
                <a:gd name="connsiteY27" fmla="*/ 791691 h 977693"/>
                <a:gd name="connsiteX28" fmla="*/ 2094427 w 2189512"/>
                <a:gd name="connsiteY28" fmla="*/ 800719 h 977693"/>
                <a:gd name="connsiteX29" fmla="*/ 2082868 w 2189512"/>
                <a:gd name="connsiteY29" fmla="*/ 826920 h 977693"/>
                <a:gd name="connsiteX30" fmla="*/ 2077561 w 2189512"/>
                <a:gd name="connsiteY30" fmla="*/ 824917 h 977693"/>
                <a:gd name="connsiteX31" fmla="*/ 2081686 w 2189512"/>
                <a:gd name="connsiteY31" fmla="*/ 828487 h 977693"/>
                <a:gd name="connsiteX32" fmla="*/ 2058035 w 2189512"/>
                <a:gd name="connsiteY32" fmla="*/ 857696 h 977693"/>
                <a:gd name="connsiteX33" fmla="*/ 2052979 w 2189512"/>
                <a:gd name="connsiteY33" fmla="*/ 855369 h 977693"/>
                <a:gd name="connsiteX34" fmla="*/ 2065508 w 2189512"/>
                <a:gd name="connsiteY34" fmla="*/ 867569 h 977693"/>
                <a:gd name="connsiteX35" fmla="*/ 2026497 w 2189512"/>
                <a:gd name="connsiteY35" fmla="*/ 883409 h 977693"/>
                <a:gd name="connsiteX36" fmla="*/ 1992626 w 2189512"/>
                <a:gd name="connsiteY36" fmla="*/ 865860 h 977693"/>
                <a:gd name="connsiteX37" fmla="*/ 1981544 w 2189512"/>
                <a:gd name="connsiteY37" fmla="*/ 865654 h 977693"/>
                <a:gd name="connsiteX38" fmla="*/ 2009151 w 2189512"/>
                <a:gd name="connsiteY38" fmla="*/ 881012 h 977693"/>
                <a:gd name="connsiteX39" fmla="*/ 2052965 w 2189512"/>
                <a:gd name="connsiteY39" fmla="*/ 909874 h 977693"/>
                <a:gd name="connsiteX40" fmla="*/ 2029381 w 2189512"/>
                <a:gd name="connsiteY40" fmla="*/ 918172 h 977693"/>
                <a:gd name="connsiteX41" fmla="*/ 1999348 w 2189512"/>
                <a:gd name="connsiteY41" fmla="*/ 903035 h 977693"/>
                <a:gd name="connsiteX42" fmla="*/ 2012720 w 2189512"/>
                <a:gd name="connsiteY42" fmla="*/ 913416 h 977693"/>
                <a:gd name="connsiteX43" fmla="*/ 2047415 w 2189512"/>
                <a:gd name="connsiteY43" fmla="*/ 936407 h 977693"/>
                <a:gd name="connsiteX44" fmla="*/ 2043646 w 2189512"/>
                <a:gd name="connsiteY44" fmla="*/ 961775 h 977693"/>
                <a:gd name="connsiteX45" fmla="*/ 2018965 w 2189512"/>
                <a:gd name="connsiteY45" fmla="*/ 973845 h 977693"/>
                <a:gd name="connsiteX46" fmla="*/ 1997778 w 2189512"/>
                <a:gd name="connsiteY46" fmla="*/ 964797 h 977693"/>
                <a:gd name="connsiteX47" fmla="*/ 1769864 w 2189512"/>
                <a:gd name="connsiteY47" fmla="*/ 831874 h 977693"/>
                <a:gd name="connsiteX48" fmla="*/ 1482710 w 2189512"/>
                <a:gd name="connsiteY48" fmla="*/ 664402 h 977693"/>
                <a:gd name="connsiteX49" fmla="*/ 1389598 w 2189512"/>
                <a:gd name="connsiteY49" fmla="*/ 612303 h 977693"/>
                <a:gd name="connsiteX50" fmla="*/ 1382192 w 2189512"/>
                <a:gd name="connsiteY50" fmla="*/ 607984 h 977693"/>
                <a:gd name="connsiteX51" fmla="*/ 1349144 w 2189512"/>
                <a:gd name="connsiteY51" fmla="*/ 590915 h 977693"/>
                <a:gd name="connsiteX52" fmla="*/ 1312324 w 2189512"/>
                <a:gd name="connsiteY52" fmla="*/ 572748 h 977693"/>
                <a:gd name="connsiteX53" fmla="*/ 1272694 w 2189512"/>
                <a:gd name="connsiteY53" fmla="*/ 551840 h 977693"/>
                <a:gd name="connsiteX54" fmla="*/ 1202688 w 2189512"/>
                <a:gd name="connsiteY54" fmla="*/ 518731 h 977693"/>
                <a:gd name="connsiteX55" fmla="*/ 1174097 w 2189512"/>
                <a:gd name="connsiteY55" fmla="*/ 505364 h 977693"/>
                <a:gd name="connsiteX56" fmla="*/ 1146328 w 2189512"/>
                <a:gd name="connsiteY56" fmla="*/ 492477 h 977693"/>
                <a:gd name="connsiteX57" fmla="*/ 1118079 w 2189512"/>
                <a:gd name="connsiteY57" fmla="*/ 480413 h 977693"/>
                <a:gd name="connsiteX58" fmla="*/ 1053216 w 2189512"/>
                <a:gd name="connsiteY58" fmla="*/ 453610 h 977693"/>
                <a:gd name="connsiteX59" fmla="*/ 1022637 w 2189512"/>
                <a:gd name="connsiteY59" fmla="*/ 437981 h 977693"/>
                <a:gd name="connsiteX60" fmla="*/ 926303 w 2189512"/>
                <a:gd name="connsiteY60" fmla="*/ 402748 h 977693"/>
                <a:gd name="connsiteX61" fmla="*/ 918418 w 2189512"/>
                <a:gd name="connsiteY61" fmla="*/ 399252 h 977693"/>
                <a:gd name="connsiteX62" fmla="*/ 836551 w 2189512"/>
                <a:gd name="connsiteY62" fmla="*/ 371354 h 977693"/>
                <a:gd name="connsiteX63" fmla="*/ 813995 w 2189512"/>
                <a:gd name="connsiteY63" fmla="*/ 370328 h 977693"/>
                <a:gd name="connsiteX64" fmla="*/ 778684 w 2189512"/>
                <a:gd name="connsiteY64" fmla="*/ 355248 h 977693"/>
                <a:gd name="connsiteX65" fmla="*/ 252598 w 2189512"/>
                <a:gd name="connsiteY65" fmla="*/ 285497 h 977693"/>
                <a:gd name="connsiteX66" fmla="*/ 230672 w 2189512"/>
                <a:gd name="connsiteY66" fmla="*/ 277362 h 977693"/>
                <a:gd name="connsiteX67" fmla="*/ 230792 w 2189512"/>
                <a:gd name="connsiteY67" fmla="*/ 266276 h 977693"/>
                <a:gd name="connsiteX68" fmla="*/ 226061 w 2189512"/>
                <a:gd name="connsiteY68" fmla="*/ 266714 h 977693"/>
                <a:gd name="connsiteX69" fmla="*/ 207824 w 2189512"/>
                <a:gd name="connsiteY69" fmla="*/ 258282 h 977693"/>
                <a:gd name="connsiteX70" fmla="*/ 209888 w 2189512"/>
                <a:gd name="connsiteY70" fmla="*/ 253560 h 977693"/>
                <a:gd name="connsiteX71" fmla="*/ 214638 w 2189512"/>
                <a:gd name="connsiteY71" fmla="*/ 250980 h 977693"/>
                <a:gd name="connsiteX72" fmla="*/ 208124 w 2189512"/>
                <a:gd name="connsiteY72" fmla="*/ 250980 h 977693"/>
                <a:gd name="connsiteX73" fmla="*/ 208124 w 2189512"/>
                <a:gd name="connsiteY73" fmla="*/ 247179 h 977693"/>
                <a:gd name="connsiteX74" fmla="*/ 200006 w 2189512"/>
                <a:gd name="connsiteY74" fmla="*/ 247107 h 977693"/>
                <a:gd name="connsiteX75" fmla="*/ 197880 w 2189512"/>
                <a:gd name="connsiteY75" fmla="*/ 233737 h 977693"/>
                <a:gd name="connsiteX76" fmla="*/ 199012 w 2189512"/>
                <a:gd name="connsiteY76" fmla="*/ 233183 h 977693"/>
                <a:gd name="connsiteX77" fmla="*/ 192590 w 2189512"/>
                <a:gd name="connsiteY77" fmla="*/ 234331 h 977693"/>
                <a:gd name="connsiteX78" fmla="*/ 168567 w 2189512"/>
                <a:gd name="connsiteY78" fmla="*/ 228239 h 977693"/>
                <a:gd name="connsiteX79" fmla="*/ 168195 w 2189512"/>
                <a:gd name="connsiteY79" fmla="*/ 226902 h 977693"/>
                <a:gd name="connsiteX80" fmla="*/ 167969 w 2189512"/>
                <a:gd name="connsiteY80" fmla="*/ 226917 h 977693"/>
                <a:gd name="connsiteX81" fmla="*/ 155425 w 2189512"/>
                <a:gd name="connsiteY81" fmla="*/ 225392 h 977693"/>
                <a:gd name="connsiteX82" fmla="*/ 179763 w 2189512"/>
                <a:gd name="connsiteY82" fmla="*/ 206226 h 977693"/>
                <a:gd name="connsiteX83" fmla="*/ 164607 w 2189512"/>
                <a:gd name="connsiteY83" fmla="*/ 208254 h 977693"/>
                <a:gd name="connsiteX84" fmla="*/ 162230 w 2189512"/>
                <a:gd name="connsiteY84" fmla="*/ 207757 h 977693"/>
                <a:gd name="connsiteX85" fmla="*/ 144323 w 2189512"/>
                <a:gd name="connsiteY85" fmla="*/ 207980 h 977693"/>
                <a:gd name="connsiteX86" fmla="*/ 140399 w 2189512"/>
                <a:gd name="connsiteY86" fmla="*/ 199469 h 977693"/>
                <a:gd name="connsiteX87" fmla="*/ 147657 w 2189512"/>
                <a:gd name="connsiteY87" fmla="*/ 194329 h 977693"/>
                <a:gd name="connsiteX88" fmla="*/ 132245 w 2189512"/>
                <a:gd name="connsiteY88" fmla="*/ 192163 h 977693"/>
                <a:gd name="connsiteX89" fmla="*/ 127135 w 2189512"/>
                <a:gd name="connsiteY89" fmla="*/ 186391 h 977693"/>
                <a:gd name="connsiteX90" fmla="*/ 127183 w 2189512"/>
                <a:gd name="connsiteY90" fmla="*/ 181888 h 977693"/>
                <a:gd name="connsiteX91" fmla="*/ 119528 w 2189512"/>
                <a:gd name="connsiteY91" fmla="*/ 183020 h 977693"/>
                <a:gd name="connsiteX92" fmla="*/ 99356 w 2189512"/>
                <a:gd name="connsiteY92" fmla="*/ 181032 h 977693"/>
                <a:gd name="connsiteX93" fmla="*/ 96315 w 2189512"/>
                <a:gd name="connsiteY93" fmla="*/ 169481 h 977693"/>
                <a:gd name="connsiteX94" fmla="*/ 95265 w 2189512"/>
                <a:gd name="connsiteY94" fmla="*/ 169758 h 977693"/>
                <a:gd name="connsiteX95" fmla="*/ 119869 w 2189512"/>
                <a:gd name="connsiteY95" fmla="*/ 161496 h 977693"/>
                <a:gd name="connsiteX96" fmla="*/ 88722 w 2189512"/>
                <a:gd name="connsiteY96" fmla="*/ 165664 h 977693"/>
                <a:gd name="connsiteX97" fmla="*/ 85773 w 2189512"/>
                <a:gd name="connsiteY97" fmla="*/ 165048 h 977693"/>
                <a:gd name="connsiteX98" fmla="*/ 63559 w 2189512"/>
                <a:gd name="connsiteY98" fmla="*/ 165324 h 977693"/>
                <a:gd name="connsiteX99" fmla="*/ 58690 w 2189512"/>
                <a:gd name="connsiteY99" fmla="*/ 154765 h 977693"/>
                <a:gd name="connsiteX100" fmla="*/ 64055 w 2189512"/>
                <a:gd name="connsiteY100" fmla="*/ 150966 h 977693"/>
                <a:gd name="connsiteX101" fmla="*/ 54577 w 2189512"/>
                <a:gd name="connsiteY101" fmla="*/ 152368 h 977693"/>
                <a:gd name="connsiteX102" fmla="*/ 29552 w 2189512"/>
                <a:gd name="connsiteY102" fmla="*/ 149901 h 977693"/>
                <a:gd name="connsiteX103" fmla="*/ 20518 w 2189512"/>
                <a:gd name="connsiteY103" fmla="*/ 144357 h 977693"/>
                <a:gd name="connsiteX104" fmla="*/ 23464 w 2189512"/>
                <a:gd name="connsiteY104" fmla="*/ 139439 h 977693"/>
                <a:gd name="connsiteX105" fmla="*/ 14930 w 2189512"/>
                <a:gd name="connsiteY105" fmla="*/ 139994 h 977693"/>
                <a:gd name="connsiteX106" fmla="*/ 0 w 2189512"/>
                <a:gd name="connsiteY106" fmla="*/ 138179 h 977693"/>
                <a:gd name="connsiteX107" fmla="*/ 87685 w 2189512"/>
                <a:gd name="connsiteY107" fmla="*/ 69129 h 977693"/>
                <a:gd name="connsiteX108" fmla="*/ 369128 w 2189512"/>
                <a:gd name="connsiteY108" fmla="*/ 610 h 977693"/>
                <a:gd name="connsiteX109" fmla="*/ 809167 w 2189512"/>
                <a:gd name="connsiteY109" fmla="*/ 60974 h 977693"/>
                <a:gd name="connsiteX110" fmla="*/ 1229193 w 2189512"/>
                <a:gd name="connsiteY110" fmla="*/ 193468 h 977693"/>
                <a:gd name="connsiteX111" fmla="*/ 1236391 w 2189512"/>
                <a:gd name="connsiteY111" fmla="*/ 194359 h 977693"/>
                <a:gd name="connsiteX112" fmla="*/ 1248870 w 2189512"/>
                <a:gd name="connsiteY112" fmla="*/ 199432 h 977693"/>
                <a:gd name="connsiteX113" fmla="*/ 1287266 w 2189512"/>
                <a:gd name="connsiteY113" fmla="*/ 213003 h 977693"/>
                <a:gd name="connsiteX114" fmla="*/ 1298923 w 2189512"/>
                <a:gd name="connsiteY114" fmla="*/ 217596 h 977693"/>
                <a:gd name="connsiteX115" fmla="*/ 1341432 w 2189512"/>
                <a:gd name="connsiteY115" fmla="*/ 233567 h 977693"/>
                <a:gd name="connsiteX116" fmla="*/ 1357202 w 2189512"/>
                <a:gd name="connsiteY116" fmla="*/ 240559 h 977693"/>
                <a:gd name="connsiteX117" fmla="*/ 1461764 w 2189512"/>
                <a:gd name="connsiteY117" fmla="*/ 280590 h 977693"/>
                <a:gd name="connsiteX118" fmla="*/ 1473763 w 2189512"/>
                <a:gd name="connsiteY118" fmla="*/ 286486 h 977693"/>
                <a:gd name="connsiteX119" fmla="*/ 1482950 w 2189512"/>
                <a:gd name="connsiteY119" fmla="*/ 289639 h 977693"/>
                <a:gd name="connsiteX120" fmla="*/ 1500846 w 2189512"/>
                <a:gd name="connsiteY120" fmla="*/ 296767 h 977693"/>
                <a:gd name="connsiteX121" fmla="*/ 1524158 w 2189512"/>
                <a:gd name="connsiteY121" fmla="*/ 305953 h 977693"/>
                <a:gd name="connsiteX122" fmla="*/ 1536157 w 2189512"/>
                <a:gd name="connsiteY122" fmla="*/ 311848 h 977693"/>
                <a:gd name="connsiteX123" fmla="*/ 1586552 w 2189512"/>
                <a:gd name="connsiteY123" fmla="*/ 331315 h 977693"/>
                <a:gd name="connsiteX124" fmla="*/ 1598551 w 2189512"/>
                <a:gd name="connsiteY124" fmla="*/ 337211 h 977693"/>
                <a:gd name="connsiteX125" fmla="*/ 1653061 w 2189512"/>
                <a:gd name="connsiteY125" fmla="*/ 359077 h 977693"/>
                <a:gd name="connsiteX126" fmla="*/ 1669653 w 2189512"/>
                <a:gd name="connsiteY126" fmla="*/ 366549 h 977693"/>
                <a:gd name="connsiteX127" fmla="*/ 1705444 w 2189512"/>
                <a:gd name="connsiteY127" fmla="*/ 380807 h 977693"/>
                <a:gd name="connsiteX128" fmla="*/ 1736161 w 2189512"/>
                <a:gd name="connsiteY128" fmla="*/ 394311 h 977693"/>
                <a:gd name="connsiteX129" fmla="*/ 1786899 w 2189512"/>
                <a:gd name="connsiteY129" fmla="*/ 415081 h 977693"/>
                <a:gd name="connsiteX130" fmla="*/ 1802669 w 2189512"/>
                <a:gd name="connsiteY130" fmla="*/ 422073 h 977693"/>
                <a:gd name="connsiteX131" fmla="*/ 1811857 w 2189512"/>
                <a:gd name="connsiteY131" fmla="*/ 425226 h 977693"/>
                <a:gd name="connsiteX132" fmla="*/ 1829752 w 2189512"/>
                <a:gd name="connsiteY132" fmla="*/ 432355 h 977693"/>
                <a:gd name="connsiteX133" fmla="*/ 1853887 w 2189512"/>
                <a:gd name="connsiteY133" fmla="*/ 442021 h 977693"/>
                <a:gd name="connsiteX134" fmla="*/ 1869657 w 2189512"/>
                <a:gd name="connsiteY134" fmla="*/ 449013 h 977693"/>
                <a:gd name="connsiteX135" fmla="*/ 1920395 w 2189512"/>
                <a:gd name="connsiteY135" fmla="*/ 469782 h 977693"/>
                <a:gd name="connsiteX136" fmla="*/ 1936165 w 2189512"/>
                <a:gd name="connsiteY136" fmla="*/ 476774 h 977693"/>
                <a:gd name="connsiteX137" fmla="*/ 1982789 w 2189512"/>
                <a:gd name="connsiteY137" fmla="*/ 495145 h 977693"/>
                <a:gd name="connsiteX138" fmla="*/ 1998559 w 2189512"/>
                <a:gd name="connsiteY138" fmla="*/ 502137 h 977693"/>
                <a:gd name="connsiteX139" fmla="*/ 2045183 w 2189512"/>
                <a:gd name="connsiteY139" fmla="*/ 520507 h 977693"/>
                <a:gd name="connsiteX140" fmla="*/ 2056839 w 2189512"/>
                <a:gd name="connsiteY140" fmla="*/ 525100 h 977693"/>
                <a:gd name="connsiteX141" fmla="*/ 2099349 w 2189512"/>
                <a:gd name="connsiteY141" fmla="*/ 541071 h 977693"/>
                <a:gd name="connsiteX142" fmla="*/ 2111142 w 2189512"/>
                <a:gd name="connsiteY142" fmla="*/ 543538 h 977693"/>
                <a:gd name="connsiteX143" fmla="*/ 2157766 w 2189512"/>
                <a:gd name="connsiteY143" fmla="*/ 561909 h 977693"/>
                <a:gd name="connsiteX144" fmla="*/ 2166602 w 2189512"/>
                <a:gd name="connsiteY14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813995 w 2189512"/>
                <a:gd name="connsiteY60" fmla="*/ 370328 h 977693"/>
                <a:gd name="connsiteX61" fmla="*/ 778684 w 2189512"/>
                <a:gd name="connsiteY61" fmla="*/ 355248 h 977693"/>
                <a:gd name="connsiteX62" fmla="*/ 252598 w 2189512"/>
                <a:gd name="connsiteY62" fmla="*/ 285497 h 977693"/>
                <a:gd name="connsiteX63" fmla="*/ 230672 w 2189512"/>
                <a:gd name="connsiteY63" fmla="*/ 277362 h 977693"/>
                <a:gd name="connsiteX64" fmla="*/ 230792 w 2189512"/>
                <a:gd name="connsiteY64" fmla="*/ 266276 h 977693"/>
                <a:gd name="connsiteX65" fmla="*/ 226061 w 2189512"/>
                <a:gd name="connsiteY65" fmla="*/ 266714 h 977693"/>
                <a:gd name="connsiteX66" fmla="*/ 207824 w 2189512"/>
                <a:gd name="connsiteY66" fmla="*/ 258282 h 977693"/>
                <a:gd name="connsiteX67" fmla="*/ 209888 w 2189512"/>
                <a:gd name="connsiteY67" fmla="*/ 253560 h 977693"/>
                <a:gd name="connsiteX68" fmla="*/ 214638 w 2189512"/>
                <a:gd name="connsiteY68" fmla="*/ 250980 h 977693"/>
                <a:gd name="connsiteX69" fmla="*/ 208124 w 2189512"/>
                <a:gd name="connsiteY69" fmla="*/ 250980 h 977693"/>
                <a:gd name="connsiteX70" fmla="*/ 208124 w 2189512"/>
                <a:gd name="connsiteY70" fmla="*/ 247179 h 977693"/>
                <a:gd name="connsiteX71" fmla="*/ 200006 w 2189512"/>
                <a:gd name="connsiteY71" fmla="*/ 247107 h 977693"/>
                <a:gd name="connsiteX72" fmla="*/ 197880 w 2189512"/>
                <a:gd name="connsiteY72" fmla="*/ 233737 h 977693"/>
                <a:gd name="connsiteX73" fmla="*/ 199012 w 2189512"/>
                <a:gd name="connsiteY73" fmla="*/ 233183 h 977693"/>
                <a:gd name="connsiteX74" fmla="*/ 192590 w 2189512"/>
                <a:gd name="connsiteY74" fmla="*/ 234331 h 977693"/>
                <a:gd name="connsiteX75" fmla="*/ 168567 w 2189512"/>
                <a:gd name="connsiteY75" fmla="*/ 228239 h 977693"/>
                <a:gd name="connsiteX76" fmla="*/ 168195 w 2189512"/>
                <a:gd name="connsiteY76" fmla="*/ 226902 h 977693"/>
                <a:gd name="connsiteX77" fmla="*/ 167969 w 2189512"/>
                <a:gd name="connsiteY77" fmla="*/ 226917 h 977693"/>
                <a:gd name="connsiteX78" fmla="*/ 155425 w 2189512"/>
                <a:gd name="connsiteY78" fmla="*/ 225392 h 977693"/>
                <a:gd name="connsiteX79" fmla="*/ 179763 w 2189512"/>
                <a:gd name="connsiteY79" fmla="*/ 206226 h 977693"/>
                <a:gd name="connsiteX80" fmla="*/ 164607 w 2189512"/>
                <a:gd name="connsiteY80" fmla="*/ 208254 h 977693"/>
                <a:gd name="connsiteX81" fmla="*/ 162230 w 2189512"/>
                <a:gd name="connsiteY81" fmla="*/ 207757 h 977693"/>
                <a:gd name="connsiteX82" fmla="*/ 144323 w 2189512"/>
                <a:gd name="connsiteY82" fmla="*/ 207980 h 977693"/>
                <a:gd name="connsiteX83" fmla="*/ 140399 w 2189512"/>
                <a:gd name="connsiteY83" fmla="*/ 199469 h 977693"/>
                <a:gd name="connsiteX84" fmla="*/ 147657 w 2189512"/>
                <a:gd name="connsiteY84" fmla="*/ 194329 h 977693"/>
                <a:gd name="connsiteX85" fmla="*/ 132245 w 2189512"/>
                <a:gd name="connsiteY85" fmla="*/ 192163 h 977693"/>
                <a:gd name="connsiteX86" fmla="*/ 127135 w 2189512"/>
                <a:gd name="connsiteY86" fmla="*/ 186391 h 977693"/>
                <a:gd name="connsiteX87" fmla="*/ 127183 w 2189512"/>
                <a:gd name="connsiteY87" fmla="*/ 181888 h 977693"/>
                <a:gd name="connsiteX88" fmla="*/ 119528 w 2189512"/>
                <a:gd name="connsiteY88" fmla="*/ 183020 h 977693"/>
                <a:gd name="connsiteX89" fmla="*/ 99356 w 2189512"/>
                <a:gd name="connsiteY89" fmla="*/ 181032 h 977693"/>
                <a:gd name="connsiteX90" fmla="*/ 96315 w 2189512"/>
                <a:gd name="connsiteY90" fmla="*/ 169481 h 977693"/>
                <a:gd name="connsiteX91" fmla="*/ 95265 w 2189512"/>
                <a:gd name="connsiteY91" fmla="*/ 169758 h 977693"/>
                <a:gd name="connsiteX92" fmla="*/ 119869 w 2189512"/>
                <a:gd name="connsiteY92" fmla="*/ 161496 h 977693"/>
                <a:gd name="connsiteX93" fmla="*/ 88722 w 2189512"/>
                <a:gd name="connsiteY93" fmla="*/ 165664 h 977693"/>
                <a:gd name="connsiteX94" fmla="*/ 85773 w 2189512"/>
                <a:gd name="connsiteY94" fmla="*/ 165048 h 977693"/>
                <a:gd name="connsiteX95" fmla="*/ 63559 w 2189512"/>
                <a:gd name="connsiteY95" fmla="*/ 165324 h 977693"/>
                <a:gd name="connsiteX96" fmla="*/ 58690 w 2189512"/>
                <a:gd name="connsiteY96" fmla="*/ 154765 h 977693"/>
                <a:gd name="connsiteX97" fmla="*/ 64055 w 2189512"/>
                <a:gd name="connsiteY97" fmla="*/ 150966 h 977693"/>
                <a:gd name="connsiteX98" fmla="*/ 54577 w 2189512"/>
                <a:gd name="connsiteY98" fmla="*/ 152368 h 977693"/>
                <a:gd name="connsiteX99" fmla="*/ 29552 w 2189512"/>
                <a:gd name="connsiteY99" fmla="*/ 149901 h 977693"/>
                <a:gd name="connsiteX100" fmla="*/ 20518 w 2189512"/>
                <a:gd name="connsiteY100" fmla="*/ 144357 h 977693"/>
                <a:gd name="connsiteX101" fmla="*/ 23464 w 2189512"/>
                <a:gd name="connsiteY101" fmla="*/ 139439 h 977693"/>
                <a:gd name="connsiteX102" fmla="*/ 14930 w 2189512"/>
                <a:gd name="connsiteY102" fmla="*/ 139994 h 977693"/>
                <a:gd name="connsiteX103" fmla="*/ 0 w 2189512"/>
                <a:gd name="connsiteY103" fmla="*/ 138179 h 977693"/>
                <a:gd name="connsiteX104" fmla="*/ 87685 w 2189512"/>
                <a:gd name="connsiteY104" fmla="*/ 69129 h 977693"/>
                <a:gd name="connsiteX105" fmla="*/ 369128 w 2189512"/>
                <a:gd name="connsiteY105" fmla="*/ 610 h 977693"/>
                <a:gd name="connsiteX106" fmla="*/ 809167 w 2189512"/>
                <a:gd name="connsiteY106" fmla="*/ 60974 h 977693"/>
                <a:gd name="connsiteX107" fmla="*/ 1229193 w 2189512"/>
                <a:gd name="connsiteY107" fmla="*/ 193468 h 977693"/>
                <a:gd name="connsiteX108" fmla="*/ 1236391 w 2189512"/>
                <a:gd name="connsiteY108" fmla="*/ 194359 h 977693"/>
                <a:gd name="connsiteX109" fmla="*/ 1248870 w 2189512"/>
                <a:gd name="connsiteY109" fmla="*/ 199432 h 977693"/>
                <a:gd name="connsiteX110" fmla="*/ 1287266 w 2189512"/>
                <a:gd name="connsiteY110" fmla="*/ 213003 h 977693"/>
                <a:gd name="connsiteX111" fmla="*/ 1298923 w 2189512"/>
                <a:gd name="connsiteY111" fmla="*/ 217596 h 977693"/>
                <a:gd name="connsiteX112" fmla="*/ 1341432 w 2189512"/>
                <a:gd name="connsiteY112" fmla="*/ 233567 h 977693"/>
                <a:gd name="connsiteX113" fmla="*/ 1357202 w 2189512"/>
                <a:gd name="connsiteY113" fmla="*/ 240559 h 977693"/>
                <a:gd name="connsiteX114" fmla="*/ 1461764 w 2189512"/>
                <a:gd name="connsiteY114" fmla="*/ 280590 h 977693"/>
                <a:gd name="connsiteX115" fmla="*/ 1473763 w 2189512"/>
                <a:gd name="connsiteY115" fmla="*/ 286486 h 977693"/>
                <a:gd name="connsiteX116" fmla="*/ 1482950 w 2189512"/>
                <a:gd name="connsiteY116" fmla="*/ 289639 h 977693"/>
                <a:gd name="connsiteX117" fmla="*/ 1500846 w 2189512"/>
                <a:gd name="connsiteY117" fmla="*/ 296767 h 977693"/>
                <a:gd name="connsiteX118" fmla="*/ 1524158 w 2189512"/>
                <a:gd name="connsiteY118" fmla="*/ 305953 h 977693"/>
                <a:gd name="connsiteX119" fmla="*/ 1536157 w 2189512"/>
                <a:gd name="connsiteY119" fmla="*/ 311848 h 977693"/>
                <a:gd name="connsiteX120" fmla="*/ 1586552 w 2189512"/>
                <a:gd name="connsiteY120" fmla="*/ 331315 h 977693"/>
                <a:gd name="connsiteX121" fmla="*/ 1598551 w 2189512"/>
                <a:gd name="connsiteY121" fmla="*/ 337211 h 977693"/>
                <a:gd name="connsiteX122" fmla="*/ 1653061 w 2189512"/>
                <a:gd name="connsiteY122" fmla="*/ 359077 h 977693"/>
                <a:gd name="connsiteX123" fmla="*/ 1669653 w 2189512"/>
                <a:gd name="connsiteY123" fmla="*/ 366549 h 977693"/>
                <a:gd name="connsiteX124" fmla="*/ 1705444 w 2189512"/>
                <a:gd name="connsiteY124" fmla="*/ 380807 h 977693"/>
                <a:gd name="connsiteX125" fmla="*/ 1736161 w 2189512"/>
                <a:gd name="connsiteY125" fmla="*/ 394311 h 977693"/>
                <a:gd name="connsiteX126" fmla="*/ 1786899 w 2189512"/>
                <a:gd name="connsiteY126" fmla="*/ 415081 h 977693"/>
                <a:gd name="connsiteX127" fmla="*/ 1802669 w 2189512"/>
                <a:gd name="connsiteY127" fmla="*/ 422073 h 977693"/>
                <a:gd name="connsiteX128" fmla="*/ 1811857 w 2189512"/>
                <a:gd name="connsiteY128" fmla="*/ 425226 h 977693"/>
                <a:gd name="connsiteX129" fmla="*/ 1829752 w 2189512"/>
                <a:gd name="connsiteY129" fmla="*/ 432355 h 977693"/>
                <a:gd name="connsiteX130" fmla="*/ 1853887 w 2189512"/>
                <a:gd name="connsiteY130" fmla="*/ 442021 h 977693"/>
                <a:gd name="connsiteX131" fmla="*/ 1869657 w 2189512"/>
                <a:gd name="connsiteY131" fmla="*/ 449013 h 977693"/>
                <a:gd name="connsiteX132" fmla="*/ 1920395 w 2189512"/>
                <a:gd name="connsiteY132" fmla="*/ 469782 h 977693"/>
                <a:gd name="connsiteX133" fmla="*/ 1936165 w 2189512"/>
                <a:gd name="connsiteY133" fmla="*/ 476774 h 977693"/>
                <a:gd name="connsiteX134" fmla="*/ 1982789 w 2189512"/>
                <a:gd name="connsiteY134" fmla="*/ 495145 h 977693"/>
                <a:gd name="connsiteX135" fmla="*/ 1998559 w 2189512"/>
                <a:gd name="connsiteY135" fmla="*/ 502137 h 977693"/>
                <a:gd name="connsiteX136" fmla="*/ 2045183 w 2189512"/>
                <a:gd name="connsiteY136" fmla="*/ 520507 h 977693"/>
                <a:gd name="connsiteX137" fmla="*/ 2056839 w 2189512"/>
                <a:gd name="connsiteY137" fmla="*/ 525100 h 977693"/>
                <a:gd name="connsiteX138" fmla="*/ 2099349 w 2189512"/>
                <a:gd name="connsiteY138" fmla="*/ 541071 h 977693"/>
                <a:gd name="connsiteX139" fmla="*/ 2111142 w 2189512"/>
                <a:gd name="connsiteY139" fmla="*/ 543538 h 977693"/>
                <a:gd name="connsiteX140" fmla="*/ 2157766 w 2189512"/>
                <a:gd name="connsiteY140" fmla="*/ 561909 h 977693"/>
                <a:gd name="connsiteX141" fmla="*/ 2166602 w 2189512"/>
                <a:gd name="connsiteY14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778684 w 2189512"/>
                <a:gd name="connsiteY60" fmla="*/ 355248 h 977693"/>
                <a:gd name="connsiteX61" fmla="*/ 252598 w 2189512"/>
                <a:gd name="connsiteY61" fmla="*/ 285497 h 977693"/>
                <a:gd name="connsiteX62" fmla="*/ 230672 w 2189512"/>
                <a:gd name="connsiteY62" fmla="*/ 277362 h 977693"/>
                <a:gd name="connsiteX63" fmla="*/ 230792 w 2189512"/>
                <a:gd name="connsiteY63" fmla="*/ 266276 h 977693"/>
                <a:gd name="connsiteX64" fmla="*/ 226061 w 2189512"/>
                <a:gd name="connsiteY64" fmla="*/ 266714 h 977693"/>
                <a:gd name="connsiteX65" fmla="*/ 207824 w 2189512"/>
                <a:gd name="connsiteY65" fmla="*/ 258282 h 977693"/>
                <a:gd name="connsiteX66" fmla="*/ 209888 w 2189512"/>
                <a:gd name="connsiteY66" fmla="*/ 253560 h 977693"/>
                <a:gd name="connsiteX67" fmla="*/ 214638 w 2189512"/>
                <a:gd name="connsiteY67" fmla="*/ 250980 h 977693"/>
                <a:gd name="connsiteX68" fmla="*/ 208124 w 2189512"/>
                <a:gd name="connsiteY68" fmla="*/ 250980 h 977693"/>
                <a:gd name="connsiteX69" fmla="*/ 208124 w 2189512"/>
                <a:gd name="connsiteY69" fmla="*/ 247179 h 977693"/>
                <a:gd name="connsiteX70" fmla="*/ 200006 w 2189512"/>
                <a:gd name="connsiteY70" fmla="*/ 247107 h 977693"/>
                <a:gd name="connsiteX71" fmla="*/ 197880 w 2189512"/>
                <a:gd name="connsiteY71" fmla="*/ 233737 h 977693"/>
                <a:gd name="connsiteX72" fmla="*/ 199012 w 2189512"/>
                <a:gd name="connsiteY72" fmla="*/ 233183 h 977693"/>
                <a:gd name="connsiteX73" fmla="*/ 192590 w 2189512"/>
                <a:gd name="connsiteY73" fmla="*/ 234331 h 977693"/>
                <a:gd name="connsiteX74" fmla="*/ 168567 w 2189512"/>
                <a:gd name="connsiteY74" fmla="*/ 228239 h 977693"/>
                <a:gd name="connsiteX75" fmla="*/ 168195 w 2189512"/>
                <a:gd name="connsiteY75" fmla="*/ 226902 h 977693"/>
                <a:gd name="connsiteX76" fmla="*/ 167969 w 2189512"/>
                <a:gd name="connsiteY76" fmla="*/ 226917 h 977693"/>
                <a:gd name="connsiteX77" fmla="*/ 155425 w 2189512"/>
                <a:gd name="connsiteY77" fmla="*/ 225392 h 977693"/>
                <a:gd name="connsiteX78" fmla="*/ 179763 w 2189512"/>
                <a:gd name="connsiteY78" fmla="*/ 206226 h 977693"/>
                <a:gd name="connsiteX79" fmla="*/ 164607 w 2189512"/>
                <a:gd name="connsiteY79" fmla="*/ 208254 h 977693"/>
                <a:gd name="connsiteX80" fmla="*/ 162230 w 2189512"/>
                <a:gd name="connsiteY80" fmla="*/ 207757 h 977693"/>
                <a:gd name="connsiteX81" fmla="*/ 144323 w 2189512"/>
                <a:gd name="connsiteY81" fmla="*/ 207980 h 977693"/>
                <a:gd name="connsiteX82" fmla="*/ 140399 w 2189512"/>
                <a:gd name="connsiteY82" fmla="*/ 199469 h 977693"/>
                <a:gd name="connsiteX83" fmla="*/ 147657 w 2189512"/>
                <a:gd name="connsiteY83" fmla="*/ 194329 h 977693"/>
                <a:gd name="connsiteX84" fmla="*/ 132245 w 2189512"/>
                <a:gd name="connsiteY84" fmla="*/ 192163 h 977693"/>
                <a:gd name="connsiteX85" fmla="*/ 127135 w 2189512"/>
                <a:gd name="connsiteY85" fmla="*/ 186391 h 977693"/>
                <a:gd name="connsiteX86" fmla="*/ 127183 w 2189512"/>
                <a:gd name="connsiteY86" fmla="*/ 181888 h 977693"/>
                <a:gd name="connsiteX87" fmla="*/ 119528 w 2189512"/>
                <a:gd name="connsiteY87" fmla="*/ 183020 h 977693"/>
                <a:gd name="connsiteX88" fmla="*/ 99356 w 2189512"/>
                <a:gd name="connsiteY88" fmla="*/ 181032 h 977693"/>
                <a:gd name="connsiteX89" fmla="*/ 96315 w 2189512"/>
                <a:gd name="connsiteY89" fmla="*/ 169481 h 977693"/>
                <a:gd name="connsiteX90" fmla="*/ 95265 w 2189512"/>
                <a:gd name="connsiteY90" fmla="*/ 169758 h 977693"/>
                <a:gd name="connsiteX91" fmla="*/ 119869 w 2189512"/>
                <a:gd name="connsiteY91" fmla="*/ 161496 h 977693"/>
                <a:gd name="connsiteX92" fmla="*/ 88722 w 2189512"/>
                <a:gd name="connsiteY92" fmla="*/ 165664 h 977693"/>
                <a:gd name="connsiteX93" fmla="*/ 85773 w 2189512"/>
                <a:gd name="connsiteY93" fmla="*/ 165048 h 977693"/>
                <a:gd name="connsiteX94" fmla="*/ 63559 w 2189512"/>
                <a:gd name="connsiteY94" fmla="*/ 165324 h 977693"/>
                <a:gd name="connsiteX95" fmla="*/ 58690 w 2189512"/>
                <a:gd name="connsiteY95" fmla="*/ 154765 h 977693"/>
                <a:gd name="connsiteX96" fmla="*/ 64055 w 2189512"/>
                <a:gd name="connsiteY96" fmla="*/ 150966 h 977693"/>
                <a:gd name="connsiteX97" fmla="*/ 54577 w 2189512"/>
                <a:gd name="connsiteY97" fmla="*/ 152368 h 977693"/>
                <a:gd name="connsiteX98" fmla="*/ 29552 w 2189512"/>
                <a:gd name="connsiteY98" fmla="*/ 149901 h 977693"/>
                <a:gd name="connsiteX99" fmla="*/ 20518 w 2189512"/>
                <a:gd name="connsiteY99" fmla="*/ 144357 h 977693"/>
                <a:gd name="connsiteX100" fmla="*/ 23464 w 2189512"/>
                <a:gd name="connsiteY100" fmla="*/ 139439 h 977693"/>
                <a:gd name="connsiteX101" fmla="*/ 14930 w 2189512"/>
                <a:gd name="connsiteY101" fmla="*/ 139994 h 977693"/>
                <a:gd name="connsiteX102" fmla="*/ 0 w 2189512"/>
                <a:gd name="connsiteY102" fmla="*/ 138179 h 977693"/>
                <a:gd name="connsiteX103" fmla="*/ 87685 w 2189512"/>
                <a:gd name="connsiteY103" fmla="*/ 69129 h 977693"/>
                <a:gd name="connsiteX104" fmla="*/ 369128 w 2189512"/>
                <a:gd name="connsiteY104" fmla="*/ 610 h 977693"/>
                <a:gd name="connsiteX105" fmla="*/ 809167 w 2189512"/>
                <a:gd name="connsiteY105" fmla="*/ 60974 h 977693"/>
                <a:gd name="connsiteX106" fmla="*/ 1229193 w 2189512"/>
                <a:gd name="connsiteY106" fmla="*/ 193468 h 977693"/>
                <a:gd name="connsiteX107" fmla="*/ 1236391 w 2189512"/>
                <a:gd name="connsiteY107" fmla="*/ 194359 h 977693"/>
                <a:gd name="connsiteX108" fmla="*/ 1248870 w 2189512"/>
                <a:gd name="connsiteY108" fmla="*/ 199432 h 977693"/>
                <a:gd name="connsiteX109" fmla="*/ 1287266 w 2189512"/>
                <a:gd name="connsiteY109" fmla="*/ 213003 h 977693"/>
                <a:gd name="connsiteX110" fmla="*/ 1298923 w 2189512"/>
                <a:gd name="connsiteY110" fmla="*/ 217596 h 977693"/>
                <a:gd name="connsiteX111" fmla="*/ 1341432 w 2189512"/>
                <a:gd name="connsiteY111" fmla="*/ 233567 h 977693"/>
                <a:gd name="connsiteX112" fmla="*/ 1357202 w 2189512"/>
                <a:gd name="connsiteY112" fmla="*/ 240559 h 977693"/>
                <a:gd name="connsiteX113" fmla="*/ 1461764 w 2189512"/>
                <a:gd name="connsiteY113" fmla="*/ 280590 h 977693"/>
                <a:gd name="connsiteX114" fmla="*/ 1473763 w 2189512"/>
                <a:gd name="connsiteY114" fmla="*/ 286486 h 977693"/>
                <a:gd name="connsiteX115" fmla="*/ 1482950 w 2189512"/>
                <a:gd name="connsiteY115" fmla="*/ 289639 h 977693"/>
                <a:gd name="connsiteX116" fmla="*/ 1500846 w 2189512"/>
                <a:gd name="connsiteY116" fmla="*/ 296767 h 977693"/>
                <a:gd name="connsiteX117" fmla="*/ 1524158 w 2189512"/>
                <a:gd name="connsiteY117" fmla="*/ 305953 h 977693"/>
                <a:gd name="connsiteX118" fmla="*/ 1536157 w 2189512"/>
                <a:gd name="connsiteY118" fmla="*/ 311848 h 977693"/>
                <a:gd name="connsiteX119" fmla="*/ 1586552 w 2189512"/>
                <a:gd name="connsiteY119" fmla="*/ 331315 h 977693"/>
                <a:gd name="connsiteX120" fmla="*/ 1598551 w 2189512"/>
                <a:gd name="connsiteY120" fmla="*/ 337211 h 977693"/>
                <a:gd name="connsiteX121" fmla="*/ 1653061 w 2189512"/>
                <a:gd name="connsiteY121" fmla="*/ 359077 h 977693"/>
                <a:gd name="connsiteX122" fmla="*/ 1669653 w 2189512"/>
                <a:gd name="connsiteY122" fmla="*/ 366549 h 977693"/>
                <a:gd name="connsiteX123" fmla="*/ 1705444 w 2189512"/>
                <a:gd name="connsiteY123" fmla="*/ 380807 h 977693"/>
                <a:gd name="connsiteX124" fmla="*/ 1736161 w 2189512"/>
                <a:gd name="connsiteY124" fmla="*/ 394311 h 977693"/>
                <a:gd name="connsiteX125" fmla="*/ 1786899 w 2189512"/>
                <a:gd name="connsiteY125" fmla="*/ 415081 h 977693"/>
                <a:gd name="connsiteX126" fmla="*/ 1802669 w 2189512"/>
                <a:gd name="connsiteY126" fmla="*/ 422073 h 977693"/>
                <a:gd name="connsiteX127" fmla="*/ 1811857 w 2189512"/>
                <a:gd name="connsiteY127" fmla="*/ 425226 h 977693"/>
                <a:gd name="connsiteX128" fmla="*/ 1829752 w 2189512"/>
                <a:gd name="connsiteY128" fmla="*/ 432355 h 977693"/>
                <a:gd name="connsiteX129" fmla="*/ 1853887 w 2189512"/>
                <a:gd name="connsiteY129" fmla="*/ 442021 h 977693"/>
                <a:gd name="connsiteX130" fmla="*/ 1869657 w 2189512"/>
                <a:gd name="connsiteY130" fmla="*/ 449013 h 977693"/>
                <a:gd name="connsiteX131" fmla="*/ 1920395 w 2189512"/>
                <a:gd name="connsiteY131" fmla="*/ 469782 h 977693"/>
                <a:gd name="connsiteX132" fmla="*/ 1936165 w 2189512"/>
                <a:gd name="connsiteY132" fmla="*/ 476774 h 977693"/>
                <a:gd name="connsiteX133" fmla="*/ 1982789 w 2189512"/>
                <a:gd name="connsiteY133" fmla="*/ 495145 h 977693"/>
                <a:gd name="connsiteX134" fmla="*/ 1998559 w 2189512"/>
                <a:gd name="connsiteY134" fmla="*/ 502137 h 977693"/>
                <a:gd name="connsiteX135" fmla="*/ 2045183 w 2189512"/>
                <a:gd name="connsiteY135" fmla="*/ 520507 h 977693"/>
                <a:gd name="connsiteX136" fmla="*/ 2056839 w 2189512"/>
                <a:gd name="connsiteY136" fmla="*/ 525100 h 977693"/>
                <a:gd name="connsiteX137" fmla="*/ 2099349 w 2189512"/>
                <a:gd name="connsiteY137" fmla="*/ 541071 h 977693"/>
                <a:gd name="connsiteX138" fmla="*/ 2111142 w 2189512"/>
                <a:gd name="connsiteY138" fmla="*/ 543538 h 977693"/>
                <a:gd name="connsiteX139" fmla="*/ 2157766 w 2189512"/>
                <a:gd name="connsiteY139" fmla="*/ 561909 h 977693"/>
                <a:gd name="connsiteX140" fmla="*/ 2166602 w 2189512"/>
                <a:gd name="connsiteY14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252598 w 2189512"/>
                <a:gd name="connsiteY60" fmla="*/ 285497 h 977693"/>
                <a:gd name="connsiteX61" fmla="*/ 230672 w 2189512"/>
                <a:gd name="connsiteY61" fmla="*/ 277362 h 977693"/>
                <a:gd name="connsiteX62" fmla="*/ 230792 w 2189512"/>
                <a:gd name="connsiteY62" fmla="*/ 266276 h 977693"/>
                <a:gd name="connsiteX63" fmla="*/ 226061 w 2189512"/>
                <a:gd name="connsiteY63" fmla="*/ 266714 h 977693"/>
                <a:gd name="connsiteX64" fmla="*/ 207824 w 2189512"/>
                <a:gd name="connsiteY64" fmla="*/ 258282 h 977693"/>
                <a:gd name="connsiteX65" fmla="*/ 209888 w 2189512"/>
                <a:gd name="connsiteY65" fmla="*/ 253560 h 977693"/>
                <a:gd name="connsiteX66" fmla="*/ 214638 w 2189512"/>
                <a:gd name="connsiteY66" fmla="*/ 250980 h 977693"/>
                <a:gd name="connsiteX67" fmla="*/ 208124 w 2189512"/>
                <a:gd name="connsiteY67" fmla="*/ 250980 h 977693"/>
                <a:gd name="connsiteX68" fmla="*/ 208124 w 2189512"/>
                <a:gd name="connsiteY68" fmla="*/ 247179 h 977693"/>
                <a:gd name="connsiteX69" fmla="*/ 200006 w 2189512"/>
                <a:gd name="connsiteY69" fmla="*/ 247107 h 977693"/>
                <a:gd name="connsiteX70" fmla="*/ 197880 w 2189512"/>
                <a:gd name="connsiteY70" fmla="*/ 233737 h 977693"/>
                <a:gd name="connsiteX71" fmla="*/ 199012 w 2189512"/>
                <a:gd name="connsiteY71" fmla="*/ 233183 h 977693"/>
                <a:gd name="connsiteX72" fmla="*/ 192590 w 2189512"/>
                <a:gd name="connsiteY72" fmla="*/ 234331 h 977693"/>
                <a:gd name="connsiteX73" fmla="*/ 168567 w 2189512"/>
                <a:gd name="connsiteY73" fmla="*/ 228239 h 977693"/>
                <a:gd name="connsiteX74" fmla="*/ 168195 w 2189512"/>
                <a:gd name="connsiteY74" fmla="*/ 226902 h 977693"/>
                <a:gd name="connsiteX75" fmla="*/ 167969 w 2189512"/>
                <a:gd name="connsiteY75" fmla="*/ 226917 h 977693"/>
                <a:gd name="connsiteX76" fmla="*/ 155425 w 2189512"/>
                <a:gd name="connsiteY76" fmla="*/ 225392 h 977693"/>
                <a:gd name="connsiteX77" fmla="*/ 179763 w 2189512"/>
                <a:gd name="connsiteY77" fmla="*/ 206226 h 977693"/>
                <a:gd name="connsiteX78" fmla="*/ 164607 w 2189512"/>
                <a:gd name="connsiteY78" fmla="*/ 208254 h 977693"/>
                <a:gd name="connsiteX79" fmla="*/ 162230 w 2189512"/>
                <a:gd name="connsiteY79" fmla="*/ 207757 h 977693"/>
                <a:gd name="connsiteX80" fmla="*/ 144323 w 2189512"/>
                <a:gd name="connsiteY80" fmla="*/ 207980 h 977693"/>
                <a:gd name="connsiteX81" fmla="*/ 140399 w 2189512"/>
                <a:gd name="connsiteY81" fmla="*/ 199469 h 977693"/>
                <a:gd name="connsiteX82" fmla="*/ 147657 w 2189512"/>
                <a:gd name="connsiteY82" fmla="*/ 194329 h 977693"/>
                <a:gd name="connsiteX83" fmla="*/ 132245 w 2189512"/>
                <a:gd name="connsiteY83" fmla="*/ 192163 h 977693"/>
                <a:gd name="connsiteX84" fmla="*/ 127135 w 2189512"/>
                <a:gd name="connsiteY84" fmla="*/ 186391 h 977693"/>
                <a:gd name="connsiteX85" fmla="*/ 127183 w 2189512"/>
                <a:gd name="connsiteY85" fmla="*/ 181888 h 977693"/>
                <a:gd name="connsiteX86" fmla="*/ 119528 w 2189512"/>
                <a:gd name="connsiteY86" fmla="*/ 183020 h 977693"/>
                <a:gd name="connsiteX87" fmla="*/ 99356 w 2189512"/>
                <a:gd name="connsiteY87" fmla="*/ 181032 h 977693"/>
                <a:gd name="connsiteX88" fmla="*/ 96315 w 2189512"/>
                <a:gd name="connsiteY88" fmla="*/ 169481 h 977693"/>
                <a:gd name="connsiteX89" fmla="*/ 95265 w 2189512"/>
                <a:gd name="connsiteY89" fmla="*/ 169758 h 977693"/>
                <a:gd name="connsiteX90" fmla="*/ 119869 w 2189512"/>
                <a:gd name="connsiteY90" fmla="*/ 161496 h 977693"/>
                <a:gd name="connsiteX91" fmla="*/ 88722 w 2189512"/>
                <a:gd name="connsiteY91" fmla="*/ 165664 h 977693"/>
                <a:gd name="connsiteX92" fmla="*/ 85773 w 2189512"/>
                <a:gd name="connsiteY92" fmla="*/ 165048 h 977693"/>
                <a:gd name="connsiteX93" fmla="*/ 63559 w 2189512"/>
                <a:gd name="connsiteY93" fmla="*/ 165324 h 977693"/>
                <a:gd name="connsiteX94" fmla="*/ 58690 w 2189512"/>
                <a:gd name="connsiteY94" fmla="*/ 154765 h 977693"/>
                <a:gd name="connsiteX95" fmla="*/ 64055 w 2189512"/>
                <a:gd name="connsiteY95" fmla="*/ 150966 h 977693"/>
                <a:gd name="connsiteX96" fmla="*/ 54577 w 2189512"/>
                <a:gd name="connsiteY96" fmla="*/ 152368 h 977693"/>
                <a:gd name="connsiteX97" fmla="*/ 29552 w 2189512"/>
                <a:gd name="connsiteY97" fmla="*/ 149901 h 977693"/>
                <a:gd name="connsiteX98" fmla="*/ 20518 w 2189512"/>
                <a:gd name="connsiteY98" fmla="*/ 144357 h 977693"/>
                <a:gd name="connsiteX99" fmla="*/ 23464 w 2189512"/>
                <a:gd name="connsiteY99" fmla="*/ 139439 h 977693"/>
                <a:gd name="connsiteX100" fmla="*/ 14930 w 2189512"/>
                <a:gd name="connsiteY100" fmla="*/ 139994 h 977693"/>
                <a:gd name="connsiteX101" fmla="*/ 0 w 2189512"/>
                <a:gd name="connsiteY101" fmla="*/ 138179 h 977693"/>
                <a:gd name="connsiteX102" fmla="*/ 87685 w 2189512"/>
                <a:gd name="connsiteY102" fmla="*/ 69129 h 977693"/>
                <a:gd name="connsiteX103" fmla="*/ 369128 w 2189512"/>
                <a:gd name="connsiteY103" fmla="*/ 610 h 977693"/>
                <a:gd name="connsiteX104" fmla="*/ 809167 w 2189512"/>
                <a:gd name="connsiteY104" fmla="*/ 60974 h 977693"/>
                <a:gd name="connsiteX105" fmla="*/ 1229193 w 2189512"/>
                <a:gd name="connsiteY105" fmla="*/ 193468 h 977693"/>
                <a:gd name="connsiteX106" fmla="*/ 1236391 w 2189512"/>
                <a:gd name="connsiteY106" fmla="*/ 194359 h 977693"/>
                <a:gd name="connsiteX107" fmla="*/ 1248870 w 2189512"/>
                <a:gd name="connsiteY107" fmla="*/ 199432 h 977693"/>
                <a:gd name="connsiteX108" fmla="*/ 1287266 w 2189512"/>
                <a:gd name="connsiteY108" fmla="*/ 213003 h 977693"/>
                <a:gd name="connsiteX109" fmla="*/ 1298923 w 2189512"/>
                <a:gd name="connsiteY109" fmla="*/ 217596 h 977693"/>
                <a:gd name="connsiteX110" fmla="*/ 1341432 w 2189512"/>
                <a:gd name="connsiteY110" fmla="*/ 233567 h 977693"/>
                <a:gd name="connsiteX111" fmla="*/ 1357202 w 2189512"/>
                <a:gd name="connsiteY111" fmla="*/ 240559 h 977693"/>
                <a:gd name="connsiteX112" fmla="*/ 1461764 w 2189512"/>
                <a:gd name="connsiteY112" fmla="*/ 280590 h 977693"/>
                <a:gd name="connsiteX113" fmla="*/ 1473763 w 2189512"/>
                <a:gd name="connsiteY113" fmla="*/ 286486 h 977693"/>
                <a:gd name="connsiteX114" fmla="*/ 1482950 w 2189512"/>
                <a:gd name="connsiteY114" fmla="*/ 289639 h 977693"/>
                <a:gd name="connsiteX115" fmla="*/ 1500846 w 2189512"/>
                <a:gd name="connsiteY115" fmla="*/ 296767 h 977693"/>
                <a:gd name="connsiteX116" fmla="*/ 1524158 w 2189512"/>
                <a:gd name="connsiteY116" fmla="*/ 305953 h 977693"/>
                <a:gd name="connsiteX117" fmla="*/ 1536157 w 2189512"/>
                <a:gd name="connsiteY117" fmla="*/ 311848 h 977693"/>
                <a:gd name="connsiteX118" fmla="*/ 1586552 w 2189512"/>
                <a:gd name="connsiteY118" fmla="*/ 331315 h 977693"/>
                <a:gd name="connsiteX119" fmla="*/ 1598551 w 2189512"/>
                <a:gd name="connsiteY119" fmla="*/ 337211 h 977693"/>
                <a:gd name="connsiteX120" fmla="*/ 1653061 w 2189512"/>
                <a:gd name="connsiteY120" fmla="*/ 359077 h 977693"/>
                <a:gd name="connsiteX121" fmla="*/ 1669653 w 2189512"/>
                <a:gd name="connsiteY121" fmla="*/ 366549 h 977693"/>
                <a:gd name="connsiteX122" fmla="*/ 1705444 w 2189512"/>
                <a:gd name="connsiteY122" fmla="*/ 380807 h 977693"/>
                <a:gd name="connsiteX123" fmla="*/ 1736161 w 2189512"/>
                <a:gd name="connsiteY123" fmla="*/ 394311 h 977693"/>
                <a:gd name="connsiteX124" fmla="*/ 1786899 w 2189512"/>
                <a:gd name="connsiteY124" fmla="*/ 415081 h 977693"/>
                <a:gd name="connsiteX125" fmla="*/ 1802669 w 2189512"/>
                <a:gd name="connsiteY125" fmla="*/ 422073 h 977693"/>
                <a:gd name="connsiteX126" fmla="*/ 1811857 w 2189512"/>
                <a:gd name="connsiteY126" fmla="*/ 425226 h 977693"/>
                <a:gd name="connsiteX127" fmla="*/ 1829752 w 2189512"/>
                <a:gd name="connsiteY127" fmla="*/ 432355 h 977693"/>
                <a:gd name="connsiteX128" fmla="*/ 1853887 w 2189512"/>
                <a:gd name="connsiteY128" fmla="*/ 442021 h 977693"/>
                <a:gd name="connsiteX129" fmla="*/ 1869657 w 2189512"/>
                <a:gd name="connsiteY129" fmla="*/ 449013 h 977693"/>
                <a:gd name="connsiteX130" fmla="*/ 1920395 w 2189512"/>
                <a:gd name="connsiteY130" fmla="*/ 469782 h 977693"/>
                <a:gd name="connsiteX131" fmla="*/ 1936165 w 2189512"/>
                <a:gd name="connsiteY131" fmla="*/ 476774 h 977693"/>
                <a:gd name="connsiteX132" fmla="*/ 1982789 w 2189512"/>
                <a:gd name="connsiteY132" fmla="*/ 495145 h 977693"/>
                <a:gd name="connsiteX133" fmla="*/ 1998559 w 2189512"/>
                <a:gd name="connsiteY133" fmla="*/ 502137 h 977693"/>
                <a:gd name="connsiteX134" fmla="*/ 2045183 w 2189512"/>
                <a:gd name="connsiteY134" fmla="*/ 520507 h 977693"/>
                <a:gd name="connsiteX135" fmla="*/ 2056839 w 2189512"/>
                <a:gd name="connsiteY135" fmla="*/ 525100 h 977693"/>
                <a:gd name="connsiteX136" fmla="*/ 2099349 w 2189512"/>
                <a:gd name="connsiteY136" fmla="*/ 541071 h 977693"/>
                <a:gd name="connsiteX137" fmla="*/ 2111142 w 2189512"/>
                <a:gd name="connsiteY137" fmla="*/ 543538 h 977693"/>
                <a:gd name="connsiteX138" fmla="*/ 2157766 w 2189512"/>
                <a:gd name="connsiteY138" fmla="*/ 561909 h 977693"/>
                <a:gd name="connsiteX139" fmla="*/ 2166602 w 2189512"/>
                <a:gd name="connsiteY13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836551 w 2189512"/>
                <a:gd name="connsiteY58" fmla="*/ 371354 h 977693"/>
                <a:gd name="connsiteX59" fmla="*/ 252598 w 2189512"/>
                <a:gd name="connsiteY59" fmla="*/ 285497 h 977693"/>
                <a:gd name="connsiteX60" fmla="*/ 230672 w 2189512"/>
                <a:gd name="connsiteY60" fmla="*/ 277362 h 977693"/>
                <a:gd name="connsiteX61" fmla="*/ 230792 w 2189512"/>
                <a:gd name="connsiteY61" fmla="*/ 266276 h 977693"/>
                <a:gd name="connsiteX62" fmla="*/ 226061 w 2189512"/>
                <a:gd name="connsiteY62" fmla="*/ 266714 h 977693"/>
                <a:gd name="connsiteX63" fmla="*/ 207824 w 2189512"/>
                <a:gd name="connsiteY63" fmla="*/ 258282 h 977693"/>
                <a:gd name="connsiteX64" fmla="*/ 209888 w 2189512"/>
                <a:gd name="connsiteY64" fmla="*/ 253560 h 977693"/>
                <a:gd name="connsiteX65" fmla="*/ 214638 w 2189512"/>
                <a:gd name="connsiteY65" fmla="*/ 250980 h 977693"/>
                <a:gd name="connsiteX66" fmla="*/ 208124 w 2189512"/>
                <a:gd name="connsiteY66" fmla="*/ 250980 h 977693"/>
                <a:gd name="connsiteX67" fmla="*/ 208124 w 2189512"/>
                <a:gd name="connsiteY67" fmla="*/ 247179 h 977693"/>
                <a:gd name="connsiteX68" fmla="*/ 200006 w 2189512"/>
                <a:gd name="connsiteY68" fmla="*/ 247107 h 977693"/>
                <a:gd name="connsiteX69" fmla="*/ 197880 w 2189512"/>
                <a:gd name="connsiteY69" fmla="*/ 233737 h 977693"/>
                <a:gd name="connsiteX70" fmla="*/ 199012 w 2189512"/>
                <a:gd name="connsiteY70" fmla="*/ 233183 h 977693"/>
                <a:gd name="connsiteX71" fmla="*/ 192590 w 2189512"/>
                <a:gd name="connsiteY71" fmla="*/ 234331 h 977693"/>
                <a:gd name="connsiteX72" fmla="*/ 168567 w 2189512"/>
                <a:gd name="connsiteY72" fmla="*/ 228239 h 977693"/>
                <a:gd name="connsiteX73" fmla="*/ 168195 w 2189512"/>
                <a:gd name="connsiteY73" fmla="*/ 226902 h 977693"/>
                <a:gd name="connsiteX74" fmla="*/ 167969 w 2189512"/>
                <a:gd name="connsiteY74" fmla="*/ 226917 h 977693"/>
                <a:gd name="connsiteX75" fmla="*/ 155425 w 2189512"/>
                <a:gd name="connsiteY75" fmla="*/ 225392 h 977693"/>
                <a:gd name="connsiteX76" fmla="*/ 179763 w 2189512"/>
                <a:gd name="connsiteY76" fmla="*/ 206226 h 977693"/>
                <a:gd name="connsiteX77" fmla="*/ 164607 w 2189512"/>
                <a:gd name="connsiteY77" fmla="*/ 208254 h 977693"/>
                <a:gd name="connsiteX78" fmla="*/ 162230 w 2189512"/>
                <a:gd name="connsiteY78" fmla="*/ 207757 h 977693"/>
                <a:gd name="connsiteX79" fmla="*/ 144323 w 2189512"/>
                <a:gd name="connsiteY79" fmla="*/ 207980 h 977693"/>
                <a:gd name="connsiteX80" fmla="*/ 140399 w 2189512"/>
                <a:gd name="connsiteY80" fmla="*/ 199469 h 977693"/>
                <a:gd name="connsiteX81" fmla="*/ 147657 w 2189512"/>
                <a:gd name="connsiteY81" fmla="*/ 194329 h 977693"/>
                <a:gd name="connsiteX82" fmla="*/ 132245 w 2189512"/>
                <a:gd name="connsiteY82" fmla="*/ 192163 h 977693"/>
                <a:gd name="connsiteX83" fmla="*/ 127135 w 2189512"/>
                <a:gd name="connsiteY83" fmla="*/ 186391 h 977693"/>
                <a:gd name="connsiteX84" fmla="*/ 127183 w 2189512"/>
                <a:gd name="connsiteY84" fmla="*/ 181888 h 977693"/>
                <a:gd name="connsiteX85" fmla="*/ 119528 w 2189512"/>
                <a:gd name="connsiteY85" fmla="*/ 183020 h 977693"/>
                <a:gd name="connsiteX86" fmla="*/ 99356 w 2189512"/>
                <a:gd name="connsiteY86" fmla="*/ 181032 h 977693"/>
                <a:gd name="connsiteX87" fmla="*/ 96315 w 2189512"/>
                <a:gd name="connsiteY87" fmla="*/ 169481 h 977693"/>
                <a:gd name="connsiteX88" fmla="*/ 95265 w 2189512"/>
                <a:gd name="connsiteY88" fmla="*/ 169758 h 977693"/>
                <a:gd name="connsiteX89" fmla="*/ 119869 w 2189512"/>
                <a:gd name="connsiteY89" fmla="*/ 161496 h 977693"/>
                <a:gd name="connsiteX90" fmla="*/ 88722 w 2189512"/>
                <a:gd name="connsiteY90" fmla="*/ 165664 h 977693"/>
                <a:gd name="connsiteX91" fmla="*/ 85773 w 2189512"/>
                <a:gd name="connsiteY91" fmla="*/ 165048 h 977693"/>
                <a:gd name="connsiteX92" fmla="*/ 63559 w 2189512"/>
                <a:gd name="connsiteY92" fmla="*/ 165324 h 977693"/>
                <a:gd name="connsiteX93" fmla="*/ 58690 w 2189512"/>
                <a:gd name="connsiteY93" fmla="*/ 154765 h 977693"/>
                <a:gd name="connsiteX94" fmla="*/ 64055 w 2189512"/>
                <a:gd name="connsiteY94" fmla="*/ 150966 h 977693"/>
                <a:gd name="connsiteX95" fmla="*/ 54577 w 2189512"/>
                <a:gd name="connsiteY95" fmla="*/ 152368 h 977693"/>
                <a:gd name="connsiteX96" fmla="*/ 29552 w 2189512"/>
                <a:gd name="connsiteY96" fmla="*/ 149901 h 977693"/>
                <a:gd name="connsiteX97" fmla="*/ 20518 w 2189512"/>
                <a:gd name="connsiteY97" fmla="*/ 144357 h 977693"/>
                <a:gd name="connsiteX98" fmla="*/ 23464 w 2189512"/>
                <a:gd name="connsiteY98" fmla="*/ 139439 h 977693"/>
                <a:gd name="connsiteX99" fmla="*/ 14930 w 2189512"/>
                <a:gd name="connsiteY99" fmla="*/ 139994 h 977693"/>
                <a:gd name="connsiteX100" fmla="*/ 0 w 2189512"/>
                <a:gd name="connsiteY100" fmla="*/ 138179 h 977693"/>
                <a:gd name="connsiteX101" fmla="*/ 87685 w 2189512"/>
                <a:gd name="connsiteY101" fmla="*/ 69129 h 977693"/>
                <a:gd name="connsiteX102" fmla="*/ 369128 w 2189512"/>
                <a:gd name="connsiteY102" fmla="*/ 610 h 977693"/>
                <a:gd name="connsiteX103" fmla="*/ 809167 w 2189512"/>
                <a:gd name="connsiteY103" fmla="*/ 60974 h 977693"/>
                <a:gd name="connsiteX104" fmla="*/ 1229193 w 2189512"/>
                <a:gd name="connsiteY104" fmla="*/ 193468 h 977693"/>
                <a:gd name="connsiteX105" fmla="*/ 1236391 w 2189512"/>
                <a:gd name="connsiteY105" fmla="*/ 194359 h 977693"/>
                <a:gd name="connsiteX106" fmla="*/ 1248870 w 2189512"/>
                <a:gd name="connsiteY106" fmla="*/ 199432 h 977693"/>
                <a:gd name="connsiteX107" fmla="*/ 1287266 w 2189512"/>
                <a:gd name="connsiteY107" fmla="*/ 213003 h 977693"/>
                <a:gd name="connsiteX108" fmla="*/ 1298923 w 2189512"/>
                <a:gd name="connsiteY108" fmla="*/ 217596 h 977693"/>
                <a:gd name="connsiteX109" fmla="*/ 1341432 w 2189512"/>
                <a:gd name="connsiteY109" fmla="*/ 233567 h 977693"/>
                <a:gd name="connsiteX110" fmla="*/ 1357202 w 2189512"/>
                <a:gd name="connsiteY110" fmla="*/ 240559 h 977693"/>
                <a:gd name="connsiteX111" fmla="*/ 1461764 w 2189512"/>
                <a:gd name="connsiteY111" fmla="*/ 280590 h 977693"/>
                <a:gd name="connsiteX112" fmla="*/ 1473763 w 2189512"/>
                <a:gd name="connsiteY112" fmla="*/ 286486 h 977693"/>
                <a:gd name="connsiteX113" fmla="*/ 1482950 w 2189512"/>
                <a:gd name="connsiteY113" fmla="*/ 289639 h 977693"/>
                <a:gd name="connsiteX114" fmla="*/ 1500846 w 2189512"/>
                <a:gd name="connsiteY114" fmla="*/ 296767 h 977693"/>
                <a:gd name="connsiteX115" fmla="*/ 1524158 w 2189512"/>
                <a:gd name="connsiteY115" fmla="*/ 305953 h 977693"/>
                <a:gd name="connsiteX116" fmla="*/ 1536157 w 2189512"/>
                <a:gd name="connsiteY116" fmla="*/ 311848 h 977693"/>
                <a:gd name="connsiteX117" fmla="*/ 1586552 w 2189512"/>
                <a:gd name="connsiteY117" fmla="*/ 331315 h 977693"/>
                <a:gd name="connsiteX118" fmla="*/ 1598551 w 2189512"/>
                <a:gd name="connsiteY118" fmla="*/ 337211 h 977693"/>
                <a:gd name="connsiteX119" fmla="*/ 1653061 w 2189512"/>
                <a:gd name="connsiteY119" fmla="*/ 359077 h 977693"/>
                <a:gd name="connsiteX120" fmla="*/ 1669653 w 2189512"/>
                <a:gd name="connsiteY120" fmla="*/ 366549 h 977693"/>
                <a:gd name="connsiteX121" fmla="*/ 1705444 w 2189512"/>
                <a:gd name="connsiteY121" fmla="*/ 380807 h 977693"/>
                <a:gd name="connsiteX122" fmla="*/ 1736161 w 2189512"/>
                <a:gd name="connsiteY122" fmla="*/ 394311 h 977693"/>
                <a:gd name="connsiteX123" fmla="*/ 1786899 w 2189512"/>
                <a:gd name="connsiteY123" fmla="*/ 415081 h 977693"/>
                <a:gd name="connsiteX124" fmla="*/ 1802669 w 2189512"/>
                <a:gd name="connsiteY124" fmla="*/ 422073 h 977693"/>
                <a:gd name="connsiteX125" fmla="*/ 1811857 w 2189512"/>
                <a:gd name="connsiteY125" fmla="*/ 425226 h 977693"/>
                <a:gd name="connsiteX126" fmla="*/ 1829752 w 2189512"/>
                <a:gd name="connsiteY126" fmla="*/ 432355 h 977693"/>
                <a:gd name="connsiteX127" fmla="*/ 1853887 w 2189512"/>
                <a:gd name="connsiteY127" fmla="*/ 442021 h 977693"/>
                <a:gd name="connsiteX128" fmla="*/ 1869657 w 2189512"/>
                <a:gd name="connsiteY128" fmla="*/ 449013 h 977693"/>
                <a:gd name="connsiteX129" fmla="*/ 1920395 w 2189512"/>
                <a:gd name="connsiteY129" fmla="*/ 469782 h 977693"/>
                <a:gd name="connsiteX130" fmla="*/ 1936165 w 2189512"/>
                <a:gd name="connsiteY130" fmla="*/ 476774 h 977693"/>
                <a:gd name="connsiteX131" fmla="*/ 1982789 w 2189512"/>
                <a:gd name="connsiteY131" fmla="*/ 495145 h 977693"/>
                <a:gd name="connsiteX132" fmla="*/ 1998559 w 2189512"/>
                <a:gd name="connsiteY132" fmla="*/ 502137 h 977693"/>
                <a:gd name="connsiteX133" fmla="*/ 2045183 w 2189512"/>
                <a:gd name="connsiteY133" fmla="*/ 520507 h 977693"/>
                <a:gd name="connsiteX134" fmla="*/ 2056839 w 2189512"/>
                <a:gd name="connsiteY134" fmla="*/ 525100 h 977693"/>
                <a:gd name="connsiteX135" fmla="*/ 2099349 w 2189512"/>
                <a:gd name="connsiteY135" fmla="*/ 541071 h 977693"/>
                <a:gd name="connsiteX136" fmla="*/ 2111142 w 2189512"/>
                <a:gd name="connsiteY136" fmla="*/ 543538 h 977693"/>
                <a:gd name="connsiteX137" fmla="*/ 2157766 w 2189512"/>
                <a:gd name="connsiteY137" fmla="*/ 561909 h 977693"/>
                <a:gd name="connsiteX138" fmla="*/ 2166602 w 2189512"/>
                <a:gd name="connsiteY13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836551 w 2189512"/>
                <a:gd name="connsiteY57" fmla="*/ 371354 h 977693"/>
                <a:gd name="connsiteX58" fmla="*/ 252598 w 2189512"/>
                <a:gd name="connsiteY58" fmla="*/ 285497 h 977693"/>
                <a:gd name="connsiteX59" fmla="*/ 230672 w 2189512"/>
                <a:gd name="connsiteY59" fmla="*/ 277362 h 977693"/>
                <a:gd name="connsiteX60" fmla="*/ 230792 w 2189512"/>
                <a:gd name="connsiteY60" fmla="*/ 266276 h 977693"/>
                <a:gd name="connsiteX61" fmla="*/ 226061 w 2189512"/>
                <a:gd name="connsiteY61" fmla="*/ 266714 h 977693"/>
                <a:gd name="connsiteX62" fmla="*/ 207824 w 2189512"/>
                <a:gd name="connsiteY62" fmla="*/ 258282 h 977693"/>
                <a:gd name="connsiteX63" fmla="*/ 209888 w 2189512"/>
                <a:gd name="connsiteY63" fmla="*/ 253560 h 977693"/>
                <a:gd name="connsiteX64" fmla="*/ 214638 w 2189512"/>
                <a:gd name="connsiteY64" fmla="*/ 250980 h 977693"/>
                <a:gd name="connsiteX65" fmla="*/ 208124 w 2189512"/>
                <a:gd name="connsiteY65" fmla="*/ 250980 h 977693"/>
                <a:gd name="connsiteX66" fmla="*/ 208124 w 2189512"/>
                <a:gd name="connsiteY66" fmla="*/ 247179 h 977693"/>
                <a:gd name="connsiteX67" fmla="*/ 200006 w 2189512"/>
                <a:gd name="connsiteY67" fmla="*/ 247107 h 977693"/>
                <a:gd name="connsiteX68" fmla="*/ 197880 w 2189512"/>
                <a:gd name="connsiteY68" fmla="*/ 233737 h 977693"/>
                <a:gd name="connsiteX69" fmla="*/ 199012 w 2189512"/>
                <a:gd name="connsiteY69" fmla="*/ 233183 h 977693"/>
                <a:gd name="connsiteX70" fmla="*/ 192590 w 2189512"/>
                <a:gd name="connsiteY70" fmla="*/ 234331 h 977693"/>
                <a:gd name="connsiteX71" fmla="*/ 168567 w 2189512"/>
                <a:gd name="connsiteY71" fmla="*/ 228239 h 977693"/>
                <a:gd name="connsiteX72" fmla="*/ 168195 w 2189512"/>
                <a:gd name="connsiteY72" fmla="*/ 226902 h 977693"/>
                <a:gd name="connsiteX73" fmla="*/ 167969 w 2189512"/>
                <a:gd name="connsiteY73" fmla="*/ 226917 h 977693"/>
                <a:gd name="connsiteX74" fmla="*/ 155425 w 2189512"/>
                <a:gd name="connsiteY74" fmla="*/ 225392 h 977693"/>
                <a:gd name="connsiteX75" fmla="*/ 179763 w 2189512"/>
                <a:gd name="connsiteY75" fmla="*/ 206226 h 977693"/>
                <a:gd name="connsiteX76" fmla="*/ 164607 w 2189512"/>
                <a:gd name="connsiteY76" fmla="*/ 208254 h 977693"/>
                <a:gd name="connsiteX77" fmla="*/ 162230 w 2189512"/>
                <a:gd name="connsiteY77" fmla="*/ 207757 h 977693"/>
                <a:gd name="connsiteX78" fmla="*/ 144323 w 2189512"/>
                <a:gd name="connsiteY78" fmla="*/ 207980 h 977693"/>
                <a:gd name="connsiteX79" fmla="*/ 140399 w 2189512"/>
                <a:gd name="connsiteY79" fmla="*/ 199469 h 977693"/>
                <a:gd name="connsiteX80" fmla="*/ 147657 w 2189512"/>
                <a:gd name="connsiteY80" fmla="*/ 194329 h 977693"/>
                <a:gd name="connsiteX81" fmla="*/ 132245 w 2189512"/>
                <a:gd name="connsiteY81" fmla="*/ 192163 h 977693"/>
                <a:gd name="connsiteX82" fmla="*/ 127135 w 2189512"/>
                <a:gd name="connsiteY82" fmla="*/ 186391 h 977693"/>
                <a:gd name="connsiteX83" fmla="*/ 127183 w 2189512"/>
                <a:gd name="connsiteY83" fmla="*/ 181888 h 977693"/>
                <a:gd name="connsiteX84" fmla="*/ 119528 w 2189512"/>
                <a:gd name="connsiteY84" fmla="*/ 183020 h 977693"/>
                <a:gd name="connsiteX85" fmla="*/ 99356 w 2189512"/>
                <a:gd name="connsiteY85" fmla="*/ 181032 h 977693"/>
                <a:gd name="connsiteX86" fmla="*/ 96315 w 2189512"/>
                <a:gd name="connsiteY86" fmla="*/ 169481 h 977693"/>
                <a:gd name="connsiteX87" fmla="*/ 95265 w 2189512"/>
                <a:gd name="connsiteY87" fmla="*/ 169758 h 977693"/>
                <a:gd name="connsiteX88" fmla="*/ 119869 w 2189512"/>
                <a:gd name="connsiteY88" fmla="*/ 161496 h 977693"/>
                <a:gd name="connsiteX89" fmla="*/ 88722 w 2189512"/>
                <a:gd name="connsiteY89" fmla="*/ 165664 h 977693"/>
                <a:gd name="connsiteX90" fmla="*/ 85773 w 2189512"/>
                <a:gd name="connsiteY90" fmla="*/ 165048 h 977693"/>
                <a:gd name="connsiteX91" fmla="*/ 63559 w 2189512"/>
                <a:gd name="connsiteY91" fmla="*/ 165324 h 977693"/>
                <a:gd name="connsiteX92" fmla="*/ 58690 w 2189512"/>
                <a:gd name="connsiteY92" fmla="*/ 154765 h 977693"/>
                <a:gd name="connsiteX93" fmla="*/ 64055 w 2189512"/>
                <a:gd name="connsiteY93" fmla="*/ 150966 h 977693"/>
                <a:gd name="connsiteX94" fmla="*/ 54577 w 2189512"/>
                <a:gd name="connsiteY94" fmla="*/ 152368 h 977693"/>
                <a:gd name="connsiteX95" fmla="*/ 29552 w 2189512"/>
                <a:gd name="connsiteY95" fmla="*/ 149901 h 977693"/>
                <a:gd name="connsiteX96" fmla="*/ 20518 w 2189512"/>
                <a:gd name="connsiteY96" fmla="*/ 144357 h 977693"/>
                <a:gd name="connsiteX97" fmla="*/ 23464 w 2189512"/>
                <a:gd name="connsiteY97" fmla="*/ 139439 h 977693"/>
                <a:gd name="connsiteX98" fmla="*/ 14930 w 2189512"/>
                <a:gd name="connsiteY98" fmla="*/ 139994 h 977693"/>
                <a:gd name="connsiteX99" fmla="*/ 0 w 2189512"/>
                <a:gd name="connsiteY99" fmla="*/ 138179 h 977693"/>
                <a:gd name="connsiteX100" fmla="*/ 87685 w 2189512"/>
                <a:gd name="connsiteY100" fmla="*/ 69129 h 977693"/>
                <a:gd name="connsiteX101" fmla="*/ 369128 w 2189512"/>
                <a:gd name="connsiteY101" fmla="*/ 610 h 977693"/>
                <a:gd name="connsiteX102" fmla="*/ 809167 w 2189512"/>
                <a:gd name="connsiteY102" fmla="*/ 60974 h 977693"/>
                <a:gd name="connsiteX103" fmla="*/ 1229193 w 2189512"/>
                <a:gd name="connsiteY103" fmla="*/ 193468 h 977693"/>
                <a:gd name="connsiteX104" fmla="*/ 1236391 w 2189512"/>
                <a:gd name="connsiteY104" fmla="*/ 194359 h 977693"/>
                <a:gd name="connsiteX105" fmla="*/ 1248870 w 2189512"/>
                <a:gd name="connsiteY105" fmla="*/ 199432 h 977693"/>
                <a:gd name="connsiteX106" fmla="*/ 1287266 w 2189512"/>
                <a:gd name="connsiteY106" fmla="*/ 213003 h 977693"/>
                <a:gd name="connsiteX107" fmla="*/ 1298923 w 2189512"/>
                <a:gd name="connsiteY107" fmla="*/ 217596 h 977693"/>
                <a:gd name="connsiteX108" fmla="*/ 1341432 w 2189512"/>
                <a:gd name="connsiteY108" fmla="*/ 233567 h 977693"/>
                <a:gd name="connsiteX109" fmla="*/ 1357202 w 2189512"/>
                <a:gd name="connsiteY109" fmla="*/ 240559 h 977693"/>
                <a:gd name="connsiteX110" fmla="*/ 1461764 w 2189512"/>
                <a:gd name="connsiteY110" fmla="*/ 280590 h 977693"/>
                <a:gd name="connsiteX111" fmla="*/ 1473763 w 2189512"/>
                <a:gd name="connsiteY111" fmla="*/ 286486 h 977693"/>
                <a:gd name="connsiteX112" fmla="*/ 1482950 w 2189512"/>
                <a:gd name="connsiteY112" fmla="*/ 289639 h 977693"/>
                <a:gd name="connsiteX113" fmla="*/ 1500846 w 2189512"/>
                <a:gd name="connsiteY113" fmla="*/ 296767 h 977693"/>
                <a:gd name="connsiteX114" fmla="*/ 1524158 w 2189512"/>
                <a:gd name="connsiteY114" fmla="*/ 305953 h 977693"/>
                <a:gd name="connsiteX115" fmla="*/ 1536157 w 2189512"/>
                <a:gd name="connsiteY115" fmla="*/ 311848 h 977693"/>
                <a:gd name="connsiteX116" fmla="*/ 1586552 w 2189512"/>
                <a:gd name="connsiteY116" fmla="*/ 331315 h 977693"/>
                <a:gd name="connsiteX117" fmla="*/ 1598551 w 2189512"/>
                <a:gd name="connsiteY117" fmla="*/ 337211 h 977693"/>
                <a:gd name="connsiteX118" fmla="*/ 1653061 w 2189512"/>
                <a:gd name="connsiteY118" fmla="*/ 359077 h 977693"/>
                <a:gd name="connsiteX119" fmla="*/ 1669653 w 2189512"/>
                <a:gd name="connsiteY119" fmla="*/ 366549 h 977693"/>
                <a:gd name="connsiteX120" fmla="*/ 1705444 w 2189512"/>
                <a:gd name="connsiteY120" fmla="*/ 380807 h 977693"/>
                <a:gd name="connsiteX121" fmla="*/ 1736161 w 2189512"/>
                <a:gd name="connsiteY121" fmla="*/ 394311 h 977693"/>
                <a:gd name="connsiteX122" fmla="*/ 1786899 w 2189512"/>
                <a:gd name="connsiteY122" fmla="*/ 415081 h 977693"/>
                <a:gd name="connsiteX123" fmla="*/ 1802669 w 2189512"/>
                <a:gd name="connsiteY123" fmla="*/ 422073 h 977693"/>
                <a:gd name="connsiteX124" fmla="*/ 1811857 w 2189512"/>
                <a:gd name="connsiteY124" fmla="*/ 425226 h 977693"/>
                <a:gd name="connsiteX125" fmla="*/ 1829752 w 2189512"/>
                <a:gd name="connsiteY125" fmla="*/ 432355 h 977693"/>
                <a:gd name="connsiteX126" fmla="*/ 1853887 w 2189512"/>
                <a:gd name="connsiteY126" fmla="*/ 442021 h 977693"/>
                <a:gd name="connsiteX127" fmla="*/ 1869657 w 2189512"/>
                <a:gd name="connsiteY127" fmla="*/ 449013 h 977693"/>
                <a:gd name="connsiteX128" fmla="*/ 1920395 w 2189512"/>
                <a:gd name="connsiteY128" fmla="*/ 469782 h 977693"/>
                <a:gd name="connsiteX129" fmla="*/ 1936165 w 2189512"/>
                <a:gd name="connsiteY129" fmla="*/ 476774 h 977693"/>
                <a:gd name="connsiteX130" fmla="*/ 1982789 w 2189512"/>
                <a:gd name="connsiteY130" fmla="*/ 495145 h 977693"/>
                <a:gd name="connsiteX131" fmla="*/ 1998559 w 2189512"/>
                <a:gd name="connsiteY131" fmla="*/ 502137 h 977693"/>
                <a:gd name="connsiteX132" fmla="*/ 2045183 w 2189512"/>
                <a:gd name="connsiteY132" fmla="*/ 520507 h 977693"/>
                <a:gd name="connsiteX133" fmla="*/ 2056839 w 2189512"/>
                <a:gd name="connsiteY133" fmla="*/ 525100 h 977693"/>
                <a:gd name="connsiteX134" fmla="*/ 2099349 w 2189512"/>
                <a:gd name="connsiteY134" fmla="*/ 541071 h 977693"/>
                <a:gd name="connsiteX135" fmla="*/ 2111142 w 2189512"/>
                <a:gd name="connsiteY135" fmla="*/ 543538 h 977693"/>
                <a:gd name="connsiteX136" fmla="*/ 2157766 w 2189512"/>
                <a:gd name="connsiteY136" fmla="*/ 561909 h 977693"/>
                <a:gd name="connsiteX137" fmla="*/ 2166602 w 2189512"/>
                <a:gd name="connsiteY13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22637 w 2189512"/>
                <a:gd name="connsiteY55" fmla="*/ 437981 h 977693"/>
                <a:gd name="connsiteX56" fmla="*/ 836551 w 2189512"/>
                <a:gd name="connsiteY56" fmla="*/ 371354 h 977693"/>
                <a:gd name="connsiteX57" fmla="*/ 252598 w 2189512"/>
                <a:gd name="connsiteY57" fmla="*/ 285497 h 977693"/>
                <a:gd name="connsiteX58" fmla="*/ 230672 w 2189512"/>
                <a:gd name="connsiteY58" fmla="*/ 277362 h 977693"/>
                <a:gd name="connsiteX59" fmla="*/ 230792 w 2189512"/>
                <a:gd name="connsiteY59" fmla="*/ 266276 h 977693"/>
                <a:gd name="connsiteX60" fmla="*/ 226061 w 2189512"/>
                <a:gd name="connsiteY60" fmla="*/ 266714 h 977693"/>
                <a:gd name="connsiteX61" fmla="*/ 207824 w 2189512"/>
                <a:gd name="connsiteY61" fmla="*/ 258282 h 977693"/>
                <a:gd name="connsiteX62" fmla="*/ 209888 w 2189512"/>
                <a:gd name="connsiteY62" fmla="*/ 253560 h 977693"/>
                <a:gd name="connsiteX63" fmla="*/ 214638 w 2189512"/>
                <a:gd name="connsiteY63" fmla="*/ 250980 h 977693"/>
                <a:gd name="connsiteX64" fmla="*/ 208124 w 2189512"/>
                <a:gd name="connsiteY64" fmla="*/ 250980 h 977693"/>
                <a:gd name="connsiteX65" fmla="*/ 208124 w 2189512"/>
                <a:gd name="connsiteY65" fmla="*/ 247179 h 977693"/>
                <a:gd name="connsiteX66" fmla="*/ 200006 w 2189512"/>
                <a:gd name="connsiteY66" fmla="*/ 247107 h 977693"/>
                <a:gd name="connsiteX67" fmla="*/ 197880 w 2189512"/>
                <a:gd name="connsiteY67" fmla="*/ 233737 h 977693"/>
                <a:gd name="connsiteX68" fmla="*/ 199012 w 2189512"/>
                <a:gd name="connsiteY68" fmla="*/ 233183 h 977693"/>
                <a:gd name="connsiteX69" fmla="*/ 192590 w 2189512"/>
                <a:gd name="connsiteY69" fmla="*/ 234331 h 977693"/>
                <a:gd name="connsiteX70" fmla="*/ 168567 w 2189512"/>
                <a:gd name="connsiteY70" fmla="*/ 228239 h 977693"/>
                <a:gd name="connsiteX71" fmla="*/ 168195 w 2189512"/>
                <a:gd name="connsiteY71" fmla="*/ 226902 h 977693"/>
                <a:gd name="connsiteX72" fmla="*/ 167969 w 2189512"/>
                <a:gd name="connsiteY72" fmla="*/ 226917 h 977693"/>
                <a:gd name="connsiteX73" fmla="*/ 155425 w 2189512"/>
                <a:gd name="connsiteY73" fmla="*/ 225392 h 977693"/>
                <a:gd name="connsiteX74" fmla="*/ 179763 w 2189512"/>
                <a:gd name="connsiteY74" fmla="*/ 206226 h 977693"/>
                <a:gd name="connsiteX75" fmla="*/ 164607 w 2189512"/>
                <a:gd name="connsiteY75" fmla="*/ 208254 h 977693"/>
                <a:gd name="connsiteX76" fmla="*/ 162230 w 2189512"/>
                <a:gd name="connsiteY76" fmla="*/ 207757 h 977693"/>
                <a:gd name="connsiteX77" fmla="*/ 144323 w 2189512"/>
                <a:gd name="connsiteY77" fmla="*/ 207980 h 977693"/>
                <a:gd name="connsiteX78" fmla="*/ 140399 w 2189512"/>
                <a:gd name="connsiteY78" fmla="*/ 199469 h 977693"/>
                <a:gd name="connsiteX79" fmla="*/ 147657 w 2189512"/>
                <a:gd name="connsiteY79" fmla="*/ 194329 h 977693"/>
                <a:gd name="connsiteX80" fmla="*/ 132245 w 2189512"/>
                <a:gd name="connsiteY80" fmla="*/ 192163 h 977693"/>
                <a:gd name="connsiteX81" fmla="*/ 127135 w 2189512"/>
                <a:gd name="connsiteY81" fmla="*/ 186391 h 977693"/>
                <a:gd name="connsiteX82" fmla="*/ 127183 w 2189512"/>
                <a:gd name="connsiteY82" fmla="*/ 181888 h 977693"/>
                <a:gd name="connsiteX83" fmla="*/ 119528 w 2189512"/>
                <a:gd name="connsiteY83" fmla="*/ 183020 h 977693"/>
                <a:gd name="connsiteX84" fmla="*/ 99356 w 2189512"/>
                <a:gd name="connsiteY84" fmla="*/ 181032 h 977693"/>
                <a:gd name="connsiteX85" fmla="*/ 96315 w 2189512"/>
                <a:gd name="connsiteY85" fmla="*/ 169481 h 977693"/>
                <a:gd name="connsiteX86" fmla="*/ 95265 w 2189512"/>
                <a:gd name="connsiteY86" fmla="*/ 169758 h 977693"/>
                <a:gd name="connsiteX87" fmla="*/ 119869 w 2189512"/>
                <a:gd name="connsiteY87" fmla="*/ 161496 h 977693"/>
                <a:gd name="connsiteX88" fmla="*/ 88722 w 2189512"/>
                <a:gd name="connsiteY88" fmla="*/ 165664 h 977693"/>
                <a:gd name="connsiteX89" fmla="*/ 85773 w 2189512"/>
                <a:gd name="connsiteY89" fmla="*/ 165048 h 977693"/>
                <a:gd name="connsiteX90" fmla="*/ 63559 w 2189512"/>
                <a:gd name="connsiteY90" fmla="*/ 165324 h 977693"/>
                <a:gd name="connsiteX91" fmla="*/ 58690 w 2189512"/>
                <a:gd name="connsiteY91" fmla="*/ 154765 h 977693"/>
                <a:gd name="connsiteX92" fmla="*/ 64055 w 2189512"/>
                <a:gd name="connsiteY92" fmla="*/ 150966 h 977693"/>
                <a:gd name="connsiteX93" fmla="*/ 54577 w 2189512"/>
                <a:gd name="connsiteY93" fmla="*/ 152368 h 977693"/>
                <a:gd name="connsiteX94" fmla="*/ 29552 w 2189512"/>
                <a:gd name="connsiteY94" fmla="*/ 149901 h 977693"/>
                <a:gd name="connsiteX95" fmla="*/ 20518 w 2189512"/>
                <a:gd name="connsiteY95" fmla="*/ 144357 h 977693"/>
                <a:gd name="connsiteX96" fmla="*/ 23464 w 2189512"/>
                <a:gd name="connsiteY96" fmla="*/ 139439 h 977693"/>
                <a:gd name="connsiteX97" fmla="*/ 14930 w 2189512"/>
                <a:gd name="connsiteY97" fmla="*/ 139994 h 977693"/>
                <a:gd name="connsiteX98" fmla="*/ 0 w 2189512"/>
                <a:gd name="connsiteY98" fmla="*/ 138179 h 977693"/>
                <a:gd name="connsiteX99" fmla="*/ 87685 w 2189512"/>
                <a:gd name="connsiteY99" fmla="*/ 69129 h 977693"/>
                <a:gd name="connsiteX100" fmla="*/ 369128 w 2189512"/>
                <a:gd name="connsiteY100" fmla="*/ 610 h 977693"/>
                <a:gd name="connsiteX101" fmla="*/ 809167 w 2189512"/>
                <a:gd name="connsiteY101" fmla="*/ 60974 h 977693"/>
                <a:gd name="connsiteX102" fmla="*/ 1229193 w 2189512"/>
                <a:gd name="connsiteY102" fmla="*/ 193468 h 977693"/>
                <a:gd name="connsiteX103" fmla="*/ 1236391 w 2189512"/>
                <a:gd name="connsiteY103" fmla="*/ 194359 h 977693"/>
                <a:gd name="connsiteX104" fmla="*/ 1248870 w 2189512"/>
                <a:gd name="connsiteY104" fmla="*/ 199432 h 977693"/>
                <a:gd name="connsiteX105" fmla="*/ 1287266 w 2189512"/>
                <a:gd name="connsiteY105" fmla="*/ 213003 h 977693"/>
                <a:gd name="connsiteX106" fmla="*/ 1298923 w 2189512"/>
                <a:gd name="connsiteY106" fmla="*/ 217596 h 977693"/>
                <a:gd name="connsiteX107" fmla="*/ 1341432 w 2189512"/>
                <a:gd name="connsiteY107" fmla="*/ 233567 h 977693"/>
                <a:gd name="connsiteX108" fmla="*/ 1357202 w 2189512"/>
                <a:gd name="connsiteY108" fmla="*/ 240559 h 977693"/>
                <a:gd name="connsiteX109" fmla="*/ 1461764 w 2189512"/>
                <a:gd name="connsiteY109" fmla="*/ 280590 h 977693"/>
                <a:gd name="connsiteX110" fmla="*/ 1473763 w 2189512"/>
                <a:gd name="connsiteY110" fmla="*/ 286486 h 977693"/>
                <a:gd name="connsiteX111" fmla="*/ 1482950 w 2189512"/>
                <a:gd name="connsiteY111" fmla="*/ 289639 h 977693"/>
                <a:gd name="connsiteX112" fmla="*/ 1500846 w 2189512"/>
                <a:gd name="connsiteY112" fmla="*/ 296767 h 977693"/>
                <a:gd name="connsiteX113" fmla="*/ 1524158 w 2189512"/>
                <a:gd name="connsiteY113" fmla="*/ 305953 h 977693"/>
                <a:gd name="connsiteX114" fmla="*/ 1536157 w 2189512"/>
                <a:gd name="connsiteY114" fmla="*/ 311848 h 977693"/>
                <a:gd name="connsiteX115" fmla="*/ 1586552 w 2189512"/>
                <a:gd name="connsiteY115" fmla="*/ 331315 h 977693"/>
                <a:gd name="connsiteX116" fmla="*/ 1598551 w 2189512"/>
                <a:gd name="connsiteY116" fmla="*/ 337211 h 977693"/>
                <a:gd name="connsiteX117" fmla="*/ 1653061 w 2189512"/>
                <a:gd name="connsiteY117" fmla="*/ 359077 h 977693"/>
                <a:gd name="connsiteX118" fmla="*/ 1669653 w 2189512"/>
                <a:gd name="connsiteY118" fmla="*/ 366549 h 977693"/>
                <a:gd name="connsiteX119" fmla="*/ 1705444 w 2189512"/>
                <a:gd name="connsiteY119" fmla="*/ 380807 h 977693"/>
                <a:gd name="connsiteX120" fmla="*/ 1736161 w 2189512"/>
                <a:gd name="connsiteY120" fmla="*/ 394311 h 977693"/>
                <a:gd name="connsiteX121" fmla="*/ 1786899 w 2189512"/>
                <a:gd name="connsiteY121" fmla="*/ 415081 h 977693"/>
                <a:gd name="connsiteX122" fmla="*/ 1802669 w 2189512"/>
                <a:gd name="connsiteY122" fmla="*/ 422073 h 977693"/>
                <a:gd name="connsiteX123" fmla="*/ 1811857 w 2189512"/>
                <a:gd name="connsiteY123" fmla="*/ 425226 h 977693"/>
                <a:gd name="connsiteX124" fmla="*/ 1829752 w 2189512"/>
                <a:gd name="connsiteY124" fmla="*/ 432355 h 977693"/>
                <a:gd name="connsiteX125" fmla="*/ 1853887 w 2189512"/>
                <a:gd name="connsiteY125" fmla="*/ 442021 h 977693"/>
                <a:gd name="connsiteX126" fmla="*/ 1869657 w 2189512"/>
                <a:gd name="connsiteY126" fmla="*/ 449013 h 977693"/>
                <a:gd name="connsiteX127" fmla="*/ 1920395 w 2189512"/>
                <a:gd name="connsiteY127" fmla="*/ 469782 h 977693"/>
                <a:gd name="connsiteX128" fmla="*/ 1936165 w 2189512"/>
                <a:gd name="connsiteY128" fmla="*/ 476774 h 977693"/>
                <a:gd name="connsiteX129" fmla="*/ 1982789 w 2189512"/>
                <a:gd name="connsiteY129" fmla="*/ 495145 h 977693"/>
                <a:gd name="connsiteX130" fmla="*/ 1998559 w 2189512"/>
                <a:gd name="connsiteY130" fmla="*/ 502137 h 977693"/>
                <a:gd name="connsiteX131" fmla="*/ 2045183 w 2189512"/>
                <a:gd name="connsiteY131" fmla="*/ 520507 h 977693"/>
                <a:gd name="connsiteX132" fmla="*/ 2056839 w 2189512"/>
                <a:gd name="connsiteY132" fmla="*/ 525100 h 977693"/>
                <a:gd name="connsiteX133" fmla="*/ 2099349 w 2189512"/>
                <a:gd name="connsiteY133" fmla="*/ 541071 h 977693"/>
                <a:gd name="connsiteX134" fmla="*/ 2111142 w 2189512"/>
                <a:gd name="connsiteY134" fmla="*/ 543538 h 977693"/>
                <a:gd name="connsiteX135" fmla="*/ 2157766 w 2189512"/>
                <a:gd name="connsiteY135" fmla="*/ 561909 h 977693"/>
                <a:gd name="connsiteX136" fmla="*/ 2166602 w 2189512"/>
                <a:gd name="connsiteY13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389598 w 2189512"/>
                <a:gd name="connsiteY45" fmla="*/ 612303 h 977693"/>
                <a:gd name="connsiteX46" fmla="*/ 1382192 w 2189512"/>
                <a:gd name="connsiteY46" fmla="*/ 607984 h 977693"/>
                <a:gd name="connsiteX47" fmla="*/ 1349144 w 2189512"/>
                <a:gd name="connsiteY47" fmla="*/ 590915 h 977693"/>
                <a:gd name="connsiteX48" fmla="*/ 1312324 w 2189512"/>
                <a:gd name="connsiteY48" fmla="*/ 572748 h 977693"/>
                <a:gd name="connsiteX49" fmla="*/ 1272694 w 2189512"/>
                <a:gd name="connsiteY49" fmla="*/ 551840 h 977693"/>
                <a:gd name="connsiteX50" fmla="*/ 1202688 w 2189512"/>
                <a:gd name="connsiteY50" fmla="*/ 518731 h 977693"/>
                <a:gd name="connsiteX51" fmla="*/ 1174097 w 2189512"/>
                <a:gd name="connsiteY51" fmla="*/ 505364 h 977693"/>
                <a:gd name="connsiteX52" fmla="*/ 1146328 w 2189512"/>
                <a:gd name="connsiteY52" fmla="*/ 492477 h 977693"/>
                <a:gd name="connsiteX53" fmla="*/ 1118079 w 2189512"/>
                <a:gd name="connsiteY53" fmla="*/ 480413 h 977693"/>
                <a:gd name="connsiteX54" fmla="*/ 1022637 w 2189512"/>
                <a:gd name="connsiteY54" fmla="*/ 437981 h 977693"/>
                <a:gd name="connsiteX55" fmla="*/ 836551 w 2189512"/>
                <a:gd name="connsiteY55" fmla="*/ 371354 h 977693"/>
                <a:gd name="connsiteX56" fmla="*/ 252598 w 2189512"/>
                <a:gd name="connsiteY56" fmla="*/ 285497 h 977693"/>
                <a:gd name="connsiteX57" fmla="*/ 230672 w 2189512"/>
                <a:gd name="connsiteY57" fmla="*/ 277362 h 977693"/>
                <a:gd name="connsiteX58" fmla="*/ 230792 w 2189512"/>
                <a:gd name="connsiteY58" fmla="*/ 266276 h 977693"/>
                <a:gd name="connsiteX59" fmla="*/ 226061 w 2189512"/>
                <a:gd name="connsiteY59" fmla="*/ 266714 h 977693"/>
                <a:gd name="connsiteX60" fmla="*/ 207824 w 2189512"/>
                <a:gd name="connsiteY60" fmla="*/ 258282 h 977693"/>
                <a:gd name="connsiteX61" fmla="*/ 209888 w 2189512"/>
                <a:gd name="connsiteY61" fmla="*/ 253560 h 977693"/>
                <a:gd name="connsiteX62" fmla="*/ 214638 w 2189512"/>
                <a:gd name="connsiteY62" fmla="*/ 250980 h 977693"/>
                <a:gd name="connsiteX63" fmla="*/ 208124 w 2189512"/>
                <a:gd name="connsiteY63" fmla="*/ 250980 h 977693"/>
                <a:gd name="connsiteX64" fmla="*/ 208124 w 2189512"/>
                <a:gd name="connsiteY64" fmla="*/ 247179 h 977693"/>
                <a:gd name="connsiteX65" fmla="*/ 200006 w 2189512"/>
                <a:gd name="connsiteY65" fmla="*/ 247107 h 977693"/>
                <a:gd name="connsiteX66" fmla="*/ 197880 w 2189512"/>
                <a:gd name="connsiteY66" fmla="*/ 233737 h 977693"/>
                <a:gd name="connsiteX67" fmla="*/ 199012 w 2189512"/>
                <a:gd name="connsiteY67" fmla="*/ 233183 h 977693"/>
                <a:gd name="connsiteX68" fmla="*/ 192590 w 2189512"/>
                <a:gd name="connsiteY68" fmla="*/ 234331 h 977693"/>
                <a:gd name="connsiteX69" fmla="*/ 168567 w 2189512"/>
                <a:gd name="connsiteY69" fmla="*/ 228239 h 977693"/>
                <a:gd name="connsiteX70" fmla="*/ 168195 w 2189512"/>
                <a:gd name="connsiteY70" fmla="*/ 226902 h 977693"/>
                <a:gd name="connsiteX71" fmla="*/ 167969 w 2189512"/>
                <a:gd name="connsiteY71" fmla="*/ 226917 h 977693"/>
                <a:gd name="connsiteX72" fmla="*/ 155425 w 2189512"/>
                <a:gd name="connsiteY72" fmla="*/ 225392 h 977693"/>
                <a:gd name="connsiteX73" fmla="*/ 179763 w 2189512"/>
                <a:gd name="connsiteY73" fmla="*/ 206226 h 977693"/>
                <a:gd name="connsiteX74" fmla="*/ 164607 w 2189512"/>
                <a:gd name="connsiteY74" fmla="*/ 208254 h 977693"/>
                <a:gd name="connsiteX75" fmla="*/ 162230 w 2189512"/>
                <a:gd name="connsiteY75" fmla="*/ 207757 h 977693"/>
                <a:gd name="connsiteX76" fmla="*/ 144323 w 2189512"/>
                <a:gd name="connsiteY76" fmla="*/ 207980 h 977693"/>
                <a:gd name="connsiteX77" fmla="*/ 140399 w 2189512"/>
                <a:gd name="connsiteY77" fmla="*/ 199469 h 977693"/>
                <a:gd name="connsiteX78" fmla="*/ 147657 w 2189512"/>
                <a:gd name="connsiteY78" fmla="*/ 194329 h 977693"/>
                <a:gd name="connsiteX79" fmla="*/ 132245 w 2189512"/>
                <a:gd name="connsiteY79" fmla="*/ 192163 h 977693"/>
                <a:gd name="connsiteX80" fmla="*/ 127135 w 2189512"/>
                <a:gd name="connsiteY80" fmla="*/ 186391 h 977693"/>
                <a:gd name="connsiteX81" fmla="*/ 127183 w 2189512"/>
                <a:gd name="connsiteY81" fmla="*/ 181888 h 977693"/>
                <a:gd name="connsiteX82" fmla="*/ 119528 w 2189512"/>
                <a:gd name="connsiteY82" fmla="*/ 183020 h 977693"/>
                <a:gd name="connsiteX83" fmla="*/ 99356 w 2189512"/>
                <a:gd name="connsiteY83" fmla="*/ 181032 h 977693"/>
                <a:gd name="connsiteX84" fmla="*/ 96315 w 2189512"/>
                <a:gd name="connsiteY84" fmla="*/ 169481 h 977693"/>
                <a:gd name="connsiteX85" fmla="*/ 95265 w 2189512"/>
                <a:gd name="connsiteY85" fmla="*/ 169758 h 977693"/>
                <a:gd name="connsiteX86" fmla="*/ 119869 w 2189512"/>
                <a:gd name="connsiteY86" fmla="*/ 161496 h 977693"/>
                <a:gd name="connsiteX87" fmla="*/ 88722 w 2189512"/>
                <a:gd name="connsiteY87" fmla="*/ 165664 h 977693"/>
                <a:gd name="connsiteX88" fmla="*/ 85773 w 2189512"/>
                <a:gd name="connsiteY88" fmla="*/ 165048 h 977693"/>
                <a:gd name="connsiteX89" fmla="*/ 63559 w 2189512"/>
                <a:gd name="connsiteY89" fmla="*/ 165324 h 977693"/>
                <a:gd name="connsiteX90" fmla="*/ 58690 w 2189512"/>
                <a:gd name="connsiteY90" fmla="*/ 154765 h 977693"/>
                <a:gd name="connsiteX91" fmla="*/ 64055 w 2189512"/>
                <a:gd name="connsiteY91" fmla="*/ 150966 h 977693"/>
                <a:gd name="connsiteX92" fmla="*/ 54577 w 2189512"/>
                <a:gd name="connsiteY92" fmla="*/ 152368 h 977693"/>
                <a:gd name="connsiteX93" fmla="*/ 29552 w 2189512"/>
                <a:gd name="connsiteY93" fmla="*/ 149901 h 977693"/>
                <a:gd name="connsiteX94" fmla="*/ 20518 w 2189512"/>
                <a:gd name="connsiteY94" fmla="*/ 144357 h 977693"/>
                <a:gd name="connsiteX95" fmla="*/ 23464 w 2189512"/>
                <a:gd name="connsiteY95" fmla="*/ 139439 h 977693"/>
                <a:gd name="connsiteX96" fmla="*/ 14930 w 2189512"/>
                <a:gd name="connsiteY96" fmla="*/ 139994 h 977693"/>
                <a:gd name="connsiteX97" fmla="*/ 0 w 2189512"/>
                <a:gd name="connsiteY97" fmla="*/ 138179 h 977693"/>
                <a:gd name="connsiteX98" fmla="*/ 87685 w 2189512"/>
                <a:gd name="connsiteY98" fmla="*/ 69129 h 977693"/>
                <a:gd name="connsiteX99" fmla="*/ 369128 w 2189512"/>
                <a:gd name="connsiteY99" fmla="*/ 610 h 977693"/>
                <a:gd name="connsiteX100" fmla="*/ 809167 w 2189512"/>
                <a:gd name="connsiteY100" fmla="*/ 60974 h 977693"/>
                <a:gd name="connsiteX101" fmla="*/ 1229193 w 2189512"/>
                <a:gd name="connsiteY101" fmla="*/ 193468 h 977693"/>
                <a:gd name="connsiteX102" fmla="*/ 1236391 w 2189512"/>
                <a:gd name="connsiteY102" fmla="*/ 194359 h 977693"/>
                <a:gd name="connsiteX103" fmla="*/ 1248870 w 2189512"/>
                <a:gd name="connsiteY103" fmla="*/ 199432 h 977693"/>
                <a:gd name="connsiteX104" fmla="*/ 1287266 w 2189512"/>
                <a:gd name="connsiteY104" fmla="*/ 213003 h 977693"/>
                <a:gd name="connsiteX105" fmla="*/ 1298923 w 2189512"/>
                <a:gd name="connsiteY105" fmla="*/ 217596 h 977693"/>
                <a:gd name="connsiteX106" fmla="*/ 1341432 w 2189512"/>
                <a:gd name="connsiteY106" fmla="*/ 233567 h 977693"/>
                <a:gd name="connsiteX107" fmla="*/ 1357202 w 2189512"/>
                <a:gd name="connsiteY107" fmla="*/ 240559 h 977693"/>
                <a:gd name="connsiteX108" fmla="*/ 1461764 w 2189512"/>
                <a:gd name="connsiteY108" fmla="*/ 280590 h 977693"/>
                <a:gd name="connsiteX109" fmla="*/ 1473763 w 2189512"/>
                <a:gd name="connsiteY109" fmla="*/ 286486 h 977693"/>
                <a:gd name="connsiteX110" fmla="*/ 1482950 w 2189512"/>
                <a:gd name="connsiteY110" fmla="*/ 289639 h 977693"/>
                <a:gd name="connsiteX111" fmla="*/ 1500846 w 2189512"/>
                <a:gd name="connsiteY111" fmla="*/ 296767 h 977693"/>
                <a:gd name="connsiteX112" fmla="*/ 1524158 w 2189512"/>
                <a:gd name="connsiteY112" fmla="*/ 305953 h 977693"/>
                <a:gd name="connsiteX113" fmla="*/ 1536157 w 2189512"/>
                <a:gd name="connsiteY113" fmla="*/ 311848 h 977693"/>
                <a:gd name="connsiteX114" fmla="*/ 1586552 w 2189512"/>
                <a:gd name="connsiteY114" fmla="*/ 331315 h 977693"/>
                <a:gd name="connsiteX115" fmla="*/ 1598551 w 2189512"/>
                <a:gd name="connsiteY115" fmla="*/ 337211 h 977693"/>
                <a:gd name="connsiteX116" fmla="*/ 1653061 w 2189512"/>
                <a:gd name="connsiteY116" fmla="*/ 359077 h 977693"/>
                <a:gd name="connsiteX117" fmla="*/ 1669653 w 2189512"/>
                <a:gd name="connsiteY117" fmla="*/ 366549 h 977693"/>
                <a:gd name="connsiteX118" fmla="*/ 1705444 w 2189512"/>
                <a:gd name="connsiteY118" fmla="*/ 380807 h 977693"/>
                <a:gd name="connsiteX119" fmla="*/ 1736161 w 2189512"/>
                <a:gd name="connsiteY119" fmla="*/ 394311 h 977693"/>
                <a:gd name="connsiteX120" fmla="*/ 1786899 w 2189512"/>
                <a:gd name="connsiteY120" fmla="*/ 415081 h 977693"/>
                <a:gd name="connsiteX121" fmla="*/ 1802669 w 2189512"/>
                <a:gd name="connsiteY121" fmla="*/ 422073 h 977693"/>
                <a:gd name="connsiteX122" fmla="*/ 1811857 w 2189512"/>
                <a:gd name="connsiteY122" fmla="*/ 425226 h 977693"/>
                <a:gd name="connsiteX123" fmla="*/ 1829752 w 2189512"/>
                <a:gd name="connsiteY123" fmla="*/ 432355 h 977693"/>
                <a:gd name="connsiteX124" fmla="*/ 1853887 w 2189512"/>
                <a:gd name="connsiteY124" fmla="*/ 442021 h 977693"/>
                <a:gd name="connsiteX125" fmla="*/ 1869657 w 2189512"/>
                <a:gd name="connsiteY125" fmla="*/ 449013 h 977693"/>
                <a:gd name="connsiteX126" fmla="*/ 1920395 w 2189512"/>
                <a:gd name="connsiteY126" fmla="*/ 469782 h 977693"/>
                <a:gd name="connsiteX127" fmla="*/ 1936165 w 2189512"/>
                <a:gd name="connsiteY127" fmla="*/ 476774 h 977693"/>
                <a:gd name="connsiteX128" fmla="*/ 1982789 w 2189512"/>
                <a:gd name="connsiteY128" fmla="*/ 495145 h 977693"/>
                <a:gd name="connsiteX129" fmla="*/ 1998559 w 2189512"/>
                <a:gd name="connsiteY129" fmla="*/ 502137 h 977693"/>
                <a:gd name="connsiteX130" fmla="*/ 2045183 w 2189512"/>
                <a:gd name="connsiteY130" fmla="*/ 520507 h 977693"/>
                <a:gd name="connsiteX131" fmla="*/ 2056839 w 2189512"/>
                <a:gd name="connsiteY131" fmla="*/ 525100 h 977693"/>
                <a:gd name="connsiteX132" fmla="*/ 2099349 w 2189512"/>
                <a:gd name="connsiteY132" fmla="*/ 541071 h 977693"/>
                <a:gd name="connsiteX133" fmla="*/ 2111142 w 2189512"/>
                <a:gd name="connsiteY133" fmla="*/ 543538 h 977693"/>
                <a:gd name="connsiteX134" fmla="*/ 2157766 w 2189512"/>
                <a:gd name="connsiteY134" fmla="*/ 561909 h 977693"/>
                <a:gd name="connsiteX135" fmla="*/ 2166602 w 2189512"/>
                <a:gd name="connsiteY135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82192 w 2189512"/>
                <a:gd name="connsiteY45" fmla="*/ 607984 h 977693"/>
                <a:gd name="connsiteX46" fmla="*/ 1349144 w 2189512"/>
                <a:gd name="connsiteY46" fmla="*/ 590915 h 977693"/>
                <a:gd name="connsiteX47" fmla="*/ 1312324 w 2189512"/>
                <a:gd name="connsiteY47" fmla="*/ 572748 h 977693"/>
                <a:gd name="connsiteX48" fmla="*/ 1272694 w 2189512"/>
                <a:gd name="connsiteY48" fmla="*/ 551840 h 977693"/>
                <a:gd name="connsiteX49" fmla="*/ 1202688 w 2189512"/>
                <a:gd name="connsiteY49" fmla="*/ 518731 h 977693"/>
                <a:gd name="connsiteX50" fmla="*/ 1174097 w 2189512"/>
                <a:gd name="connsiteY50" fmla="*/ 505364 h 977693"/>
                <a:gd name="connsiteX51" fmla="*/ 1146328 w 2189512"/>
                <a:gd name="connsiteY51" fmla="*/ 492477 h 977693"/>
                <a:gd name="connsiteX52" fmla="*/ 1118079 w 2189512"/>
                <a:gd name="connsiteY52" fmla="*/ 480413 h 977693"/>
                <a:gd name="connsiteX53" fmla="*/ 1022637 w 2189512"/>
                <a:gd name="connsiteY53" fmla="*/ 437981 h 977693"/>
                <a:gd name="connsiteX54" fmla="*/ 836551 w 2189512"/>
                <a:gd name="connsiteY54" fmla="*/ 371354 h 977693"/>
                <a:gd name="connsiteX55" fmla="*/ 252598 w 2189512"/>
                <a:gd name="connsiteY55" fmla="*/ 285497 h 977693"/>
                <a:gd name="connsiteX56" fmla="*/ 230672 w 2189512"/>
                <a:gd name="connsiteY56" fmla="*/ 277362 h 977693"/>
                <a:gd name="connsiteX57" fmla="*/ 230792 w 2189512"/>
                <a:gd name="connsiteY57" fmla="*/ 266276 h 977693"/>
                <a:gd name="connsiteX58" fmla="*/ 226061 w 2189512"/>
                <a:gd name="connsiteY58" fmla="*/ 266714 h 977693"/>
                <a:gd name="connsiteX59" fmla="*/ 207824 w 2189512"/>
                <a:gd name="connsiteY59" fmla="*/ 258282 h 977693"/>
                <a:gd name="connsiteX60" fmla="*/ 209888 w 2189512"/>
                <a:gd name="connsiteY60" fmla="*/ 253560 h 977693"/>
                <a:gd name="connsiteX61" fmla="*/ 214638 w 2189512"/>
                <a:gd name="connsiteY61" fmla="*/ 250980 h 977693"/>
                <a:gd name="connsiteX62" fmla="*/ 208124 w 2189512"/>
                <a:gd name="connsiteY62" fmla="*/ 250980 h 977693"/>
                <a:gd name="connsiteX63" fmla="*/ 208124 w 2189512"/>
                <a:gd name="connsiteY63" fmla="*/ 247179 h 977693"/>
                <a:gd name="connsiteX64" fmla="*/ 200006 w 2189512"/>
                <a:gd name="connsiteY64" fmla="*/ 247107 h 977693"/>
                <a:gd name="connsiteX65" fmla="*/ 197880 w 2189512"/>
                <a:gd name="connsiteY65" fmla="*/ 233737 h 977693"/>
                <a:gd name="connsiteX66" fmla="*/ 199012 w 2189512"/>
                <a:gd name="connsiteY66" fmla="*/ 233183 h 977693"/>
                <a:gd name="connsiteX67" fmla="*/ 192590 w 2189512"/>
                <a:gd name="connsiteY67" fmla="*/ 234331 h 977693"/>
                <a:gd name="connsiteX68" fmla="*/ 168567 w 2189512"/>
                <a:gd name="connsiteY68" fmla="*/ 228239 h 977693"/>
                <a:gd name="connsiteX69" fmla="*/ 168195 w 2189512"/>
                <a:gd name="connsiteY69" fmla="*/ 226902 h 977693"/>
                <a:gd name="connsiteX70" fmla="*/ 167969 w 2189512"/>
                <a:gd name="connsiteY70" fmla="*/ 226917 h 977693"/>
                <a:gd name="connsiteX71" fmla="*/ 155425 w 2189512"/>
                <a:gd name="connsiteY71" fmla="*/ 225392 h 977693"/>
                <a:gd name="connsiteX72" fmla="*/ 179763 w 2189512"/>
                <a:gd name="connsiteY72" fmla="*/ 206226 h 977693"/>
                <a:gd name="connsiteX73" fmla="*/ 164607 w 2189512"/>
                <a:gd name="connsiteY73" fmla="*/ 208254 h 977693"/>
                <a:gd name="connsiteX74" fmla="*/ 162230 w 2189512"/>
                <a:gd name="connsiteY74" fmla="*/ 207757 h 977693"/>
                <a:gd name="connsiteX75" fmla="*/ 144323 w 2189512"/>
                <a:gd name="connsiteY75" fmla="*/ 207980 h 977693"/>
                <a:gd name="connsiteX76" fmla="*/ 140399 w 2189512"/>
                <a:gd name="connsiteY76" fmla="*/ 199469 h 977693"/>
                <a:gd name="connsiteX77" fmla="*/ 147657 w 2189512"/>
                <a:gd name="connsiteY77" fmla="*/ 194329 h 977693"/>
                <a:gd name="connsiteX78" fmla="*/ 132245 w 2189512"/>
                <a:gd name="connsiteY78" fmla="*/ 192163 h 977693"/>
                <a:gd name="connsiteX79" fmla="*/ 127135 w 2189512"/>
                <a:gd name="connsiteY79" fmla="*/ 186391 h 977693"/>
                <a:gd name="connsiteX80" fmla="*/ 127183 w 2189512"/>
                <a:gd name="connsiteY80" fmla="*/ 181888 h 977693"/>
                <a:gd name="connsiteX81" fmla="*/ 119528 w 2189512"/>
                <a:gd name="connsiteY81" fmla="*/ 183020 h 977693"/>
                <a:gd name="connsiteX82" fmla="*/ 99356 w 2189512"/>
                <a:gd name="connsiteY82" fmla="*/ 181032 h 977693"/>
                <a:gd name="connsiteX83" fmla="*/ 96315 w 2189512"/>
                <a:gd name="connsiteY83" fmla="*/ 169481 h 977693"/>
                <a:gd name="connsiteX84" fmla="*/ 95265 w 2189512"/>
                <a:gd name="connsiteY84" fmla="*/ 169758 h 977693"/>
                <a:gd name="connsiteX85" fmla="*/ 119869 w 2189512"/>
                <a:gd name="connsiteY85" fmla="*/ 161496 h 977693"/>
                <a:gd name="connsiteX86" fmla="*/ 88722 w 2189512"/>
                <a:gd name="connsiteY86" fmla="*/ 165664 h 977693"/>
                <a:gd name="connsiteX87" fmla="*/ 85773 w 2189512"/>
                <a:gd name="connsiteY87" fmla="*/ 165048 h 977693"/>
                <a:gd name="connsiteX88" fmla="*/ 63559 w 2189512"/>
                <a:gd name="connsiteY88" fmla="*/ 165324 h 977693"/>
                <a:gd name="connsiteX89" fmla="*/ 58690 w 2189512"/>
                <a:gd name="connsiteY89" fmla="*/ 154765 h 977693"/>
                <a:gd name="connsiteX90" fmla="*/ 64055 w 2189512"/>
                <a:gd name="connsiteY90" fmla="*/ 150966 h 977693"/>
                <a:gd name="connsiteX91" fmla="*/ 54577 w 2189512"/>
                <a:gd name="connsiteY91" fmla="*/ 152368 h 977693"/>
                <a:gd name="connsiteX92" fmla="*/ 29552 w 2189512"/>
                <a:gd name="connsiteY92" fmla="*/ 149901 h 977693"/>
                <a:gd name="connsiteX93" fmla="*/ 20518 w 2189512"/>
                <a:gd name="connsiteY93" fmla="*/ 144357 h 977693"/>
                <a:gd name="connsiteX94" fmla="*/ 23464 w 2189512"/>
                <a:gd name="connsiteY94" fmla="*/ 139439 h 977693"/>
                <a:gd name="connsiteX95" fmla="*/ 14930 w 2189512"/>
                <a:gd name="connsiteY95" fmla="*/ 139994 h 977693"/>
                <a:gd name="connsiteX96" fmla="*/ 0 w 2189512"/>
                <a:gd name="connsiteY96" fmla="*/ 138179 h 977693"/>
                <a:gd name="connsiteX97" fmla="*/ 87685 w 2189512"/>
                <a:gd name="connsiteY97" fmla="*/ 69129 h 977693"/>
                <a:gd name="connsiteX98" fmla="*/ 369128 w 2189512"/>
                <a:gd name="connsiteY98" fmla="*/ 610 h 977693"/>
                <a:gd name="connsiteX99" fmla="*/ 809167 w 2189512"/>
                <a:gd name="connsiteY99" fmla="*/ 60974 h 977693"/>
                <a:gd name="connsiteX100" fmla="*/ 1229193 w 2189512"/>
                <a:gd name="connsiteY100" fmla="*/ 193468 h 977693"/>
                <a:gd name="connsiteX101" fmla="*/ 1236391 w 2189512"/>
                <a:gd name="connsiteY101" fmla="*/ 194359 h 977693"/>
                <a:gd name="connsiteX102" fmla="*/ 1248870 w 2189512"/>
                <a:gd name="connsiteY102" fmla="*/ 199432 h 977693"/>
                <a:gd name="connsiteX103" fmla="*/ 1287266 w 2189512"/>
                <a:gd name="connsiteY103" fmla="*/ 213003 h 977693"/>
                <a:gd name="connsiteX104" fmla="*/ 1298923 w 2189512"/>
                <a:gd name="connsiteY104" fmla="*/ 217596 h 977693"/>
                <a:gd name="connsiteX105" fmla="*/ 1341432 w 2189512"/>
                <a:gd name="connsiteY105" fmla="*/ 233567 h 977693"/>
                <a:gd name="connsiteX106" fmla="*/ 1357202 w 2189512"/>
                <a:gd name="connsiteY106" fmla="*/ 240559 h 977693"/>
                <a:gd name="connsiteX107" fmla="*/ 1461764 w 2189512"/>
                <a:gd name="connsiteY107" fmla="*/ 280590 h 977693"/>
                <a:gd name="connsiteX108" fmla="*/ 1473763 w 2189512"/>
                <a:gd name="connsiteY108" fmla="*/ 286486 h 977693"/>
                <a:gd name="connsiteX109" fmla="*/ 1482950 w 2189512"/>
                <a:gd name="connsiteY109" fmla="*/ 289639 h 977693"/>
                <a:gd name="connsiteX110" fmla="*/ 1500846 w 2189512"/>
                <a:gd name="connsiteY110" fmla="*/ 296767 h 977693"/>
                <a:gd name="connsiteX111" fmla="*/ 1524158 w 2189512"/>
                <a:gd name="connsiteY111" fmla="*/ 305953 h 977693"/>
                <a:gd name="connsiteX112" fmla="*/ 1536157 w 2189512"/>
                <a:gd name="connsiteY112" fmla="*/ 311848 h 977693"/>
                <a:gd name="connsiteX113" fmla="*/ 1586552 w 2189512"/>
                <a:gd name="connsiteY113" fmla="*/ 331315 h 977693"/>
                <a:gd name="connsiteX114" fmla="*/ 1598551 w 2189512"/>
                <a:gd name="connsiteY114" fmla="*/ 337211 h 977693"/>
                <a:gd name="connsiteX115" fmla="*/ 1653061 w 2189512"/>
                <a:gd name="connsiteY115" fmla="*/ 359077 h 977693"/>
                <a:gd name="connsiteX116" fmla="*/ 1669653 w 2189512"/>
                <a:gd name="connsiteY116" fmla="*/ 366549 h 977693"/>
                <a:gd name="connsiteX117" fmla="*/ 1705444 w 2189512"/>
                <a:gd name="connsiteY117" fmla="*/ 380807 h 977693"/>
                <a:gd name="connsiteX118" fmla="*/ 1736161 w 2189512"/>
                <a:gd name="connsiteY118" fmla="*/ 394311 h 977693"/>
                <a:gd name="connsiteX119" fmla="*/ 1786899 w 2189512"/>
                <a:gd name="connsiteY119" fmla="*/ 415081 h 977693"/>
                <a:gd name="connsiteX120" fmla="*/ 1802669 w 2189512"/>
                <a:gd name="connsiteY120" fmla="*/ 422073 h 977693"/>
                <a:gd name="connsiteX121" fmla="*/ 1811857 w 2189512"/>
                <a:gd name="connsiteY121" fmla="*/ 425226 h 977693"/>
                <a:gd name="connsiteX122" fmla="*/ 1829752 w 2189512"/>
                <a:gd name="connsiteY122" fmla="*/ 432355 h 977693"/>
                <a:gd name="connsiteX123" fmla="*/ 1853887 w 2189512"/>
                <a:gd name="connsiteY123" fmla="*/ 442021 h 977693"/>
                <a:gd name="connsiteX124" fmla="*/ 1869657 w 2189512"/>
                <a:gd name="connsiteY124" fmla="*/ 449013 h 977693"/>
                <a:gd name="connsiteX125" fmla="*/ 1920395 w 2189512"/>
                <a:gd name="connsiteY125" fmla="*/ 469782 h 977693"/>
                <a:gd name="connsiteX126" fmla="*/ 1936165 w 2189512"/>
                <a:gd name="connsiteY126" fmla="*/ 476774 h 977693"/>
                <a:gd name="connsiteX127" fmla="*/ 1982789 w 2189512"/>
                <a:gd name="connsiteY127" fmla="*/ 495145 h 977693"/>
                <a:gd name="connsiteX128" fmla="*/ 1998559 w 2189512"/>
                <a:gd name="connsiteY128" fmla="*/ 502137 h 977693"/>
                <a:gd name="connsiteX129" fmla="*/ 2045183 w 2189512"/>
                <a:gd name="connsiteY129" fmla="*/ 520507 h 977693"/>
                <a:gd name="connsiteX130" fmla="*/ 2056839 w 2189512"/>
                <a:gd name="connsiteY130" fmla="*/ 525100 h 977693"/>
                <a:gd name="connsiteX131" fmla="*/ 2099349 w 2189512"/>
                <a:gd name="connsiteY131" fmla="*/ 541071 h 977693"/>
                <a:gd name="connsiteX132" fmla="*/ 2111142 w 2189512"/>
                <a:gd name="connsiteY132" fmla="*/ 543538 h 977693"/>
                <a:gd name="connsiteX133" fmla="*/ 2157766 w 2189512"/>
                <a:gd name="connsiteY133" fmla="*/ 561909 h 977693"/>
                <a:gd name="connsiteX134" fmla="*/ 2166602 w 2189512"/>
                <a:gd name="connsiteY13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312324 w 2189512"/>
                <a:gd name="connsiteY46" fmla="*/ 572748 h 977693"/>
                <a:gd name="connsiteX47" fmla="*/ 1272694 w 2189512"/>
                <a:gd name="connsiteY47" fmla="*/ 551840 h 977693"/>
                <a:gd name="connsiteX48" fmla="*/ 1202688 w 2189512"/>
                <a:gd name="connsiteY48" fmla="*/ 518731 h 977693"/>
                <a:gd name="connsiteX49" fmla="*/ 1174097 w 2189512"/>
                <a:gd name="connsiteY49" fmla="*/ 505364 h 977693"/>
                <a:gd name="connsiteX50" fmla="*/ 1146328 w 2189512"/>
                <a:gd name="connsiteY50" fmla="*/ 492477 h 977693"/>
                <a:gd name="connsiteX51" fmla="*/ 1118079 w 2189512"/>
                <a:gd name="connsiteY51" fmla="*/ 480413 h 977693"/>
                <a:gd name="connsiteX52" fmla="*/ 1022637 w 2189512"/>
                <a:gd name="connsiteY52" fmla="*/ 437981 h 977693"/>
                <a:gd name="connsiteX53" fmla="*/ 836551 w 2189512"/>
                <a:gd name="connsiteY53" fmla="*/ 371354 h 977693"/>
                <a:gd name="connsiteX54" fmla="*/ 252598 w 2189512"/>
                <a:gd name="connsiteY54" fmla="*/ 285497 h 977693"/>
                <a:gd name="connsiteX55" fmla="*/ 230672 w 2189512"/>
                <a:gd name="connsiteY55" fmla="*/ 277362 h 977693"/>
                <a:gd name="connsiteX56" fmla="*/ 230792 w 2189512"/>
                <a:gd name="connsiteY56" fmla="*/ 266276 h 977693"/>
                <a:gd name="connsiteX57" fmla="*/ 226061 w 2189512"/>
                <a:gd name="connsiteY57" fmla="*/ 266714 h 977693"/>
                <a:gd name="connsiteX58" fmla="*/ 207824 w 2189512"/>
                <a:gd name="connsiteY58" fmla="*/ 258282 h 977693"/>
                <a:gd name="connsiteX59" fmla="*/ 209888 w 2189512"/>
                <a:gd name="connsiteY59" fmla="*/ 253560 h 977693"/>
                <a:gd name="connsiteX60" fmla="*/ 214638 w 2189512"/>
                <a:gd name="connsiteY60" fmla="*/ 250980 h 977693"/>
                <a:gd name="connsiteX61" fmla="*/ 208124 w 2189512"/>
                <a:gd name="connsiteY61" fmla="*/ 250980 h 977693"/>
                <a:gd name="connsiteX62" fmla="*/ 208124 w 2189512"/>
                <a:gd name="connsiteY62" fmla="*/ 247179 h 977693"/>
                <a:gd name="connsiteX63" fmla="*/ 200006 w 2189512"/>
                <a:gd name="connsiteY63" fmla="*/ 247107 h 977693"/>
                <a:gd name="connsiteX64" fmla="*/ 197880 w 2189512"/>
                <a:gd name="connsiteY64" fmla="*/ 233737 h 977693"/>
                <a:gd name="connsiteX65" fmla="*/ 199012 w 2189512"/>
                <a:gd name="connsiteY65" fmla="*/ 233183 h 977693"/>
                <a:gd name="connsiteX66" fmla="*/ 192590 w 2189512"/>
                <a:gd name="connsiteY66" fmla="*/ 234331 h 977693"/>
                <a:gd name="connsiteX67" fmla="*/ 168567 w 2189512"/>
                <a:gd name="connsiteY67" fmla="*/ 228239 h 977693"/>
                <a:gd name="connsiteX68" fmla="*/ 168195 w 2189512"/>
                <a:gd name="connsiteY68" fmla="*/ 226902 h 977693"/>
                <a:gd name="connsiteX69" fmla="*/ 167969 w 2189512"/>
                <a:gd name="connsiteY69" fmla="*/ 226917 h 977693"/>
                <a:gd name="connsiteX70" fmla="*/ 155425 w 2189512"/>
                <a:gd name="connsiteY70" fmla="*/ 225392 h 977693"/>
                <a:gd name="connsiteX71" fmla="*/ 179763 w 2189512"/>
                <a:gd name="connsiteY71" fmla="*/ 206226 h 977693"/>
                <a:gd name="connsiteX72" fmla="*/ 164607 w 2189512"/>
                <a:gd name="connsiteY72" fmla="*/ 208254 h 977693"/>
                <a:gd name="connsiteX73" fmla="*/ 162230 w 2189512"/>
                <a:gd name="connsiteY73" fmla="*/ 207757 h 977693"/>
                <a:gd name="connsiteX74" fmla="*/ 144323 w 2189512"/>
                <a:gd name="connsiteY74" fmla="*/ 207980 h 977693"/>
                <a:gd name="connsiteX75" fmla="*/ 140399 w 2189512"/>
                <a:gd name="connsiteY75" fmla="*/ 199469 h 977693"/>
                <a:gd name="connsiteX76" fmla="*/ 147657 w 2189512"/>
                <a:gd name="connsiteY76" fmla="*/ 194329 h 977693"/>
                <a:gd name="connsiteX77" fmla="*/ 132245 w 2189512"/>
                <a:gd name="connsiteY77" fmla="*/ 192163 h 977693"/>
                <a:gd name="connsiteX78" fmla="*/ 127135 w 2189512"/>
                <a:gd name="connsiteY78" fmla="*/ 186391 h 977693"/>
                <a:gd name="connsiteX79" fmla="*/ 127183 w 2189512"/>
                <a:gd name="connsiteY79" fmla="*/ 181888 h 977693"/>
                <a:gd name="connsiteX80" fmla="*/ 119528 w 2189512"/>
                <a:gd name="connsiteY80" fmla="*/ 183020 h 977693"/>
                <a:gd name="connsiteX81" fmla="*/ 99356 w 2189512"/>
                <a:gd name="connsiteY81" fmla="*/ 181032 h 977693"/>
                <a:gd name="connsiteX82" fmla="*/ 96315 w 2189512"/>
                <a:gd name="connsiteY82" fmla="*/ 169481 h 977693"/>
                <a:gd name="connsiteX83" fmla="*/ 95265 w 2189512"/>
                <a:gd name="connsiteY83" fmla="*/ 169758 h 977693"/>
                <a:gd name="connsiteX84" fmla="*/ 119869 w 2189512"/>
                <a:gd name="connsiteY84" fmla="*/ 161496 h 977693"/>
                <a:gd name="connsiteX85" fmla="*/ 88722 w 2189512"/>
                <a:gd name="connsiteY85" fmla="*/ 165664 h 977693"/>
                <a:gd name="connsiteX86" fmla="*/ 85773 w 2189512"/>
                <a:gd name="connsiteY86" fmla="*/ 165048 h 977693"/>
                <a:gd name="connsiteX87" fmla="*/ 63559 w 2189512"/>
                <a:gd name="connsiteY87" fmla="*/ 165324 h 977693"/>
                <a:gd name="connsiteX88" fmla="*/ 58690 w 2189512"/>
                <a:gd name="connsiteY88" fmla="*/ 154765 h 977693"/>
                <a:gd name="connsiteX89" fmla="*/ 64055 w 2189512"/>
                <a:gd name="connsiteY89" fmla="*/ 150966 h 977693"/>
                <a:gd name="connsiteX90" fmla="*/ 54577 w 2189512"/>
                <a:gd name="connsiteY90" fmla="*/ 152368 h 977693"/>
                <a:gd name="connsiteX91" fmla="*/ 29552 w 2189512"/>
                <a:gd name="connsiteY91" fmla="*/ 149901 h 977693"/>
                <a:gd name="connsiteX92" fmla="*/ 20518 w 2189512"/>
                <a:gd name="connsiteY92" fmla="*/ 144357 h 977693"/>
                <a:gd name="connsiteX93" fmla="*/ 23464 w 2189512"/>
                <a:gd name="connsiteY93" fmla="*/ 139439 h 977693"/>
                <a:gd name="connsiteX94" fmla="*/ 14930 w 2189512"/>
                <a:gd name="connsiteY94" fmla="*/ 139994 h 977693"/>
                <a:gd name="connsiteX95" fmla="*/ 0 w 2189512"/>
                <a:gd name="connsiteY95" fmla="*/ 138179 h 977693"/>
                <a:gd name="connsiteX96" fmla="*/ 87685 w 2189512"/>
                <a:gd name="connsiteY96" fmla="*/ 69129 h 977693"/>
                <a:gd name="connsiteX97" fmla="*/ 369128 w 2189512"/>
                <a:gd name="connsiteY97" fmla="*/ 610 h 977693"/>
                <a:gd name="connsiteX98" fmla="*/ 809167 w 2189512"/>
                <a:gd name="connsiteY98" fmla="*/ 60974 h 977693"/>
                <a:gd name="connsiteX99" fmla="*/ 1229193 w 2189512"/>
                <a:gd name="connsiteY99" fmla="*/ 193468 h 977693"/>
                <a:gd name="connsiteX100" fmla="*/ 1236391 w 2189512"/>
                <a:gd name="connsiteY100" fmla="*/ 194359 h 977693"/>
                <a:gd name="connsiteX101" fmla="*/ 1248870 w 2189512"/>
                <a:gd name="connsiteY101" fmla="*/ 199432 h 977693"/>
                <a:gd name="connsiteX102" fmla="*/ 1287266 w 2189512"/>
                <a:gd name="connsiteY102" fmla="*/ 213003 h 977693"/>
                <a:gd name="connsiteX103" fmla="*/ 1298923 w 2189512"/>
                <a:gd name="connsiteY103" fmla="*/ 217596 h 977693"/>
                <a:gd name="connsiteX104" fmla="*/ 1341432 w 2189512"/>
                <a:gd name="connsiteY104" fmla="*/ 233567 h 977693"/>
                <a:gd name="connsiteX105" fmla="*/ 1357202 w 2189512"/>
                <a:gd name="connsiteY105" fmla="*/ 240559 h 977693"/>
                <a:gd name="connsiteX106" fmla="*/ 1461764 w 2189512"/>
                <a:gd name="connsiteY106" fmla="*/ 280590 h 977693"/>
                <a:gd name="connsiteX107" fmla="*/ 1473763 w 2189512"/>
                <a:gd name="connsiteY107" fmla="*/ 286486 h 977693"/>
                <a:gd name="connsiteX108" fmla="*/ 1482950 w 2189512"/>
                <a:gd name="connsiteY108" fmla="*/ 289639 h 977693"/>
                <a:gd name="connsiteX109" fmla="*/ 1500846 w 2189512"/>
                <a:gd name="connsiteY109" fmla="*/ 296767 h 977693"/>
                <a:gd name="connsiteX110" fmla="*/ 1524158 w 2189512"/>
                <a:gd name="connsiteY110" fmla="*/ 305953 h 977693"/>
                <a:gd name="connsiteX111" fmla="*/ 1536157 w 2189512"/>
                <a:gd name="connsiteY111" fmla="*/ 311848 h 977693"/>
                <a:gd name="connsiteX112" fmla="*/ 1586552 w 2189512"/>
                <a:gd name="connsiteY112" fmla="*/ 331315 h 977693"/>
                <a:gd name="connsiteX113" fmla="*/ 1598551 w 2189512"/>
                <a:gd name="connsiteY113" fmla="*/ 337211 h 977693"/>
                <a:gd name="connsiteX114" fmla="*/ 1653061 w 2189512"/>
                <a:gd name="connsiteY114" fmla="*/ 359077 h 977693"/>
                <a:gd name="connsiteX115" fmla="*/ 1669653 w 2189512"/>
                <a:gd name="connsiteY115" fmla="*/ 366549 h 977693"/>
                <a:gd name="connsiteX116" fmla="*/ 1705444 w 2189512"/>
                <a:gd name="connsiteY116" fmla="*/ 380807 h 977693"/>
                <a:gd name="connsiteX117" fmla="*/ 1736161 w 2189512"/>
                <a:gd name="connsiteY117" fmla="*/ 394311 h 977693"/>
                <a:gd name="connsiteX118" fmla="*/ 1786899 w 2189512"/>
                <a:gd name="connsiteY118" fmla="*/ 415081 h 977693"/>
                <a:gd name="connsiteX119" fmla="*/ 1802669 w 2189512"/>
                <a:gd name="connsiteY119" fmla="*/ 422073 h 977693"/>
                <a:gd name="connsiteX120" fmla="*/ 1811857 w 2189512"/>
                <a:gd name="connsiteY120" fmla="*/ 425226 h 977693"/>
                <a:gd name="connsiteX121" fmla="*/ 1829752 w 2189512"/>
                <a:gd name="connsiteY121" fmla="*/ 432355 h 977693"/>
                <a:gd name="connsiteX122" fmla="*/ 1853887 w 2189512"/>
                <a:gd name="connsiteY122" fmla="*/ 442021 h 977693"/>
                <a:gd name="connsiteX123" fmla="*/ 1869657 w 2189512"/>
                <a:gd name="connsiteY123" fmla="*/ 449013 h 977693"/>
                <a:gd name="connsiteX124" fmla="*/ 1920395 w 2189512"/>
                <a:gd name="connsiteY124" fmla="*/ 469782 h 977693"/>
                <a:gd name="connsiteX125" fmla="*/ 1936165 w 2189512"/>
                <a:gd name="connsiteY125" fmla="*/ 476774 h 977693"/>
                <a:gd name="connsiteX126" fmla="*/ 1982789 w 2189512"/>
                <a:gd name="connsiteY126" fmla="*/ 495145 h 977693"/>
                <a:gd name="connsiteX127" fmla="*/ 1998559 w 2189512"/>
                <a:gd name="connsiteY127" fmla="*/ 502137 h 977693"/>
                <a:gd name="connsiteX128" fmla="*/ 2045183 w 2189512"/>
                <a:gd name="connsiteY128" fmla="*/ 520507 h 977693"/>
                <a:gd name="connsiteX129" fmla="*/ 2056839 w 2189512"/>
                <a:gd name="connsiteY129" fmla="*/ 525100 h 977693"/>
                <a:gd name="connsiteX130" fmla="*/ 2099349 w 2189512"/>
                <a:gd name="connsiteY130" fmla="*/ 541071 h 977693"/>
                <a:gd name="connsiteX131" fmla="*/ 2111142 w 2189512"/>
                <a:gd name="connsiteY131" fmla="*/ 543538 h 977693"/>
                <a:gd name="connsiteX132" fmla="*/ 2157766 w 2189512"/>
                <a:gd name="connsiteY132" fmla="*/ 561909 h 977693"/>
                <a:gd name="connsiteX133" fmla="*/ 2166602 w 2189512"/>
                <a:gd name="connsiteY13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272694 w 2189512"/>
                <a:gd name="connsiteY46" fmla="*/ 551840 h 977693"/>
                <a:gd name="connsiteX47" fmla="*/ 1202688 w 2189512"/>
                <a:gd name="connsiteY47" fmla="*/ 518731 h 977693"/>
                <a:gd name="connsiteX48" fmla="*/ 1174097 w 2189512"/>
                <a:gd name="connsiteY48" fmla="*/ 505364 h 977693"/>
                <a:gd name="connsiteX49" fmla="*/ 1146328 w 2189512"/>
                <a:gd name="connsiteY49" fmla="*/ 492477 h 977693"/>
                <a:gd name="connsiteX50" fmla="*/ 1118079 w 2189512"/>
                <a:gd name="connsiteY50" fmla="*/ 480413 h 977693"/>
                <a:gd name="connsiteX51" fmla="*/ 1022637 w 2189512"/>
                <a:gd name="connsiteY51" fmla="*/ 437981 h 977693"/>
                <a:gd name="connsiteX52" fmla="*/ 836551 w 2189512"/>
                <a:gd name="connsiteY52" fmla="*/ 371354 h 977693"/>
                <a:gd name="connsiteX53" fmla="*/ 252598 w 2189512"/>
                <a:gd name="connsiteY53" fmla="*/ 285497 h 977693"/>
                <a:gd name="connsiteX54" fmla="*/ 230672 w 2189512"/>
                <a:gd name="connsiteY54" fmla="*/ 277362 h 977693"/>
                <a:gd name="connsiteX55" fmla="*/ 230792 w 2189512"/>
                <a:gd name="connsiteY55" fmla="*/ 266276 h 977693"/>
                <a:gd name="connsiteX56" fmla="*/ 226061 w 2189512"/>
                <a:gd name="connsiteY56" fmla="*/ 266714 h 977693"/>
                <a:gd name="connsiteX57" fmla="*/ 207824 w 2189512"/>
                <a:gd name="connsiteY57" fmla="*/ 258282 h 977693"/>
                <a:gd name="connsiteX58" fmla="*/ 209888 w 2189512"/>
                <a:gd name="connsiteY58" fmla="*/ 253560 h 977693"/>
                <a:gd name="connsiteX59" fmla="*/ 214638 w 2189512"/>
                <a:gd name="connsiteY59" fmla="*/ 250980 h 977693"/>
                <a:gd name="connsiteX60" fmla="*/ 208124 w 2189512"/>
                <a:gd name="connsiteY60" fmla="*/ 250980 h 977693"/>
                <a:gd name="connsiteX61" fmla="*/ 208124 w 2189512"/>
                <a:gd name="connsiteY61" fmla="*/ 247179 h 977693"/>
                <a:gd name="connsiteX62" fmla="*/ 200006 w 2189512"/>
                <a:gd name="connsiteY62" fmla="*/ 247107 h 977693"/>
                <a:gd name="connsiteX63" fmla="*/ 197880 w 2189512"/>
                <a:gd name="connsiteY63" fmla="*/ 233737 h 977693"/>
                <a:gd name="connsiteX64" fmla="*/ 199012 w 2189512"/>
                <a:gd name="connsiteY64" fmla="*/ 233183 h 977693"/>
                <a:gd name="connsiteX65" fmla="*/ 192590 w 2189512"/>
                <a:gd name="connsiteY65" fmla="*/ 234331 h 977693"/>
                <a:gd name="connsiteX66" fmla="*/ 168567 w 2189512"/>
                <a:gd name="connsiteY66" fmla="*/ 228239 h 977693"/>
                <a:gd name="connsiteX67" fmla="*/ 168195 w 2189512"/>
                <a:gd name="connsiteY67" fmla="*/ 226902 h 977693"/>
                <a:gd name="connsiteX68" fmla="*/ 167969 w 2189512"/>
                <a:gd name="connsiteY68" fmla="*/ 226917 h 977693"/>
                <a:gd name="connsiteX69" fmla="*/ 155425 w 2189512"/>
                <a:gd name="connsiteY69" fmla="*/ 225392 h 977693"/>
                <a:gd name="connsiteX70" fmla="*/ 179763 w 2189512"/>
                <a:gd name="connsiteY70" fmla="*/ 206226 h 977693"/>
                <a:gd name="connsiteX71" fmla="*/ 164607 w 2189512"/>
                <a:gd name="connsiteY71" fmla="*/ 208254 h 977693"/>
                <a:gd name="connsiteX72" fmla="*/ 162230 w 2189512"/>
                <a:gd name="connsiteY72" fmla="*/ 207757 h 977693"/>
                <a:gd name="connsiteX73" fmla="*/ 144323 w 2189512"/>
                <a:gd name="connsiteY73" fmla="*/ 207980 h 977693"/>
                <a:gd name="connsiteX74" fmla="*/ 140399 w 2189512"/>
                <a:gd name="connsiteY74" fmla="*/ 199469 h 977693"/>
                <a:gd name="connsiteX75" fmla="*/ 147657 w 2189512"/>
                <a:gd name="connsiteY75" fmla="*/ 194329 h 977693"/>
                <a:gd name="connsiteX76" fmla="*/ 132245 w 2189512"/>
                <a:gd name="connsiteY76" fmla="*/ 192163 h 977693"/>
                <a:gd name="connsiteX77" fmla="*/ 127135 w 2189512"/>
                <a:gd name="connsiteY77" fmla="*/ 186391 h 977693"/>
                <a:gd name="connsiteX78" fmla="*/ 127183 w 2189512"/>
                <a:gd name="connsiteY78" fmla="*/ 181888 h 977693"/>
                <a:gd name="connsiteX79" fmla="*/ 119528 w 2189512"/>
                <a:gd name="connsiteY79" fmla="*/ 183020 h 977693"/>
                <a:gd name="connsiteX80" fmla="*/ 99356 w 2189512"/>
                <a:gd name="connsiteY80" fmla="*/ 181032 h 977693"/>
                <a:gd name="connsiteX81" fmla="*/ 96315 w 2189512"/>
                <a:gd name="connsiteY81" fmla="*/ 169481 h 977693"/>
                <a:gd name="connsiteX82" fmla="*/ 95265 w 2189512"/>
                <a:gd name="connsiteY82" fmla="*/ 169758 h 977693"/>
                <a:gd name="connsiteX83" fmla="*/ 119869 w 2189512"/>
                <a:gd name="connsiteY83" fmla="*/ 161496 h 977693"/>
                <a:gd name="connsiteX84" fmla="*/ 88722 w 2189512"/>
                <a:gd name="connsiteY84" fmla="*/ 165664 h 977693"/>
                <a:gd name="connsiteX85" fmla="*/ 85773 w 2189512"/>
                <a:gd name="connsiteY85" fmla="*/ 165048 h 977693"/>
                <a:gd name="connsiteX86" fmla="*/ 63559 w 2189512"/>
                <a:gd name="connsiteY86" fmla="*/ 165324 h 977693"/>
                <a:gd name="connsiteX87" fmla="*/ 58690 w 2189512"/>
                <a:gd name="connsiteY87" fmla="*/ 154765 h 977693"/>
                <a:gd name="connsiteX88" fmla="*/ 64055 w 2189512"/>
                <a:gd name="connsiteY88" fmla="*/ 150966 h 977693"/>
                <a:gd name="connsiteX89" fmla="*/ 54577 w 2189512"/>
                <a:gd name="connsiteY89" fmla="*/ 152368 h 977693"/>
                <a:gd name="connsiteX90" fmla="*/ 29552 w 2189512"/>
                <a:gd name="connsiteY90" fmla="*/ 149901 h 977693"/>
                <a:gd name="connsiteX91" fmla="*/ 20518 w 2189512"/>
                <a:gd name="connsiteY91" fmla="*/ 144357 h 977693"/>
                <a:gd name="connsiteX92" fmla="*/ 23464 w 2189512"/>
                <a:gd name="connsiteY92" fmla="*/ 139439 h 977693"/>
                <a:gd name="connsiteX93" fmla="*/ 14930 w 2189512"/>
                <a:gd name="connsiteY93" fmla="*/ 139994 h 977693"/>
                <a:gd name="connsiteX94" fmla="*/ 0 w 2189512"/>
                <a:gd name="connsiteY94" fmla="*/ 138179 h 977693"/>
                <a:gd name="connsiteX95" fmla="*/ 87685 w 2189512"/>
                <a:gd name="connsiteY95" fmla="*/ 69129 h 977693"/>
                <a:gd name="connsiteX96" fmla="*/ 369128 w 2189512"/>
                <a:gd name="connsiteY96" fmla="*/ 610 h 977693"/>
                <a:gd name="connsiteX97" fmla="*/ 809167 w 2189512"/>
                <a:gd name="connsiteY97" fmla="*/ 60974 h 977693"/>
                <a:gd name="connsiteX98" fmla="*/ 1229193 w 2189512"/>
                <a:gd name="connsiteY98" fmla="*/ 193468 h 977693"/>
                <a:gd name="connsiteX99" fmla="*/ 1236391 w 2189512"/>
                <a:gd name="connsiteY99" fmla="*/ 194359 h 977693"/>
                <a:gd name="connsiteX100" fmla="*/ 1248870 w 2189512"/>
                <a:gd name="connsiteY100" fmla="*/ 199432 h 977693"/>
                <a:gd name="connsiteX101" fmla="*/ 1287266 w 2189512"/>
                <a:gd name="connsiteY101" fmla="*/ 213003 h 977693"/>
                <a:gd name="connsiteX102" fmla="*/ 1298923 w 2189512"/>
                <a:gd name="connsiteY102" fmla="*/ 217596 h 977693"/>
                <a:gd name="connsiteX103" fmla="*/ 1341432 w 2189512"/>
                <a:gd name="connsiteY103" fmla="*/ 233567 h 977693"/>
                <a:gd name="connsiteX104" fmla="*/ 1357202 w 2189512"/>
                <a:gd name="connsiteY104" fmla="*/ 240559 h 977693"/>
                <a:gd name="connsiteX105" fmla="*/ 1461764 w 2189512"/>
                <a:gd name="connsiteY105" fmla="*/ 280590 h 977693"/>
                <a:gd name="connsiteX106" fmla="*/ 1473763 w 2189512"/>
                <a:gd name="connsiteY106" fmla="*/ 286486 h 977693"/>
                <a:gd name="connsiteX107" fmla="*/ 1482950 w 2189512"/>
                <a:gd name="connsiteY107" fmla="*/ 289639 h 977693"/>
                <a:gd name="connsiteX108" fmla="*/ 1500846 w 2189512"/>
                <a:gd name="connsiteY108" fmla="*/ 296767 h 977693"/>
                <a:gd name="connsiteX109" fmla="*/ 1524158 w 2189512"/>
                <a:gd name="connsiteY109" fmla="*/ 305953 h 977693"/>
                <a:gd name="connsiteX110" fmla="*/ 1536157 w 2189512"/>
                <a:gd name="connsiteY110" fmla="*/ 311848 h 977693"/>
                <a:gd name="connsiteX111" fmla="*/ 1586552 w 2189512"/>
                <a:gd name="connsiteY111" fmla="*/ 331315 h 977693"/>
                <a:gd name="connsiteX112" fmla="*/ 1598551 w 2189512"/>
                <a:gd name="connsiteY112" fmla="*/ 337211 h 977693"/>
                <a:gd name="connsiteX113" fmla="*/ 1653061 w 2189512"/>
                <a:gd name="connsiteY113" fmla="*/ 359077 h 977693"/>
                <a:gd name="connsiteX114" fmla="*/ 1669653 w 2189512"/>
                <a:gd name="connsiteY114" fmla="*/ 366549 h 977693"/>
                <a:gd name="connsiteX115" fmla="*/ 1705444 w 2189512"/>
                <a:gd name="connsiteY115" fmla="*/ 380807 h 977693"/>
                <a:gd name="connsiteX116" fmla="*/ 1736161 w 2189512"/>
                <a:gd name="connsiteY116" fmla="*/ 394311 h 977693"/>
                <a:gd name="connsiteX117" fmla="*/ 1786899 w 2189512"/>
                <a:gd name="connsiteY117" fmla="*/ 415081 h 977693"/>
                <a:gd name="connsiteX118" fmla="*/ 1802669 w 2189512"/>
                <a:gd name="connsiteY118" fmla="*/ 422073 h 977693"/>
                <a:gd name="connsiteX119" fmla="*/ 1811857 w 2189512"/>
                <a:gd name="connsiteY119" fmla="*/ 425226 h 977693"/>
                <a:gd name="connsiteX120" fmla="*/ 1829752 w 2189512"/>
                <a:gd name="connsiteY120" fmla="*/ 432355 h 977693"/>
                <a:gd name="connsiteX121" fmla="*/ 1853887 w 2189512"/>
                <a:gd name="connsiteY121" fmla="*/ 442021 h 977693"/>
                <a:gd name="connsiteX122" fmla="*/ 1869657 w 2189512"/>
                <a:gd name="connsiteY122" fmla="*/ 449013 h 977693"/>
                <a:gd name="connsiteX123" fmla="*/ 1920395 w 2189512"/>
                <a:gd name="connsiteY123" fmla="*/ 469782 h 977693"/>
                <a:gd name="connsiteX124" fmla="*/ 1936165 w 2189512"/>
                <a:gd name="connsiteY124" fmla="*/ 476774 h 977693"/>
                <a:gd name="connsiteX125" fmla="*/ 1982789 w 2189512"/>
                <a:gd name="connsiteY125" fmla="*/ 495145 h 977693"/>
                <a:gd name="connsiteX126" fmla="*/ 1998559 w 2189512"/>
                <a:gd name="connsiteY126" fmla="*/ 502137 h 977693"/>
                <a:gd name="connsiteX127" fmla="*/ 2045183 w 2189512"/>
                <a:gd name="connsiteY127" fmla="*/ 520507 h 977693"/>
                <a:gd name="connsiteX128" fmla="*/ 2056839 w 2189512"/>
                <a:gd name="connsiteY128" fmla="*/ 525100 h 977693"/>
                <a:gd name="connsiteX129" fmla="*/ 2099349 w 2189512"/>
                <a:gd name="connsiteY129" fmla="*/ 541071 h 977693"/>
                <a:gd name="connsiteX130" fmla="*/ 2111142 w 2189512"/>
                <a:gd name="connsiteY130" fmla="*/ 543538 h 977693"/>
                <a:gd name="connsiteX131" fmla="*/ 2157766 w 2189512"/>
                <a:gd name="connsiteY131" fmla="*/ 561909 h 977693"/>
                <a:gd name="connsiteX132" fmla="*/ 2166602 w 2189512"/>
                <a:gd name="connsiteY13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202688 w 2189512"/>
                <a:gd name="connsiteY46" fmla="*/ 518731 h 977693"/>
                <a:gd name="connsiteX47" fmla="*/ 1174097 w 2189512"/>
                <a:gd name="connsiteY47" fmla="*/ 505364 h 977693"/>
                <a:gd name="connsiteX48" fmla="*/ 1146328 w 2189512"/>
                <a:gd name="connsiteY48" fmla="*/ 492477 h 977693"/>
                <a:gd name="connsiteX49" fmla="*/ 1118079 w 2189512"/>
                <a:gd name="connsiteY49" fmla="*/ 480413 h 977693"/>
                <a:gd name="connsiteX50" fmla="*/ 1022637 w 2189512"/>
                <a:gd name="connsiteY50" fmla="*/ 437981 h 977693"/>
                <a:gd name="connsiteX51" fmla="*/ 836551 w 2189512"/>
                <a:gd name="connsiteY51" fmla="*/ 371354 h 977693"/>
                <a:gd name="connsiteX52" fmla="*/ 252598 w 2189512"/>
                <a:gd name="connsiteY52" fmla="*/ 285497 h 977693"/>
                <a:gd name="connsiteX53" fmla="*/ 230672 w 2189512"/>
                <a:gd name="connsiteY53" fmla="*/ 277362 h 977693"/>
                <a:gd name="connsiteX54" fmla="*/ 230792 w 2189512"/>
                <a:gd name="connsiteY54" fmla="*/ 266276 h 977693"/>
                <a:gd name="connsiteX55" fmla="*/ 226061 w 2189512"/>
                <a:gd name="connsiteY55" fmla="*/ 266714 h 977693"/>
                <a:gd name="connsiteX56" fmla="*/ 207824 w 2189512"/>
                <a:gd name="connsiteY56" fmla="*/ 258282 h 977693"/>
                <a:gd name="connsiteX57" fmla="*/ 209888 w 2189512"/>
                <a:gd name="connsiteY57" fmla="*/ 253560 h 977693"/>
                <a:gd name="connsiteX58" fmla="*/ 214638 w 2189512"/>
                <a:gd name="connsiteY58" fmla="*/ 250980 h 977693"/>
                <a:gd name="connsiteX59" fmla="*/ 208124 w 2189512"/>
                <a:gd name="connsiteY59" fmla="*/ 250980 h 977693"/>
                <a:gd name="connsiteX60" fmla="*/ 208124 w 2189512"/>
                <a:gd name="connsiteY60" fmla="*/ 247179 h 977693"/>
                <a:gd name="connsiteX61" fmla="*/ 200006 w 2189512"/>
                <a:gd name="connsiteY61" fmla="*/ 247107 h 977693"/>
                <a:gd name="connsiteX62" fmla="*/ 197880 w 2189512"/>
                <a:gd name="connsiteY62" fmla="*/ 233737 h 977693"/>
                <a:gd name="connsiteX63" fmla="*/ 199012 w 2189512"/>
                <a:gd name="connsiteY63" fmla="*/ 233183 h 977693"/>
                <a:gd name="connsiteX64" fmla="*/ 192590 w 2189512"/>
                <a:gd name="connsiteY64" fmla="*/ 234331 h 977693"/>
                <a:gd name="connsiteX65" fmla="*/ 168567 w 2189512"/>
                <a:gd name="connsiteY65" fmla="*/ 228239 h 977693"/>
                <a:gd name="connsiteX66" fmla="*/ 168195 w 2189512"/>
                <a:gd name="connsiteY66" fmla="*/ 226902 h 977693"/>
                <a:gd name="connsiteX67" fmla="*/ 167969 w 2189512"/>
                <a:gd name="connsiteY67" fmla="*/ 226917 h 977693"/>
                <a:gd name="connsiteX68" fmla="*/ 155425 w 2189512"/>
                <a:gd name="connsiteY68" fmla="*/ 225392 h 977693"/>
                <a:gd name="connsiteX69" fmla="*/ 179763 w 2189512"/>
                <a:gd name="connsiteY69" fmla="*/ 206226 h 977693"/>
                <a:gd name="connsiteX70" fmla="*/ 164607 w 2189512"/>
                <a:gd name="connsiteY70" fmla="*/ 208254 h 977693"/>
                <a:gd name="connsiteX71" fmla="*/ 162230 w 2189512"/>
                <a:gd name="connsiteY71" fmla="*/ 207757 h 977693"/>
                <a:gd name="connsiteX72" fmla="*/ 144323 w 2189512"/>
                <a:gd name="connsiteY72" fmla="*/ 207980 h 977693"/>
                <a:gd name="connsiteX73" fmla="*/ 140399 w 2189512"/>
                <a:gd name="connsiteY73" fmla="*/ 199469 h 977693"/>
                <a:gd name="connsiteX74" fmla="*/ 147657 w 2189512"/>
                <a:gd name="connsiteY74" fmla="*/ 194329 h 977693"/>
                <a:gd name="connsiteX75" fmla="*/ 132245 w 2189512"/>
                <a:gd name="connsiteY75" fmla="*/ 192163 h 977693"/>
                <a:gd name="connsiteX76" fmla="*/ 127135 w 2189512"/>
                <a:gd name="connsiteY76" fmla="*/ 186391 h 977693"/>
                <a:gd name="connsiteX77" fmla="*/ 127183 w 2189512"/>
                <a:gd name="connsiteY77" fmla="*/ 181888 h 977693"/>
                <a:gd name="connsiteX78" fmla="*/ 119528 w 2189512"/>
                <a:gd name="connsiteY78" fmla="*/ 183020 h 977693"/>
                <a:gd name="connsiteX79" fmla="*/ 99356 w 2189512"/>
                <a:gd name="connsiteY79" fmla="*/ 181032 h 977693"/>
                <a:gd name="connsiteX80" fmla="*/ 96315 w 2189512"/>
                <a:gd name="connsiteY80" fmla="*/ 169481 h 977693"/>
                <a:gd name="connsiteX81" fmla="*/ 95265 w 2189512"/>
                <a:gd name="connsiteY81" fmla="*/ 169758 h 977693"/>
                <a:gd name="connsiteX82" fmla="*/ 119869 w 2189512"/>
                <a:gd name="connsiteY82" fmla="*/ 161496 h 977693"/>
                <a:gd name="connsiteX83" fmla="*/ 88722 w 2189512"/>
                <a:gd name="connsiteY83" fmla="*/ 165664 h 977693"/>
                <a:gd name="connsiteX84" fmla="*/ 85773 w 2189512"/>
                <a:gd name="connsiteY84" fmla="*/ 165048 h 977693"/>
                <a:gd name="connsiteX85" fmla="*/ 63559 w 2189512"/>
                <a:gd name="connsiteY85" fmla="*/ 165324 h 977693"/>
                <a:gd name="connsiteX86" fmla="*/ 58690 w 2189512"/>
                <a:gd name="connsiteY86" fmla="*/ 154765 h 977693"/>
                <a:gd name="connsiteX87" fmla="*/ 64055 w 2189512"/>
                <a:gd name="connsiteY87" fmla="*/ 150966 h 977693"/>
                <a:gd name="connsiteX88" fmla="*/ 54577 w 2189512"/>
                <a:gd name="connsiteY88" fmla="*/ 152368 h 977693"/>
                <a:gd name="connsiteX89" fmla="*/ 29552 w 2189512"/>
                <a:gd name="connsiteY89" fmla="*/ 149901 h 977693"/>
                <a:gd name="connsiteX90" fmla="*/ 20518 w 2189512"/>
                <a:gd name="connsiteY90" fmla="*/ 144357 h 977693"/>
                <a:gd name="connsiteX91" fmla="*/ 23464 w 2189512"/>
                <a:gd name="connsiteY91" fmla="*/ 139439 h 977693"/>
                <a:gd name="connsiteX92" fmla="*/ 14930 w 2189512"/>
                <a:gd name="connsiteY92" fmla="*/ 139994 h 977693"/>
                <a:gd name="connsiteX93" fmla="*/ 0 w 2189512"/>
                <a:gd name="connsiteY93" fmla="*/ 138179 h 977693"/>
                <a:gd name="connsiteX94" fmla="*/ 87685 w 2189512"/>
                <a:gd name="connsiteY94" fmla="*/ 69129 h 977693"/>
                <a:gd name="connsiteX95" fmla="*/ 369128 w 2189512"/>
                <a:gd name="connsiteY95" fmla="*/ 610 h 977693"/>
                <a:gd name="connsiteX96" fmla="*/ 809167 w 2189512"/>
                <a:gd name="connsiteY96" fmla="*/ 60974 h 977693"/>
                <a:gd name="connsiteX97" fmla="*/ 1229193 w 2189512"/>
                <a:gd name="connsiteY97" fmla="*/ 193468 h 977693"/>
                <a:gd name="connsiteX98" fmla="*/ 1236391 w 2189512"/>
                <a:gd name="connsiteY98" fmla="*/ 194359 h 977693"/>
                <a:gd name="connsiteX99" fmla="*/ 1248870 w 2189512"/>
                <a:gd name="connsiteY99" fmla="*/ 199432 h 977693"/>
                <a:gd name="connsiteX100" fmla="*/ 1287266 w 2189512"/>
                <a:gd name="connsiteY100" fmla="*/ 213003 h 977693"/>
                <a:gd name="connsiteX101" fmla="*/ 1298923 w 2189512"/>
                <a:gd name="connsiteY101" fmla="*/ 217596 h 977693"/>
                <a:gd name="connsiteX102" fmla="*/ 1341432 w 2189512"/>
                <a:gd name="connsiteY102" fmla="*/ 233567 h 977693"/>
                <a:gd name="connsiteX103" fmla="*/ 1357202 w 2189512"/>
                <a:gd name="connsiteY103" fmla="*/ 240559 h 977693"/>
                <a:gd name="connsiteX104" fmla="*/ 1461764 w 2189512"/>
                <a:gd name="connsiteY104" fmla="*/ 280590 h 977693"/>
                <a:gd name="connsiteX105" fmla="*/ 1473763 w 2189512"/>
                <a:gd name="connsiteY105" fmla="*/ 286486 h 977693"/>
                <a:gd name="connsiteX106" fmla="*/ 1482950 w 2189512"/>
                <a:gd name="connsiteY106" fmla="*/ 289639 h 977693"/>
                <a:gd name="connsiteX107" fmla="*/ 1500846 w 2189512"/>
                <a:gd name="connsiteY107" fmla="*/ 296767 h 977693"/>
                <a:gd name="connsiteX108" fmla="*/ 1524158 w 2189512"/>
                <a:gd name="connsiteY108" fmla="*/ 305953 h 977693"/>
                <a:gd name="connsiteX109" fmla="*/ 1536157 w 2189512"/>
                <a:gd name="connsiteY109" fmla="*/ 311848 h 977693"/>
                <a:gd name="connsiteX110" fmla="*/ 1586552 w 2189512"/>
                <a:gd name="connsiteY110" fmla="*/ 331315 h 977693"/>
                <a:gd name="connsiteX111" fmla="*/ 1598551 w 2189512"/>
                <a:gd name="connsiteY111" fmla="*/ 337211 h 977693"/>
                <a:gd name="connsiteX112" fmla="*/ 1653061 w 2189512"/>
                <a:gd name="connsiteY112" fmla="*/ 359077 h 977693"/>
                <a:gd name="connsiteX113" fmla="*/ 1669653 w 2189512"/>
                <a:gd name="connsiteY113" fmla="*/ 366549 h 977693"/>
                <a:gd name="connsiteX114" fmla="*/ 1705444 w 2189512"/>
                <a:gd name="connsiteY114" fmla="*/ 380807 h 977693"/>
                <a:gd name="connsiteX115" fmla="*/ 1736161 w 2189512"/>
                <a:gd name="connsiteY115" fmla="*/ 394311 h 977693"/>
                <a:gd name="connsiteX116" fmla="*/ 1786899 w 2189512"/>
                <a:gd name="connsiteY116" fmla="*/ 415081 h 977693"/>
                <a:gd name="connsiteX117" fmla="*/ 1802669 w 2189512"/>
                <a:gd name="connsiteY117" fmla="*/ 422073 h 977693"/>
                <a:gd name="connsiteX118" fmla="*/ 1811857 w 2189512"/>
                <a:gd name="connsiteY118" fmla="*/ 425226 h 977693"/>
                <a:gd name="connsiteX119" fmla="*/ 1829752 w 2189512"/>
                <a:gd name="connsiteY119" fmla="*/ 432355 h 977693"/>
                <a:gd name="connsiteX120" fmla="*/ 1853887 w 2189512"/>
                <a:gd name="connsiteY120" fmla="*/ 442021 h 977693"/>
                <a:gd name="connsiteX121" fmla="*/ 1869657 w 2189512"/>
                <a:gd name="connsiteY121" fmla="*/ 449013 h 977693"/>
                <a:gd name="connsiteX122" fmla="*/ 1920395 w 2189512"/>
                <a:gd name="connsiteY122" fmla="*/ 469782 h 977693"/>
                <a:gd name="connsiteX123" fmla="*/ 1936165 w 2189512"/>
                <a:gd name="connsiteY123" fmla="*/ 476774 h 977693"/>
                <a:gd name="connsiteX124" fmla="*/ 1982789 w 2189512"/>
                <a:gd name="connsiteY124" fmla="*/ 495145 h 977693"/>
                <a:gd name="connsiteX125" fmla="*/ 1998559 w 2189512"/>
                <a:gd name="connsiteY125" fmla="*/ 502137 h 977693"/>
                <a:gd name="connsiteX126" fmla="*/ 2045183 w 2189512"/>
                <a:gd name="connsiteY126" fmla="*/ 520507 h 977693"/>
                <a:gd name="connsiteX127" fmla="*/ 2056839 w 2189512"/>
                <a:gd name="connsiteY127" fmla="*/ 525100 h 977693"/>
                <a:gd name="connsiteX128" fmla="*/ 2099349 w 2189512"/>
                <a:gd name="connsiteY128" fmla="*/ 541071 h 977693"/>
                <a:gd name="connsiteX129" fmla="*/ 2111142 w 2189512"/>
                <a:gd name="connsiteY129" fmla="*/ 543538 h 977693"/>
                <a:gd name="connsiteX130" fmla="*/ 2157766 w 2189512"/>
                <a:gd name="connsiteY130" fmla="*/ 561909 h 977693"/>
                <a:gd name="connsiteX131" fmla="*/ 2166602 w 2189512"/>
                <a:gd name="connsiteY13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74097 w 2189512"/>
                <a:gd name="connsiteY46" fmla="*/ 505364 h 977693"/>
                <a:gd name="connsiteX47" fmla="*/ 1146328 w 2189512"/>
                <a:gd name="connsiteY47" fmla="*/ 492477 h 977693"/>
                <a:gd name="connsiteX48" fmla="*/ 1118079 w 2189512"/>
                <a:gd name="connsiteY48" fmla="*/ 480413 h 977693"/>
                <a:gd name="connsiteX49" fmla="*/ 1022637 w 2189512"/>
                <a:gd name="connsiteY49" fmla="*/ 437981 h 977693"/>
                <a:gd name="connsiteX50" fmla="*/ 836551 w 2189512"/>
                <a:gd name="connsiteY50" fmla="*/ 371354 h 977693"/>
                <a:gd name="connsiteX51" fmla="*/ 252598 w 2189512"/>
                <a:gd name="connsiteY51" fmla="*/ 285497 h 977693"/>
                <a:gd name="connsiteX52" fmla="*/ 230672 w 2189512"/>
                <a:gd name="connsiteY52" fmla="*/ 277362 h 977693"/>
                <a:gd name="connsiteX53" fmla="*/ 230792 w 2189512"/>
                <a:gd name="connsiteY53" fmla="*/ 266276 h 977693"/>
                <a:gd name="connsiteX54" fmla="*/ 226061 w 2189512"/>
                <a:gd name="connsiteY54" fmla="*/ 266714 h 977693"/>
                <a:gd name="connsiteX55" fmla="*/ 207824 w 2189512"/>
                <a:gd name="connsiteY55" fmla="*/ 258282 h 977693"/>
                <a:gd name="connsiteX56" fmla="*/ 209888 w 2189512"/>
                <a:gd name="connsiteY56" fmla="*/ 253560 h 977693"/>
                <a:gd name="connsiteX57" fmla="*/ 214638 w 2189512"/>
                <a:gd name="connsiteY57" fmla="*/ 250980 h 977693"/>
                <a:gd name="connsiteX58" fmla="*/ 208124 w 2189512"/>
                <a:gd name="connsiteY58" fmla="*/ 250980 h 977693"/>
                <a:gd name="connsiteX59" fmla="*/ 208124 w 2189512"/>
                <a:gd name="connsiteY59" fmla="*/ 247179 h 977693"/>
                <a:gd name="connsiteX60" fmla="*/ 200006 w 2189512"/>
                <a:gd name="connsiteY60" fmla="*/ 247107 h 977693"/>
                <a:gd name="connsiteX61" fmla="*/ 197880 w 2189512"/>
                <a:gd name="connsiteY61" fmla="*/ 233737 h 977693"/>
                <a:gd name="connsiteX62" fmla="*/ 199012 w 2189512"/>
                <a:gd name="connsiteY62" fmla="*/ 233183 h 977693"/>
                <a:gd name="connsiteX63" fmla="*/ 192590 w 2189512"/>
                <a:gd name="connsiteY63" fmla="*/ 234331 h 977693"/>
                <a:gd name="connsiteX64" fmla="*/ 168567 w 2189512"/>
                <a:gd name="connsiteY64" fmla="*/ 228239 h 977693"/>
                <a:gd name="connsiteX65" fmla="*/ 168195 w 2189512"/>
                <a:gd name="connsiteY65" fmla="*/ 226902 h 977693"/>
                <a:gd name="connsiteX66" fmla="*/ 167969 w 2189512"/>
                <a:gd name="connsiteY66" fmla="*/ 226917 h 977693"/>
                <a:gd name="connsiteX67" fmla="*/ 155425 w 2189512"/>
                <a:gd name="connsiteY67" fmla="*/ 225392 h 977693"/>
                <a:gd name="connsiteX68" fmla="*/ 179763 w 2189512"/>
                <a:gd name="connsiteY68" fmla="*/ 206226 h 977693"/>
                <a:gd name="connsiteX69" fmla="*/ 164607 w 2189512"/>
                <a:gd name="connsiteY69" fmla="*/ 208254 h 977693"/>
                <a:gd name="connsiteX70" fmla="*/ 162230 w 2189512"/>
                <a:gd name="connsiteY70" fmla="*/ 207757 h 977693"/>
                <a:gd name="connsiteX71" fmla="*/ 144323 w 2189512"/>
                <a:gd name="connsiteY71" fmla="*/ 207980 h 977693"/>
                <a:gd name="connsiteX72" fmla="*/ 140399 w 2189512"/>
                <a:gd name="connsiteY72" fmla="*/ 199469 h 977693"/>
                <a:gd name="connsiteX73" fmla="*/ 147657 w 2189512"/>
                <a:gd name="connsiteY73" fmla="*/ 194329 h 977693"/>
                <a:gd name="connsiteX74" fmla="*/ 132245 w 2189512"/>
                <a:gd name="connsiteY74" fmla="*/ 192163 h 977693"/>
                <a:gd name="connsiteX75" fmla="*/ 127135 w 2189512"/>
                <a:gd name="connsiteY75" fmla="*/ 186391 h 977693"/>
                <a:gd name="connsiteX76" fmla="*/ 127183 w 2189512"/>
                <a:gd name="connsiteY76" fmla="*/ 181888 h 977693"/>
                <a:gd name="connsiteX77" fmla="*/ 119528 w 2189512"/>
                <a:gd name="connsiteY77" fmla="*/ 183020 h 977693"/>
                <a:gd name="connsiteX78" fmla="*/ 99356 w 2189512"/>
                <a:gd name="connsiteY78" fmla="*/ 181032 h 977693"/>
                <a:gd name="connsiteX79" fmla="*/ 96315 w 2189512"/>
                <a:gd name="connsiteY79" fmla="*/ 169481 h 977693"/>
                <a:gd name="connsiteX80" fmla="*/ 95265 w 2189512"/>
                <a:gd name="connsiteY80" fmla="*/ 169758 h 977693"/>
                <a:gd name="connsiteX81" fmla="*/ 119869 w 2189512"/>
                <a:gd name="connsiteY81" fmla="*/ 161496 h 977693"/>
                <a:gd name="connsiteX82" fmla="*/ 88722 w 2189512"/>
                <a:gd name="connsiteY82" fmla="*/ 165664 h 977693"/>
                <a:gd name="connsiteX83" fmla="*/ 85773 w 2189512"/>
                <a:gd name="connsiteY83" fmla="*/ 165048 h 977693"/>
                <a:gd name="connsiteX84" fmla="*/ 63559 w 2189512"/>
                <a:gd name="connsiteY84" fmla="*/ 165324 h 977693"/>
                <a:gd name="connsiteX85" fmla="*/ 58690 w 2189512"/>
                <a:gd name="connsiteY85" fmla="*/ 154765 h 977693"/>
                <a:gd name="connsiteX86" fmla="*/ 64055 w 2189512"/>
                <a:gd name="connsiteY86" fmla="*/ 150966 h 977693"/>
                <a:gd name="connsiteX87" fmla="*/ 54577 w 2189512"/>
                <a:gd name="connsiteY87" fmla="*/ 152368 h 977693"/>
                <a:gd name="connsiteX88" fmla="*/ 29552 w 2189512"/>
                <a:gd name="connsiteY88" fmla="*/ 149901 h 977693"/>
                <a:gd name="connsiteX89" fmla="*/ 20518 w 2189512"/>
                <a:gd name="connsiteY89" fmla="*/ 144357 h 977693"/>
                <a:gd name="connsiteX90" fmla="*/ 23464 w 2189512"/>
                <a:gd name="connsiteY90" fmla="*/ 139439 h 977693"/>
                <a:gd name="connsiteX91" fmla="*/ 14930 w 2189512"/>
                <a:gd name="connsiteY91" fmla="*/ 139994 h 977693"/>
                <a:gd name="connsiteX92" fmla="*/ 0 w 2189512"/>
                <a:gd name="connsiteY92" fmla="*/ 138179 h 977693"/>
                <a:gd name="connsiteX93" fmla="*/ 87685 w 2189512"/>
                <a:gd name="connsiteY93" fmla="*/ 69129 h 977693"/>
                <a:gd name="connsiteX94" fmla="*/ 369128 w 2189512"/>
                <a:gd name="connsiteY94" fmla="*/ 610 h 977693"/>
                <a:gd name="connsiteX95" fmla="*/ 809167 w 2189512"/>
                <a:gd name="connsiteY95" fmla="*/ 60974 h 977693"/>
                <a:gd name="connsiteX96" fmla="*/ 1229193 w 2189512"/>
                <a:gd name="connsiteY96" fmla="*/ 193468 h 977693"/>
                <a:gd name="connsiteX97" fmla="*/ 1236391 w 2189512"/>
                <a:gd name="connsiteY97" fmla="*/ 194359 h 977693"/>
                <a:gd name="connsiteX98" fmla="*/ 1248870 w 2189512"/>
                <a:gd name="connsiteY98" fmla="*/ 199432 h 977693"/>
                <a:gd name="connsiteX99" fmla="*/ 1287266 w 2189512"/>
                <a:gd name="connsiteY99" fmla="*/ 213003 h 977693"/>
                <a:gd name="connsiteX100" fmla="*/ 1298923 w 2189512"/>
                <a:gd name="connsiteY100" fmla="*/ 217596 h 977693"/>
                <a:gd name="connsiteX101" fmla="*/ 1341432 w 2189512"/>
                <a:gd name="connsiteY101" fmla="*/ 233567 h 977693"/>
                <a:gd name="connsiteX102" fmla="*/ 1357202 w 2189512"/>
                <a:gd name="connsiteY102" fmla="*/ 240559 h 977693"/>
                <a:gd name="connsiteX103" fmla="*/ 1461764 w 2189512"/>
                <a:gd name="connsiteY103" fmla="*/ 280590 h 977693"/>
                <a:gd name="connsiteX104" fmla="*/ 1473763 w 2189512"/>
                <a:gd name="connsiteY104" fmla="*/ 286486 h 977693"/>
                <a:gd name="connsiteX105" fmla="*/ 1482950 w 2189512"/>
                <a:gd name="connsiteY105" fmla="*/ 289639 h 977693"/>
                <a:gd name="connsiteX106" fmla="*/ 1500846 w 2189512"/>
                <a:gd name="connsiteY106" fmla="*/ 296767 h 977693"/>
                <a:gd name="connsiteX107" fmla="*/ 1524158 w 2189512"/>
                <a:gd name="connsiteY107" fmla="*/ 305953 h 977693"/>
                <a:gd name="connsiteX108" fmla="*/ 1536157 w 2189512"/>
                <a:gd name="connsiteY108" fmla="*/ 311848 h 977693"/>
                <a:gd name="connsiteX109" fmla="*/ 1586552 w 2189512"/>
                <a:gd name="connsiteY109" fmla="*/ 331315 h 977693"/>
                <a:gd name="connsiteX110" fmla="*/ 1598551 w 2189512"/>
                <a:gd name="connsiteY110" fmla="*/ 337211 h 977693"/>
                <a:gd name="connsiteX111" fmla="*/ 1653061 w 2189512"/>
                <a:gd name="connsiteY111" fmla="*/ 359077 h 977693"/>
                <a:gd name="connsiteX112" fmla="*/ 1669653 w 2189512"/>
                <a:gd name="connsiteY112" fmla="*/ 366549 h 977693"/>
                <a:gd name="connsiteX113" fmla="*/ 1705444 w 2189512"/>
                <a:gd name="connsiteY113" fmla="*/ 380807 h 977693"/>
                <a:gd name="connsiteX114" fmla="*/ 1736161 w 2189512"/>
                <a:gd name="connsiteY114" fmla="*/ 394311 h 977693"/>
                <a:gd name="connsiteX115" fmla="*/ 1786899 w 2189512"/>
                <a:gd name="connsiteY115" fmla="*/ 415081 h 977693"/>
                <a:gd name="connsiteX116" fmla="*/ 1802669 w 2189512"/>
                <a:gd name="connsiteY116" fmla="*/ 422073 h 977693"/>
                <a:gd name="connsiteX117" fmla="*/ 1811857 w 2189512"/>
                <a:gd name="connsiteY117" fmla="*/ 425226 h 977693"/>
                <a:gd name="connsiteX118" fmla="*/ 1829752 w 2189512"/>
                <a:gd name="connsiteY118" fmla="*/ 432355 h 977693"/>
                <a:gd name="connsiteX119" fmla="*/ 1853887 w 2189512"/>
                <a:gd name="connsiteY119" fmla="*/ 442021 h 977693"/>
                <a:gd name="connsiteX120" fmla="*/ 1869657 w 2189512"/>
                <a:gd name="connsiteY120" fmla="*/ 449013 h 977693"/>
                <a:gd name="connsiteX121" fmla="*/ 1920395 w 2189512"/>
                <a:gd name="connsiteY121" fmla="*/ 469782 h 977693"/>
                <a:gd name="connsiteX122" fmla="*/ 1936165 w 2189512"/>
                <a:gd name="connsiteY122" fmla="*/ 476774 h 977693"/>
                <a:gd name="connsiteX123" fmla="*/ 1982789 w 2189512"/>
                <a:gd name="connsiteY123" fmla="*/ 495145 h 977693"/>
                <a:gd name="connsiteX124" fmla="*/ 1998559 w 2189512"/>
                <a:gd name="connsiteY124" fmla="*/ 502137 h 977693"/>
                <a:gd name="connsiteX125" fmla="*/ 2045183 w 2189512"/>
                <a:gd name="connsiteY125" fmla="*/ 520507 h 977693"/>
                <a:gd name="connsiteX126" fmla="*/ 2056839 w 2189512"/>
                <a:gd name="connsiteY126" fmla="*/ 525100 h 977693"/>
                <a:gd name="connsiteX127" fmla="*/ 2099349 w 2189512"/>
                <a:gd name="connsiteY127" fmla="*/ 541071 h 977693"/>
                <a:gd name="connsiteX128" fmla="*/ 2111142 w 2189512"/>
                <a:gd name="connsiteY128" fmla="*/ 543538 h 977693"/>
                <a:gd name="connsiteX129" fmla="*/ 2157766 w 2189512"/>
                <a:gd name="connsiteY129" fmla="*/ 561909 h 977693"/>
                <a:gd name="connsiteX130" fmla="*/ 2166602 w 2189512"/>
                <a:gd name="connsiteY13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46328 w 2189512"/>
                <a:gd name="connsiteY46" fmla="*/ 492477 h 977693"/>
                <a:gd name="connsiteX47" fmla="*/ 1118079 w 2189512"/>
                <a:gd name="connsiteY47" fmla="*/ 480413 h 977693"/>
                <a:gd name="connsiteX48" fmla="*/ 1022637 w 2189512"/>
                <a:gd name="connsiteY48" fmla="*/ 437981 h 977693"/>
                <a:gd name="connsiteX49" fmla="*/ 836551 w 2189512"/>
                <a:gd name="connsiteY49" fmla="*/ 371354 h 977693"/>
                <a:gd name="connsiteX50" fmla="*/ 252598 w 2189512"/>
                <a:gd name="connsiteY50" fmla="*/ 285497 h 977693"/>
                <a:gd name="connsiteX51" fmla="*/ 230672 w 2189512"/>
                <a:gd name="connsiteY51" fmla="*/ 277362 h 977693"/>
                <a:gd name="connsiteX52" fmla="*/ 230792 w 2189512"/>
                <a:gd name="connsiteY52" fmla="*/ 266276 h 977693"/>
                <a:gd name="connsiteX53" fmla="*/ 226061 w 2189512"/>
                <a:gd name="connsiteY53" fmla="*/ 266714 h 977693"/>
                <a:gd name="connsiteX54" fmla="*/ 207824 w 2189512"/>
                <a:gd name="connsiteY54" fmla="*/ 258282 h 977693"/>
                <a:gd name="connsiteX55" fmla="*/ 209888 w 2189512"/>
                <a:gd name="connsiteY55" fmla="*/ 253560 h 977693"/>
                <a:gd name="connsiteX56" fmla="*/ 214638 w 2189512"/>
                <a:gd name="connsiteY56" fmla="*/ 250980 h 977693"/>
                <a:gd name="connsiteX57" fmla="*/ 208124 w 2189512"/>
                <a:gd name="connsiteY57" fmla="*/ 250980 h 977693"/>
                <a:gd name="connsiteX58" fmla="*/ 208124 w 2189512"/>
                <a:gd name="connsiteY58" fmla="*/ 247179 h 977693"/>
                <a:gd name="connsiteX59" fmla="*/ 200006 w 2189512"/>
                <a:gd name="connsiteY59" fmla="*/ 247107 h 977693"/>
                <a:gd name="connsiteX60" fmla="*/ 197880 w 2189512"/>
                <a:gd name="connsiteY60" fmla="*/ 233737 h 977693"/>
                <a:gd name="connsiteX61" fmla="*/ 199012 w 2189512"/>
                <a:gd name="connsiteY61" fmla="*/ 233183 h 977693"/>
                <a:gd name="connsiteX62" fmla="*/ 192590 w 2189512"/>
                <a:gd name="connsiteY62" fmla="*/ 234331 h 977693"/>
                <a:gd name="connsiteX63" fmla="*/ 168567 w 2189512"/>
                <a:gd name="connsiteY63" fmla="*/ 228239 h 977693"/>
                <a:gd name="connsiteX64" fmla="*/ 168195 w 2189512"/>
                <a:gd name="connsiteY64" fmla="*/ 226902 h 977693"/>
                <a:gd name="connsiteX65" fmla="*/ 167969 w 2189512"/>
                <a:gd name="connsiteY65" fmla="*/ 226917 h 977693"/>
                <a:gd name="connsiteX66" fmla="*/ 155425 w 2189512"/>
                <a:gd name="connsiteY66" fmla="*/ 225392 h 977693"/>
                <a:gd name="connsiteX67" fmla="*/ 179763 w 2189512"/>
                <a:gd name="connsiteY67" fmla="*/ 206226 h 977693"/>
                <a:gd name="connsiteX68" fmla="*/ 164607 w 2189512"/>
                <a:gd name="connsiteY68" fmla="*/ 208254 h 977693"/>
                <a:gd name="connsiteX69" fmla="*/ 162230 w 2189512"/>
                <a:gd name="connsiteY69" fmla="*/ 207757 h 977693"/>
                <a:gd name="connsiteX70" fmla="*/ 144323 w 2189512"/>
                <a:gd name="connsiteY70" fmla="*/ 207980 h 977693"/>
                <a:gd name="connsiteX71" fmla="*/ 140399 w 2189512"/>
                <a:gd name="connsiteY71" fmla="*/ 199469 h 977693"/>
                <a:gd name="connsiteX72" fmla="*/ 147657 w 2189512"/>
                <a:gd name="connsiteY72" fmla="*/ 194329 h 977693"/>
                <a:gd name="connsiteX73" fmla="*/ 132245 w 2189512"/>
                <a:gd name="connsiteY73" fmla="*/ 192163 h 977693"/>
                <a:gd name="connsiteX74" fmla="*/ 127135 w 2189512"/>
                <a:gd name="connsiteY74" fmla="*/ 186391 h 977693"/>
                <a:gd name="connsiteX75" fmla="*/ 127183 w 2189512"/>
                <a:gd name="connsiteY75" fmla="*/ 181888 h 977693"/>
                <a:gd name="connsiteX76" fmla="*/ 119528 w 2189512"/>
                <a:gd name="connsiteY76" fmla="*/ 183020 h 977693"/>
                <a:gd name="connsiteX77" fmla="*/ 99356 w 2189512"/>
                <a:gd name="connsiteY77" fmla="*/ 181032 h 977693"/>
                <a:gd name="connsiteX78" fmla="*/ 96315 w 2189512"/>
                <a:gd name="connsiteY78" fmla="*/ 169481 h 977693"/>
                <a:gd name="connsiteX79" fmla="*/ 95265 w 2189512"/>
                <a:gd name="connsiteY79" fmla="*/ 169758 h 977693"/>
                <a:gd name="connsiteX80" fmla="*/ 119869 w 2189512"/>
                <a:gd name="connsiteY80" fmla="*/ 161496 h 977693"/>
                <a:gd name="connsiteX81" fmla="*/ 88722 w 2189512"/>
                <a:gd name="connsiteY81" fmla="*/ 165664 h 977693"/>
                <a:gd name="connsiteX82" fmla="*/ 85773 w 2189512"/>
                <a:gd name="connsiteY82" fmla="*/ 165048 h 977693"/>
                <a:gd name="connsiteX83" fmla="*/ 63559 w 2189512"/>
                <a:gd name="connsiteY83" fmla="*/ 165324 h 977693"/>
                <a:gd name="connsiteX84" fmla="*/ 58690 w 2189512"/>
                <a:gd name="connsiteY84" fmla="*/ 154765 h 977693"/>
                <a:gd name="connsiteX85" fmla="*/ 64055 w 2189512"/>
                <a:gd name="connsiteY85" fmla="*/ 150966 h 977693"/>
                <a:gd name="connsiteX86" fmla="*/ 54577 w 2189512"/>
                <a:gd name="connsiteY86" fmla="*/ 152368 h 977693"/>
                <a:gd name="connsiteX87" fmla="*/ 29552 w 2189512"/>
                <a:gd name="connsiteY87" fmla="*/ 149901 h 977693"/>
                <a:gd name="connsiteX88" fmla="*/ 20518 w 2189512"/>
                <a:gd name="connsiteY88" fmla="*/ 144357 h 977693"/>
                <a:gd name="connsiteX89" fmla="*/ 23464 w 2189512"/>
                <a:gd name="connsiteY89" fmla="*/ 139439 h 977693"/>
                <a:gd name="connsiteX90" fmla="*/ 14930 w 2189512"/>
                <a:gd name="connsiteY90" fmla="*/ 139994 h 977693"/>
                <a:gd name="connsiteX91" fmla="*/ 0 w 2189512"/>
                <a:gd name="connsiteY91" fmla="*/ 138179 h 977693"/>
                <a:gd name="connsiteX92" fmla="*/ 87685 w 2189512"/>
                <a:gd name="connsiteY92" fmla="*/ 69129 h 977693"/>
                <a:gd name="connsiteX93" fmla="*/ 369128 w 2189512"/>
                <a:gd name="connsiteY93" fmla="*/ 610 h 977693"/>
                <a:gd name="connsiteX94" fmla="*/ 809167 w 2189512"/>
                <a:gd name="connsiteY94" fmla="*/ 60974 h 977693"/>
                <a:gd name="connsiteX95" fmla="*/ 1229193 w 2189512"/>
                <a:gd name="connsiteY95" fmla="*/ 193468 h 977693"/>
                <a:gd name="connsiteX96" fmla="*/ 1236391 w 2189512"/>
                <a:gd name="connsiteY96" fmla="*/ 194359 h 977693"/>
                <a:gd name="connsiteX97" fmla="*/ 1248870 w 2189512"/>
                <a:gd name="connsiteY97" fmla="*/ 199432 h 977693"/>
                <a:gd name="connsiteX98" fmla="*/ 1287266 w 2189512"/>
                <a:gd name="connsiteY98" fmla="*/ 213003 h 977693"/>
                <a:gd name="connsiteX99" fmla="*/ 1298923 w 2189512"/>
                <a:gd name="connsiteY99" fmla="*/ 217596 h 977693"/>
                <a:gd name="connsiteX100" fmla="*/ 1341432 w 2189512"/>
                <a:gd name="connsiteY100" fmla="*/ 233567 h 977693"/>
                <a:gd name="connsiteX101" fmla="*/ 1357202 w 2189512"/>
                <a:gd name="connsiteY101" fmla="*/ 240559 h 977693"/>
                <a:gd name="connsiteX102" fmla="*/ 1461764 w 2189512"/>
                <a:gd name="connsiteY102" fmla="*/ 280590 h 977693"/>
                <a:gd name="connsiteX103" fmla="*/ 1473763 w 2189512"/>
                <a:gd name="connsiteY103" fmla="*/ 286486 h 977693"/>
                <a:gd name="connsiteX104" fmla="*/ 1482950 w 2189512"/>
                <a:gd name="connsiteY104" fmla="*/ 289639 h 977693"/>
                <a:gd name="connsiteX105" fmla="*/ 1500846 w 2189512"/>
                <a:gd name="connsiteY105" fmla="*/ 296767 h 977693"/>
                <a:gd name="connsiteX106" fmla="*/ 1524158 w 2189512"/>
                <a:gd name="connsiteY106" fmla="*/ 305953 h 977693"/>
                <a:gd name="connsiteX107" fmla="*/ 1536157 w 2189512"/>
                <a:gd name="connsiteY107" fmla="*/ 311848 h 977693"/>
                <a:gd name="connsiteX108" fmla="*/ 1586552 w 2189512"/>
                <a:gd name="connsiteY108" fmla="*/ 331315 h 977693"/>
                <a:gd name="connsiteX109" fmla="*/ 1598551 w 2189512"/>
                <a:gd name="connsiteY109" fmla="*/ 337211 h 977693"/>
                <a:gd name="connsiteX110" fmla="*/ 1653061 w 2189512"/>
                <a:gd name="connsiteY110" fmla="*/ 359077 h 977693"/>
                <a:gd name="connsiteX111" fmla="*/ 1669653 w 2189512"/>
                <a:gd name="connsiteY111" fmla="*/ 366549 h 977693"/>
                <a:gd name="connsiteX112" fmla="*/ 1705444 w 2189512"/>
                <a:gd name="connsiteY112" fmla="*/ 380807 h 977693"/>
                <a:gd name="connsiteX113" fmla="*/ 1736161 w 2189512"/>
                <a:gd name="connsiteY113" fmla="*/ 394311 h 977693"/>
                <a:gd name="connsiteX114" fmla="*/ 1786899 w 2189512"/>
                <a:gd name="connsiteY114" fmla="*/ 415081 h 977693"/>
                <a:gd name="connsiteX115" fmla="*/ 1802669 w 2189512"/>
                <a:gd name="connsiteY115" fmla="*/ 422073 h 977693"/>
                <a:gd name="connsiteX116" fmla="*/ 1811857 w 2189512"/>
                <a:gd name="connsiteY116" fmla="*/ 425226 h 977693"/>
                <a:gd name="connsiteX117" fmla="*/ 1829752 w 2189512"/>
                <a:gd name="connsiteY117" fmla="*/ 432355 h 977693"/>
                <a:gd name="connsiteX118" fmla="*/ 1853887 w 2189512"/>
                <a:gd name="connsiteY118" fmla="*/ 442021 h 977693"/>
                <a:gd name="connsiteX119" fmla="*/ 1869657 w 2189512"/>
                <a:gd name="connsiteY119" fmla="*/ 449013 h 977693"/>
                <a:gd name="connsiteX120" fmla="*/ 1920395 w 2189512"/>
                <a:gd name="connsiteY120" fmla="*/ 469782 h 977693"/>
                <a:gd name="connsiteX121" fmla="*/ 1936165 w 2189512"/>
                <a:gd name="connsiteY121" fmla="*/ 476774 h 977693"/>
                <a:gd name="connsiteX122" fmla="*/ 1982789 w 2189512"/>
                <a:gd name="connsiteY122" fmla="*/ 495145 h 977693"/>
                <a:gd name="connsiteX123" fmla="*/ 1998559 w 2189512"/>
                <a:gd name="connsiteY123" fmla="*/ 502137 h 977693"/>
                <a:gd name="connsiteX124" fmla="*/ 2045183 w 2189512"/>
                <a:gd name="connsiteY124" fmla="*/ 520507 h 977693"/>
                <a:gd name="connsiteX125" fmla="*/ 2056839 w 2189512"/>
                <a:gd name="connsiteY125" fmla="*/ 525100 h 977693"/>
                <a:gd name="connsiteX126" fmla="*/ 2099349 w 2189512"/>
                <a:gd name="connsiteY126" fmla="*/ 541071 h 977693"/>
                <a:gd name="connsiteX127" fmla="*/ 2111142 w 2189512"/>
                <a:gd name="connsiteY127" fmla="*/ 543538 h 977693"/>
                <a:gd name="connsiteX128" fmla="*/ 2157766 w 2189512"/>
                <a:gd name="connsiteY128" fmla="*/ 561909 h 977693"/>
                <a:gd name="connsiteX129" fmla="*/ 2166602 w 2189512"/>
                <a:gd name="connsiteY12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18079 w 2189512"/>
                <a:gd name="connsiteY46" fmla="*/ 480413 h 977693"/>
                <a:gd name="connsiteX47" fmla="*/ 1022637 w 2189512"/>
                <a:gd name="connsiteY47" fmla="*/ 437981 h 977693"/>
                <a:gd name="connsiteX48" fmla="*/ 836551 w 2189512"/>
                <a:gd name="connsiteY48" fmla="*/ 371354 h 977693"/>
                <a:gd name="connsiteX49" fmla="*/ 252598 w 2189512"/>
                <a:gd name="connsiteY49" fmla="*/ 285497 h 977693"/>
                <a:gd name="connsiteX50" fmla="*/ 230672 w 2189512"/>
                <a:gd name="connsiteY50" fmla="*/ 277362 h 977693"/>
                <a:gd name="connsiteX51" fmla="*/ 230792 w 2189512"/>
                <a:gd name="connsiteY51" fmla="*/ 266276 h 977693"/>
                <a:gd name="connsiteX52" fmla="*/ 226061 w 2189512"/>
                <a:gd name="connsiteY52" fmla="*/ 266714 h 977693"/>
                <a:gd name="connsiteX53" fmla="*/ 207824 w 2189512"/>
                <a:gd name="connsiteY53" fmla="*/ 258282 h 977693"/>
                <a:gd name="connsiteX54" fmla="*/ 209888 w 2189512"/>
                <a:gd name="connsiteY54" fmla="*/ 253560 h 977693"/>
                <a:gd name="connsiteX55" fmla="*/ 214638 w 2189512"/>
                <a:gd name="connsiteY55" fmla="*/ 250980 h 977693"/>
                <a:gd name="connsiteX56" fmla="*/ 208124 w 2189512"/>
                <a:gd name="connsiteY56" fmla="*/ 250980 h 977693"/>
                <a:gd name="connsiteX57" fmla="*/ 208124 w 2189512"/>
                <a:gd name="connsiteY57" fmla="*/ 247179 h 977693"/>
                <a:gd name="connsiteX58" fmla="*/ 200006 w 2189512"/>
                <a:gd name="connsiteY58" fmla="*/ 247107 h 977693"/>
                <a:gd name="connsiteX59" fmla="*/ 197880 w 2189512"/>
                <a:gd name="connsiteY59" fmla="*/ 233737 h 977693"/>
                <a:gd name="connsiteX60" fmla="*/ 199012 w 2189512"/>
                <a:gd name="connsiteY60" fmla="*/ 233183 h 977693"/>
                <a:gd name="connsiteX61" fmla="*/ 192590 w 2189512"/>
                <a:gd name="connsiteY61" fmla="*/ 234331 h 977693"/>
                <a:gd name="connsiteX62" fmla="*/ 168567 w 2189512"/>
                <a:gd name="connsiteY62" fmla="*/ 228239 h 977693"/>
                <a:gd name="connsiteX63" fmla="*/ 168195 w 2189512"/>
                <a:gd name="connsiteY63" fmla="*/ 226902 h 977693"/>
                <a:gd name="connsiteX64" fmla="*/ 167969 w 2189512"/>
                <a:gd name="connsiteY64" fmla="*/ 226917 h 977693"/>
                <a:gd name="connsiteX65" fmla="*/ 155425 w 2189512"/>
                <a:gd name="connsiteY65" fmla="*/ 225392 h 977693"/>
                <a:gd name="connsiteX66" fmla="*/ 179763 w 2189512"/>
                <a:gd name="connsiteY66" fmla="*/ 206226 h 977693"/>
                <a:gd name="connsiteX67" fmla="*/ 164607 w 2189512"/>
                <a:gd name="connsiteY67" fmla="*/ 208254 h 977693"/>
                <a:gd name="connsiteX68" fmla="*/ 162230 w 2189512"/>
                <a:gd name="connsiteY68" fmla="*/ 207757 h 977693"/>
                <a:gd name="connsiteX69" fmla="*/ 144323 w 2189512"/>
                <a:gd name="connsiteY69" fmla="*/ 207980 h 977693"/>
                <a:gd name="connsiteX70" fmla="*/ 140399 w 2189512"/>
                <a:gd name="connsiteY70" fmla="*/ 199469 h 977693"/>
                <a:gd name="connsiteX71" fmla="*/ 147657 w 2189512"/>
                <a:gd name="connsiteY71" fmla="*/ 194329 h 977693"/>
                <a:gd name="connsiteX72" fmla="*/ 132245 w 2189512"/>
                <a:gd name="connsiteY72" fmla="*/ 192163 h 977693"/>
                <a:gd name="connsiteX73" fmla="*/ 127135 w 2189512"/>
                <a:gd name="connsiteY73" fmla="*/ 186391 h 977693"/>
                <a:gd name="connsiteX74" fmla="*/ 127183 w 2189512"/>
                <a:gd name="connsiteY74" fmla="*/ 181888 h 977693"/>
                <a:gd name="connsiteX75" fmla="*/ 119528 w 2189512"/>
                <a:gd name="connsiteY75" fmla="*/ 183020 h 977693"/>
                <a:gd name="connsiteX76" fmla="*/ 99356 w 2189512"/>
                <a:gd name="connsiteY76" fmla="*/ 181032 h 977693"/>
                <a:gd name="connsiteX77" fmla="*/ 96315 w 2189512"/>
                <a:gd name="connsiteY77" fmla="*/ 169481 h 977693"/>
                <a:gd name="connsiteX78" fmla="*/ 95265 w 2189512"/>
                <a:gd name="connsiteY78" fmla="*/ 169758 h 977693"/>
                <a:gd name="connsiteX79" fmla="*/ 119869 w 2189512"/>
                <a:gd name="connsiteY79" fmla="*/ 161496 h 977693"/>
                <a:gd name="connsiteX80" fmla="*/ 88722 w 2189512"/>
                <a:gd name="connsiteY80" fmla="*/ 165664 h 977693"/>
                <a:gd name="connsiteX81" fmla="*/ 85773 w 2189512"/>
                <a:gd name="connsiteY81" fmla="*/ 165048 h 977693"/>
                <a:gd name="connsiteX82" fmla="*/ 63559 w 2189512"/>
                <a:gd name="connsiteY82" fmla="*/ 165324 h 977693"/>
                <a:gd name="connsiteX83" fmla="*/ 58690 w 2189512"/>
                <a:gd name="connsiteY83" fmla="*/ 154765 h 977693"/>
                <a:gd name="connsiteX84" fmla="*/ 64055 w 2189512"/>
                <a:gd name="connsiteY84" fmla="*/ 150966 h 977693"/>
                <a:gd name="connsiteX85" fmla="*/ 54577 w 2189512"/>
                <a:gd name="connsiteY85" fmla="*/ 152368 h 977693"/>
                <a:gd name="connsiteX86" fmla="*/ 29552 w 2189512"/>
                <a:gd name="connsiteY86" fmla="*/ 149901 h 977693"/>
                <a:gd name="connsiteX87" fmla="*/ 20518 w 2189512"/>
                <a:gd name="connsiteY87" fmla="*/ 144357 h 977693"/>
                <a:gd name="connsiteX88" fmla="*/ 23464 w 2189512"/>
                <a:gd name="connsiteY88" fmla="*/ 139439 h 977693"/>
                <a:gd name="connsiteX89" fmla="*/ 14930 w 2189512"/>
                <a:gd name="connsiteY89" fmla="*/ 139994 h 977693"/>
                <a:gd name="connsiteX90" fmla="*/ 0 w 2189512"/>
                <a:gd name="connsiteY90" fmla="*/ 138179 h 977693"/>
                <a:gd name="connsiteX91" fmla="*/ 87685 w 2189512"/>
                <a:gd name="connsiteY91" fmla="*/ 69129 h 977693"/>
                <a:gd name="connsiteX92" fmla="*/ 369128 w 2189512"/>
                <a:gd name="connsiteY92" fmla="*/ 610 h 977693"/>
                <a:gd name="connsiteX93" fmla="*/ 809167 w 2189512"/>
                <a:gd name="connsiteY93" fmla="*/ 60974 h 977693"/>
                <a:gd name="connsiteX94" fmla="*/ 1229193 w 2189512"/>
                <a:gd name="connsiteY94" fmla="*/ 193468 h 977693"/>
                <a:gd name="connsiteX95" fmla="*/ 1236391 w 2189512"/>
                <a:gd name="connsiteY95" fmla="*/ 194359 h 977693"/>
                <a:gd name="connsiteX96" fmla="*/ 1248870 w 2189512"/>
                <a:gd name="connsiteY96" fmla="*/ 199432 h 977693"/>
                <a:gd name="connsiteX97" fmla="*/ 1287266 w 2189512"/>
                <a:gd name="connsiteY97" fmla="*/ 213003 h 977693"/>
                <a:gd name="connsiteX98" fmla="*/ 1298923 w 2189512"/>
                <a:gd name="connsiteY98" fmla="*/ 217596 h 977693"/>
                <a:gd name="connsiteX99" fmla="*/ 1341432 w 2189512"/>
                <a:gd name="connsiteY99" fmla="*/ 233567 h 977693"/>
                <a:gd name="connsiteX100" fmla="*/ 1357202 w 2189512"/>
                <a:gd name="connsiteY100" fmla="*/ 240559 h 977693"/>
                <a:gd name="connsiteX101" fmla="*/ 1461764 w 2189512"/>
                <a:gd name="connsiteY101" fmla="*/ 280590 h 977693"/>
                <a:gd name="connsiteX102" fmla="*/ 1473763 w 2189512"/>
                <a:gd name="connsiteY102" fmla="*/ 286486 h 977693"/>
                <a:gd name="connsiteX103" fmla="*/ 1482950 w 2189512"/>
                <a:gd name="connsiteY103" fmla="*/ 289639 h 977693"/>
                <a:gd name="connsiteX104" fmla="*/ 1500846 w 2189512"/>
                <a:gd name="connsiteY104" fmla="*/ 296767 h 977693"/>
                <a:gd name="connsiteX105" fmla="*/ 1524158 w 2189512"/>
                <a:gd name="connsiteY105" fmla="*/ 305953 h 977693"/>
                <a:gd name="connsiteX106" fmla="*/ 1536157 w 2189512"/>
                <a:gd name="connsiteY106" fmla="*/ 311848 h 977693"/>
                <a:gd name="connsiteX107" fmla="*/ 1586552 w 2189512"/>
                <a:gd name="connsiteY107" fmla="*/ 331315 h 977693"/>
                <a:gd name="connsiteX108" fmla="*/ 1598551 w 2189512"/>
                <a:gd name="connsiteY108" fmla="*/ 337211 h 977693"/>
                <a:gd name="connsiteX109" fmla="*/ 1653061 w 2189512"/>
                <a:gd name="connsiteY109" fmla="*/ 359077 h 977693"/>
                <a:gd name="connsiteX110" fmla="*/ 1669653 w 2189512"/>
                <a:gd name="connsiteY110" fmla="*/ 366549 h 977693"/>
                <a:gd name="connsiteX111" fmla="*/ 1705444 w 2189512"/>
                <a:gd name="connsiteY111" fmla="*/ 380807 h 977693"/>
                <a:gd name="connsiteX112" fmla="*/ 1736161 w 2189512"/>
                <a:gd name="connsiteY112" fmla="*/ 394311 h 977693"/>
                <a:gd name="connsiteX113" fmla="*/ 1786899 w 2189512"/>
                <a:gd name="connsiteY113" fmla="*/ 415081 h 977693"/>
                <a:gd name="connsiteX114" fmla="*/ 1802669 w 2189512"/>
                <a:gd name="connsiteY114" fmla="*/ 422073 h 977693"/>
                <a:gd name="connsiteX115" fmla="*/ 1811857 w 2189512"/>
                <a:gd name="connsiteY115" fmla="*/ 425226 h 977693"/>
                <a:gd name="connsiteX116" fmla="*/ 1829752 w 2189512"/>
                <a:gd name="connsiteY116" fmla="*/ 432355 h 977693"/>
                <a:gd name="connsiteX117" fmla="*/ 1853887 w 2189512"/>
                <a:gd name="connsiteY117" fmla="*/ 442021 h 977693"/>
                <a:gd name="connsiteX118" fmla="*/ 1869657 w 2189512"/>
                <a:gd name="connsiteY118" fmla="*/ 449013 h 977693"/>
                <a:gd name="connsiteX119" fmla="*/ 1920395 w 2189512"/>
                <a:gd name="connsiteY119" fmla="*/ 469782 h 977693"/>
                <a:gd name="connsiteX120" fmla="*/ 1936165 w 2189512"/>
                <a:gd name="connsiteY120" fmla="*/ 476774 h 977693"/>
                <a:gd name="connsiteX121" fmla="*/ 1982789 w 2189512"/>
                <a:gd name="connsiteY121" fmla="*/ 495145 h 977693"/>
                <a:gd name="connsiteX122" fmla="*/ 1998559 w 2189512"/>
                <a:gd name="connsiteY122" fmla="*/ 502137 h 977693"/>
                <a:gd name="connsiteX123" fmla="*/ 2045183 w 2189512"/>
                <a:gd name="connsiteY123" fmla="*/ 520507 h 977693"/>
                <a:gd name="connsiteX124" fmla="*/ 2056839 w 2189512"/>
                <a:gd name="connsiteY124" fmla="*/ 525100 h 977693"/>
                <a:gd name="connsiteX125" fmla="*/ 2099349 w 2189512"/>
                <a:gd name="connsiteY125" fmla="*/ 541071 h 977693"/>
                <a:gd name="connsiteX126" fmla="*/ 2111142 w 2189512"/>
                <a:gd name="connsiteY126" fmla="*/ 543538 h 977693"/>
                <a:gd name="connsiteX127" fmla="*/ 2157766 w 2189512"/>
                <a:gd name="connsiteY127" fmla="*/ 561909 h 977693"/>
                <a:gd name="connsiteX128" fmla="*/ 2166602 w 2189512"/>
                <a:gd name="connsiteY12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022637 w 2189512"/>
                <a:gd name="connsiteY46" fmla="*/ 437981 h 977693"/>
                <a:gd name="connsiteX47" fmla="*/ 836551 w 2189512"/>
                <a:gd name="connsiteY47" fmla="*/ 371354 h 977693"/>
                <a:gd name="connsiteX48" fmla="*/ 252598 w 2189512"/>
                <a:gd name="connsiteY48" fmla="*/ 285497 h 977693"/>
                <a:gd name="connsiteX49" fmla="*/ 230672 w 2189512"/>
                <a:gd name="connsiteY49" fmla="*/ 277362 h 977693"/>
                <a:gd name="connsiteX50" fmla="*/ 230792 w 2189512"/>
                <a:gd name="connsiteY50" fmla="*/ 266276 h 977693"/>
                <a:gd name="connsiteX51" fmla="*/ 226061 w 2189512"/>
                <a:gd name="connsiteY51" fmla="*/ 266714 h 977693"/>
                <a:gd name="connsiteX52" fmla="*/ 207824 w 2189512"/>
                <a:gd name="connsiteY52" fmla="*/ 258282 h 977693"/>
                <a:gd name="connsiteX53" fmla="*/ 209888 w 2189512"/>
                <a:gd name="connsiteY53" fmla="*/ 253560 h 977693"/>
                <a:gd name="connsiteX54" fmla="*/ 214638 w 2189512"/>
                <a:gd name="connsiteY54" fmla="*/ 250980 h 977693"/>
                <a:gd name="connsiteX55" fmla="*/ 208124 w 2189512"/>
                <a:gd name="connsiteY55" fmla="*/ 250980 h 977693"/>
                <a:gd name="connsiteX56" fmla="*/ 208124 w 2189512"/>
                <a:gd name="connsiteY56" fmla="*/ 247179 h 977693"/>
                <a:gd name="connsiteX57" fmla="*/ 200006 w 2189512"/>
                <a:gd name="connsiteY57" fmla="*/ 247107 h 977693"/>
                <a:gd name="connsiteX58" fmla="*/ 197880 w 2189512"/>
                <a:gd name="connsiteY58" fmla="*/ 233737 h 977693"/>
                <a:gd name="connsiteX59" fmla="*/ 199012 w 2189512"/>
                <a:gd name="connsiteY59" fmla="*/ 233183 h 977693"/>
                <a:gd name="connsiteX60" fmla="*/ 192590 w 2189512"/>
                <a:gd name="connsiteY60" fmla="*/ 234331 h 977693"/>
                <a:gd name="connsiteX61" fmla="*/ 168567 w 2189512"/>
                <a:gd name="connsiteY61" fmla="*/ 228239 h 977693"/>
                <a:gd name="connsiteX62" fmla="*/ 168195 w 2189512"/>
                <a:gd name="connsiteY62" fmla="*/ 226902 h 977693"/>
                <a:gd name="connsiteX63" fmla="*/ 167969 w 2189512"/>
                <a:gd name="connsiteY63" fmla="*/ 226917 h 977693"/>
                <a:gd name="connsiteX64" fmla="*/ 155425 w 2189512"/>
                <a:gd name="connsiteY64" fmla="*/ 225392 h 977693"/>
                <a:gd name="connsiteX65" fmla="*/ 179763 w 2189512"/>
                <a:gd name="connsiteY65" fmla="*/ 206226 h 977693"/>
                <a:gd name="connsiteX66" fmla="*/ 164607 w 2189512"/>
                <a:gd name="connsiteY66" fmla="*/ 208254 h 977693"/>
                <a:gd name="connsiteX67" fmla="*/ 162230 w 2189512"/>
                <a:gd name="connsiteY67" fmla="*/ 207757 h 977693"/>
                <a:gd name="connsiteX68" fmla="*/ 144323 w 2189512"/>
                <a:gd name="connsiteY68" fmla="*/ 207980 h 977693"/>
                <a:gd name="connsiteX69" fmla="*/ 140399 w 2189512"/>
                <a:gd name="connsiteY69" fmla="*/ 199469 h 977693"/>
                <a:gd name="connsiteX70" fmla="*/ 147657 w 2189512"/>
                <a:gd name="connsiteY70" fmla="*/ 194329 h 977693"/>
                <a:gd name="connsiteX71" fmla="*/ 132245 w 2189512"/>
                <a:gd name="connsiteY71" fmla="*/ 192163 h 977693"/>
                <a:gd name="connsiteX72" fmla="*/ 127135 w 2189512"/>
                <a:gd name="connsiteY72" fmla="*/ 186391 h 977693"/>
                <a:gd name="connsiteX73" fmla="*/ 127183 w 2189512"/>
                <a:gd name="connsiteY73" fmla="*/ 181888 h 977693"/>
                <a:gd name="connsiteX74" fmla="*/ 119528 w 2189512"/>
                <a:gd name="connsiteY74" fmla="*/ 183020 h 977693"/>
                <a:gd name="connsiteX75" fmla="*/ 99356 w 2189512"/>
                <a:gd name="connsiteY75" fmla="*/ 181032 h 977693"/>
                <a:gd name="connsiteX76" fmla="*/ 96315 w 2189512"/>
                <a:gd name="connsiteY76" fmla="*/ 169481 h 977693"/>
                <a:gd name="connsiteX77" fmla="*/ 95265 w 2189512"/>
                <a:gd name="connsiteY77" fmla="*/ 169758 h 977693"/>
                <a:gd name="connsiteX78" fmla="*/ 119869 w 2189512"/>
                <a:gd name="connsiteY78" fmla="*/ 161496 h 977693"/>
                <a:gd name="connsiteX79" fmla="*/ 88722 w 2189512"/>
                <a:gd name="connsiteY79" fmla="*/ 165664 h 977693"/>
                <a:gd name="connsiteX80" fmla="*/ 85773 w 2189512"/>
                <a:gd name="connsiteY80" fmla="*/ 165048 h 977693"/>
                <a:gd name="connsiteX81" fmla="*/ 63559 w 2189512"/>
                <a:gd name="connsiteY81" fmla="*/ 165324 h 977693"/>
                <a:gd name="connsiteX82" fmla="*/ 58690 w 2189512"/>
                <a:gd name="connsiteY82" fmla="*/ 154765 h 977693"/>
                <a:gd name="connsiteX83" fmla="*/ 64055 w 2189512"/>
                <a:gd name="connsiteY83" fmla="*/ 150966 h 977693"/>
                <a:gd name="connsiteX84" fmla="*/ 54577 w 2189512"/>
                <a:gd name="connsiteY84" fmla="*/ 152368 h 977693"/>
                <a:gd name="connsiteX85" fmla="*/ 29552 w 2189512"/>
                <a:gd name="connsiteY85" fmla="*/ 149901 h 977693"/>
                <a:gd name="connsiteX86" fmla="*/ 20518 w 2189512"/>
                <a:gd name="connsiteY86" fmla="*/ 144357 h 977693"/>
                <a:gd name="connsiteX87" fmla="*/ 23464 w 2189512"/>
                <a:gd name="connsiteY87" fmla="*/ 139439 h 977693"/>
                <a:gd name="connsiteX88" fmla="*/ 14930 w 2189512"/>
                <a:gd name="connsiteY88" fmla="*/ 139994 h 977693"/>
                <a:gd name="connsiteX89" fmla="*/ 0 w 2189512"/>
                <a:gd name="connsiteY89" fmla="*/ 138179 h 977693"/>
                <a:gd name="connsiteX90" fmla="*/ 87685 w 2189512"/>
                <a:gd name="connsiteY90" fmla="*/ 69129 h 977693"/>
                <a:gd name="connsiteX91" fmla="*/ 369128 w 2189512"/>
                <a:gd name="connsiteY91" fmla="*/ 610 h 977693"/>
                <a:gd name="connsiteX92" fmla="*/ 809167 w 2189512"/>
                <a:gd name="connsiteY92" fmla="*/ 60974 h 977693"/>
                <a:gd name="connsiteX93" fmla="*/ 1229193 w 2189512"/>
                <a:gd name="connsiteY93" fmla="*/ 193468 h 977693"/>
                <a:gd name="connsiteX94" fmla="*/ 1236391 w 2189512"/>
                <a:gd name="connsiteY94" fmla="*/ 194359 h 977693"/>
                <a:gd name="connsiteX95" fmla="*/ 1248870 w 2189512"/>
                <a:gd name="connsiteY95" fmla="*/ 199432 h 977693"/>
                <a:gd name="connsiteX96" fmla="*/ 1287266 w 2189512"/>
                <a:gd name="connsiteY96" fmla="*/ 213003 h 977693"/>
                <a:gd name="connsiteX97" fmla="*/ 1298923 w 2189512"/>
                <a:gd name="connsiteY97" fmla="*/ 217596 h 977693"/>
                <a:gd name="connsiteX98" fmla="*/ 1341432 w 2189512"/>
                <a:gd name="connsiteY98" fmla="*/ 233567 h 977693"/>
                <a:gd name="connsiteX99" fmla="*/ 1357202 w 2189512"/>
                <a:gd name="connsiteY99" fmla="*/ 240559 h 977693"/>
                <a:gd name="connsiteX100" fmla="*/ 1461764 w 2189512"/>
                <a:gd name="connsiteY100" fmla="*/ 280590 h 977693"/>
                <a:gd name="connsiteX101" fmla="*/ 1473763 w 2189512"/>
                <a:gd name="connsiteY101" fmla="*/ 286486 h 977693"/>
                <a:gd name="connsiteX102" fmla="*/ 1482950 w 2189512"/>
                <a:gd name="connsiteY102" fmla="*/ 289639 h 977693"/>
                <a:gd name="connsiteX103" fmla="*/ 1500846 w 2189512"/>
                <a:gd name="connsiteY103" fmla="*/ 296767 h 977693"/>
                <a:gd name="connsiteX104" fmla="*/ 1524158 w 2189512"/>
                <a:gd name="connsiteY104" fmla="*/ 305953 h 977693"/>
                <a:gd name="connsiteX105" fmla="*/ 1536157 w 2189512"/>
                <a:gd name="connsiteY105" fmla="*/ 311848 h 977693"/>
                <a:gd name="connsiteX106" fmla="*/ 1586552 w 2189512"/>
                <a:gd name="connsiteY106" fmla="*/ 331315 h 977693"/>
                <a:gd name="connsiteX107" fmla="*/ 1598551 w 2189512"/>
                <a:gd name="connsiteY107" fmla="*/ 337211 h 977693"/>
                <a:gd name="connsiteX108" fmla="*/ 1653061 w 2189512"/>
                <a:gd name="connsiteY108" fmla="*/ 359077 h 977693"/>
                <a:gd name="connsiteX109" fmla="*/ 1669653 w 2189512"/>
                <a:gd name="connsiteY109" fmla="*/ 366549 h 977693"/>
                <a:gd name="connsiteX110" fmla="*/ 1705444 w 2189512"/>
                <a:gd name="connsiteY110" fmla="*/ 380807 h 977693"/>
                <a:gd name="connsiteX111" fmla="*/ 1736161 w 2189512"/>
                <a:gd name="connsiteY111" fmla="*/ 394311 h 977693"/>
                <a:gd name="connsiteX112" fmla="*/ 1786899 w 2189512"/>
                <a:gd name="connsiteY112" fmla="*/ 415081 h 977693"/>
                <a:gd name="connsiteX113" fmla="*/ 1802669 w 2189512"/>
                <a:gd name="connsiteY113" fmla="*/ 422073 h 977693"/>
                <a:gd name="connsiteX114" fmla="*/ 1811857 w 2189512"/>
                <a:gd name="connsiteY114" fmla="*/ 425226 h 977693"/>
                <a:gd name="connsiteX115" fmla="*/ 1829752 w 2189512"/>
                <a:gd name="connsiteY115" fmla="*/ 432355 h 977693"/>
                <a:gd name="connsiteX116" fmla="*/ 1853887 w 2189512"/>
                <a:gd name="connsiteY116" fmla="*/ 442021 h 977693"/>
                <a:gd name="connsiteX117" fmla="*/ 1869657 w 2189512"/>
                <a:gd name="connsiteY117" fmla="*/ 449013 h 977693"/>
                <a:gd name="connsiteX118" fmla="*/ 1920395 w 2189512"/>
                <a:gd name="connsiteY118" fmla="*/ 469782 h 977693"/>
                <a:gd name="connsiteX119" fmla="*/ 1936165 w 2189512"/>
                <a:gd name="connsiteY119" fmla="*/ 476774 h 977693"/>
                <a:gd name="connsiteX120" fmla="*/ 1982789 w 2189512"/>
                <a:gd name="connsiteY120" fmla="*/ 495145 h 977693"/>
                <a:gd name="connsiteX121" fmla="*/ 1998559 w 2189512"/>
                <a:gd name="connsiteY121" fmla="*/ 502137 h 977693"/>
                <a:gd name="connsiteX122" fmla="*/ 2045183 w 2189512"/>
                <a:gd name="connsiteY122" fmla="*/ 520507 h 977693"/>
                <a:gd name="connsiteX123" fmla="*/ 2056839 w 2189512"/>
                <a:gd name="connsiteY123" fmla="*/ 525100 h 977693"/>
                <a:gd name="connsiteX124" fmla="*/ 2099349 w 2189512"/>
                <a:gd name="connsiteY124" fmla="*/ 541071 h 977693"/>
                <a:gd name="connsiteX125" fmla="*/ 2111142 w 2189512"/>
                <a:gd name="connsiteY125" fmla="*/ 543538 h 977693"/>
                <a:gd name="connsiteX126" fmla="*/ 2157766 w 2189512"/>
                <a:gd name="connsiteY126" fmla="*/ 561909 h 977693"/>
                <a:gd name="connsiteX127" fmla="*/ 2166602 w 2189512"/>
                <a:gd name="connsiteY12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022637 w 2189512"/>
                <a:gd name="connsiteY45" fmla="*/ 437981 h 977693"/>
                <a:gd name="connsiteX46" fmla="*/ 836551 w 2189512"/>
                <a:gd name="connsiteY46" fmla="*/ 371354 h 977693"/>
                <a:gd name="connsiteX47" fmla="*/ 252598 w 2189512"/>
                <a:gd name="connsiteY47" fmla="*/ 285497 h 977693"/>
                <a:gd name="connsiteX48" fmla="*/ 230672 w 2189512"/>
                <a:gd name="connsiteY48" fmla="*/ 277362 h 977693"/>
                <a:gd name="connsiteX49" fmla="*/ 230792 w 2189512"/>
                <a:gd name="connsiteY49" fmla="*/ 266276 h 977693"/>
                <a:gd name="connsiteX50" fmla="*/ 226061 w 2189512"/>
                <a:gd name="connsiteY50" fmla="*/ 266714 h 977693"/>
                <a:gd name="connsiteX51" fmla="*/ 207824 w 2189512"/>
                <a:gd name="connsiteY51" fmla="*/ 258282 h 977693"/>
                <a:gd name="connsiteX52" fmla="*/ 209888 w 2189512"/>
                <a:gd name="connsiteY52" fmla="*/ 253560 h 977693"/>
                <a:gd name="connsiteX53" fmla="*/ 214638 w 2189512"/>
                <a:gd name="connsiteY53" fmla="*/ 250980 h 977693"/>
                <a:gd name="connsiteX54" fmla="*/ 208124 w 2189512"/>
                <a:gd name="connsiteY54" fmla="*/ 250980 h 977693"/>
                <a:gd name="connsiteX55" fmla="*/ 208124 w 2189512"/>
                <a:gd name="connsiteY55" fmla="*/ 247179 h 977693"/>
                <a:gd name="connsiteX56" fmla="*/ 200006 w 2189512"/>
                <a:gd name="connsiteY56" fmla="*/ 247107 h 977693"/>
                <a:gd name="connsiteX57" fmla="*/ 197880 w 2189512"/>
                <a:gd name="connsiteY57" fmla="*/ 233737 h 977693"/>
                <a:gd name="connsiteX58" fmla="*/ 199012 w 2189512"/>
                <a:gd name="connsiteY58" fmla="*/ 233183 h 977693"/>
                <a:gd name="connsiteX59" fmla="*/ 192590 w 2189512"/>
                <a:gd name="connsiteY59" fmla="*/ 234331 h 977693"/>
                <a:gd name="connsiteX60" fmla="*/ 168567 w 2189512"/>
                <a:gd name="connsiteY60" fmla="*/ 228239 h 977693"/>
                <a:gd name="connsiteX61" fmla="*/ 168195 w 2189512"/>
                <a:gd name="connsiteY61" fmla="*/ 226902 h 977693"/>
                <a:gd name="connsiteX62" fmla="*/ 167969 w 2189512"/>
                <a:gd name="connsiteY62" fmla="*/ 226917 h 977693"/>
                <a:gd name="connsiteX63" fmla="*/ 155425 w 2189512"/>
                <a:gd name="connsiteY63" fmla="*/ 225392 h 977693"/>
                <a:gd name="connsiteX64" fmla="*/ 179763 w 2189512"/>
                <a:gd name="connsiteY64" fmla="*/ 206226 h 977693"/>
                <a:gd name="connsiteX65" fmla="*/ 164607 w 2189512"/>
                <a:gd name="connsiteY65" fmla="*/ 208254 h 977693"/>
                <a:gd name="connsiteX66" fmla="*/ 162230 w 2189512"/>
                <a:gd name="connsiteY66" fmla="*/ 207757 h 977693"/>
                <a:gd name="connsiteX67" fmla="*/ 144323 w 2189512"/>
                <a:gd name="connsiteY67" fmla="*/ 207980 h 977693"/>
                <a:gd name="connsiteX68" fmla="*/ 140399 w 2189512"/>
                <a:gd name="connsiteY68" fmla="*/ 199469 h 977693"/>
                <a:gd name="connsiteX69" fmla="*/ 147657 w 2189512"/>
                <a:gd name="connsiteY69" fmla="*/ 194329 h 977693"/>
                <a:gd name="connsiteX70" fmla="*/ 132245 w 2189512"/>
                <a:gd name="connsiteY70" fmla="*/ 192163 h 977693"/>
                <a:gd name="connsiteX71" fmla="*/ 127135 w 2189512"/>
                <a:gd name="connsiteY71" fmla="*/ 186391 h 977693"/>
                <a:gd name="connsiteX72" fmla="*/ 127183 w 2189512"/>
                <a:gd name="connsiteY72" fmla="*/ 181888 h 977693"/>
                <a:gd name="connsiteX73" fmla="*/ 119528 w 2189512"/>
                <a:gd name="connsiteY73" fmla="*/ 183020 h 977693"/>
                <a:gd name="connsiteX74" fmla="*/ 99356 w 2189512"/>
                <a:gd name="connsiteY74" fmla="*/ 181032 h 977693"/>
                <a:gd name="connsiteX75" fmla="*/ 96315 w 2189512"/>
                <a:gd name="connsiteY75" fmla="*/ 169481 h 977693"/>
                <a:gd name="connsiteX76" fmla="*/ 95265 w 2189512"/>
                <a:gd name="connsiteY76" fmla="*/ 169758 h 977693"/>
                <a:gd name="connsiteX77" fmla="*/ 119869 w 2189512"/>
                <a:gd name="connsiteY77" fmla="*/ 161496 h 977693"/>
                <a:gd name="connsiteX78" fmla="*/ 88722 w 2189512"/>
                <a:gd name="connsiteY78" fmla="*/ 165664 h 977693"/>
                <a:gd name="connsiteX79" fmla="*/ 85773 w 2189512"/>
                <a:gd name="connsiteY79" fmla="*/ 165048 h 977693"/>
                <a:gd name="connsiteX80" fmla="*/ 63559 w 2189512"/>
                <a:gd name="connsiteY80" fmla="*/ 165324 h 977693"/>
                <a:gd name="connsiteX81" fmla="*/ 58690 w 2189512"/>
                <a:gd name="connsiteY81" fmla="*/ 154765 h 977693"/>
                <a:gd name="connsiteX82" fmla="*/ 64055 w 2189512"/>
                <a:gd name="connsiteY82" fmla="*/ 150966 h 977693"/>
                <a:gd name="connsiteX83" fmla="*/ 54577 w 2189512"/>
                <a:gd name="connsiteY83" fmla="*/ 152368 h 977693"/>
                <a:gd name="connsiteX84" fmla="*/ 29552 w 2189512"/>
                <a:gd name="connsiteY84" fmla="*/ 149901 h 977693"/>
                <a:gd name="connsiteX85" fmla="*/ 20518 w 2189512"/>
                <a:gd name="connsiteY85" fmla="*/ 144357 h 977693"/>
                <a:gd name="connsiteX86" fmla="*/ 23464 w 2189512"/>
                <a:gd name="connsiteY86" fmla="*/ 139439 h 977693"/>
                <a:gd name="connsiteX87" fmla="*/ 14930 w 2189512"/>
                <a:gd name="connsiteY87" fmla="*/ 139994 h 977693"/>
                <a:gd name="connsiteX88" fmla="*/ 0 w 2189512"/>
                <a:gd name="connsiteY88" fmla="*/ 138179 h 977693"/>
                <a:gd name="connsiteX89" fmla="*/ 87685 w 2189512"/>
                <a:gd name="connsiteY89" fmla="*/ 69129 h 977693"/>
                <a:gd name="connsiteX90" fmla="*/ 369128 w 2189512"/>
                <a:gd name="connsiteY90" fmla="*/ 610 h 977693"/>
                <a:gd name="connsiteX91" fmla="*/ 809167 w 2189512"/>
                <a:gd name="connsiteY91" fmla="*/ 60974 h 977693"/>
                <a:gd name="connsiteX92" fmla="*/ 1229193 w 2189512"/>
                <a:gd name="connsiteY92" fmla="*/ 193468 h 977693"/>
                <a:gd name="connsiteX93" fmla="*/ 1236391 w 2189512"/>
                <a:gd name="connsiteY93" fmla="*/ 194359 h 977693"/>
                <a:gd name="connsiteX94" fmla="*/ 1248870 w 2189512"/>
                <a:gd name="connsiteY94" fmla="*/ 199432 h 977693"/>
                <a:gd name="connsiteX95" fmla="*/ 1287266 w 2189512"/>
                <a:gd name="connsiteY95" fmla="*/ 213003 h 977693"/>
                <a:gd name="connsiteX96" fmla="*/ 1298923 w 2189512"/>
                <a:gd name="connsiteY96" fmla="*/ 217596 h 977693"/>
                <a:gd name="connsiteX97" fmla="*/ 1341432 w 2189512"/>
                <a:gd name="connsiteY97" fmla="*/ 233567 h 977693"/>
                <a:gd name="connsiteX98" fmla="*/ 1357202 w 2189512"/>
                <a:gd name="connsiteY98" fmla="*/ 240559 h 977693"/>
                <a:gd name="connsiteX99" fmla="*/ 1461764 w 2189512"/>
                <a:gd name="connsiteY99" fmla="*/ 280590 h 977693"/>
                <a:gd name="connsiteX100" fmla="*/ 1473763 w 2189512"/>
                <a:gd name="connsiteY100" fmla="*/ 286486 h 977693"/>
                <a:gd name="connsiteX101" fmla="*/ 1482950 w 2189512"/>
                <a:gd name="connsiteY101" fmla="*/ 289639 h 977693"/>
                <a:gd name="connsiteX102" fmla="*/ 1500846 w 2189512"/>
                <a:gd name="connsiteY102" fmla="*/ 296767 h 977693"/>
                <a:gd name="connsiteX103" fmla="*/ 1524158 w 2189512"/>
                <a:gd name="connsiteY103" fmla="*/ 305953 h 977693"/>
                <a:gd name="connsiteX104" fmla="*/ 1536157 w 2189512"/>
                <a:gd name="connsiteY104" fmla="*/ 311848 h 977693"/>
                <a:gd name="connsiteX105" fmla="*/ 1586552 w 2189512"/>
                <a:gd name="connsiteY105" fmla="*/ 331315 h 977693"/>
                <a:gd name="connsiteX106" fmla="*/ 1598551 w 2189512"/>
                <a:gd name="connsiteY106" fmla="*/ 337211 h 977693"/>
                <a:gd name="connsiteX107" fmla="*/ 1653061 w 2189512"/>
                <a:gd name="connsiteY107" fmla="*/ 359077 h 977693"/>
                <a:gd name="connsiteX108" fmla="*/ 1669653 w 2189512"/>
                <a:gd name="connsiteY108" fmla="*/ 366549 h 977693"/>
                <a:gd name="connsiteX109" fmla="*/ 1705444 w 2189512"/>
                <a:gd name="connsiteY109" fmla="*/ 380807 h 977693"/>
                <a:gd name="connsiteX110" fmla="*/ 1736161 w 2189512"/>
                <a:gd name="connsiteY110" fmla="*/ 394311 h 977693"/>
                <a:gd name="connsiteX111" fmla="*/ 1786899 w 2189512"/>
                <a:gd name="connsiteY111" fmla="*/ 415081 h 977693"/>
                <a:gd name="connsiteX112" fmla="*/ 1802669 w 2189512"/>
                <a:gd name="connsiteY112" fmla="*/ 422073 h 977693"/>
                <a:gd name="connsiteX113" fmla="*/ 1811857 w 2189512"/>
                <a:gd name="connsiteY113" fmla="*/ 425226 h 977693"/>
                <a:gd name="connsiteX114" fmla="*/ 1829752 w 2189512"/>
                <a:gd name="connsiteY114" fmla="*/ 432355 h 977693"/>
                <a:gd name="connsiteX115" fmla="*/ 1853887 w 2189512"/>
                <a:gd name="connsiteY115" fmla="*/ 442021 h 977693"/>
                <a:gd name="connsiteX116" fmla="*/ 1869657 w 2189512"/>
                <a:gd name="connsiteY116" fmla="*/ 449013 h 977693"/>
                <a:gd name="connsiteX117" fmla="*/ 1920395 w 2189512"/>
                <a:gd name="connsiteY117" fmla="*/ 469782 h 977693"/>
                <a:gd name="connsiteX118" fmla="*/ 1936165 w 2189512"/>
                <a:gd name="connsiteY118" fmla="*/ 476774 h 977693"/>
                <a:gd name="connsiteX119" fmla="*/ 1982789 w 2189512"/>
                <a:gd name="connsiteY119" fmla="*/ 495145 h 977693"/>
                <a:gd name="connsiteX120" fmla="*/ 1998559 w 2189512"/>
                <a:gd name="connsiteY120" fmla="*/ 502137 h 977693"/>
                <a:gd name="connsiteX121" fmla="*/ 2045183 w 2189512"/>
                <a:gd name="connsiteY121" fmla="*/ 520507 h 977693"/>
                <a:gd name="connsiteX122" fmla="*/ 2056839 w 2189512"/>
                <a:gd name="connsiteY122" fmla="*/ 525100 h 977693"/>
                <a:gd name="connsiteX123" fmla="*/ 2099349 w 2189512"/>
                <a:gd name="connsiteY123" fmla="*/ 541071 h 977693"/>
                <a:gd name="connsiteX124" fmla="*/ 2111142 w 2189512"/>
                <a:gd name="connsiteY124" fmla="*/ 543538 h 977693"/>
                <a:gd name="connsiteX125" fmla="*/ 2157766 w 2189512"/>
                <a:gd name="connsiteY125" fmla="*/ 561909 h 977693"/>
                <a:gd name="connsiteX126" fmla="*/ 2166602 w 2189512"/>
                <a:gd name="connsiteY12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022637 w 2189512"/>
                <a:gd name="connsiteY44" fmla="*/ 437981 h 977693"/>
                <a:gd name="connsiteX45" fmla="*/ 836551 w 2189512"/>
                <a:gd name="connsiteY45" fmla="*/ 371354 h 977693"/>
                <a:gd name="connsiteX46" fmla="*/ 252598 w 2189512"/>
                <a:gd name="connsiteY46" fmla="*/ 285497 h 977693"/>
                <a:gd name="connsiteX47" fmla="*/ 230672 w 2189512"/>
                <a:gd name="connsiteY47" fmla="*/ 277362 h 977693"/>
                <a:gd name="connsiteX48" fmla="*/ 230792 w 2189512"/>
                <a:gd name="connsiteY48" fmla="*/ 266276 h 977693"/>
                <a:gd name="connsiteX49" fmla="*/ 226061 w 2189512"/>
                <a:gd name="connsiteY49" fmla="*/ 266714 h 977693"/>
                <a:gd name="connsiteX50" fmla="*/ 207824 w 2189512"/>
                <a:gd name="connsiteY50" fmla="*/ 258282 h 977693"/>
                <a:gd name="connsiteX51" fmla="*/ 209888 w 2189512"/>
                <a:gd name="connsiteY51" fmla="*/ 253560 h 977693"/>
                <a:gd name="connsiteX52" fmla="*/ 214638 w 2189512"/>
                <a:gd name="connsiteY52" fmla="*/ 250980 h 977693"/>
                <a:gd name="connsiteX53" fmla="*/ 208124 w 2189512"/>
                <a:gd name="connsiteY53" fmla="*/ 250980 h 977693"/>
                <a:gd name="connsiteX54" fmla="*/ 208124 w 2189512"/>
                <a:gd name="connsiteY54" fmla="*/ 247179 h 977693"/>
                <a:gd name="connsiteX55" fmla="*/ 200006 w 2189512"/>
                <a:gd name="connsiteY55" fmla="*/ 247107 h 977693"/>
                <a:gd name="connsiteX56" fmla="*/ 197880 w 2189512"/>
                <a:gd name="connsiteY56" fmla="*/ 233737 h 977693"/>
                <a:gd name="connsiteX57" fmla="*/ 199012 w 2189512"/>
                <a:gd name="connsiteY57" fmla="*/ 233183 h 977693"/>
                <a:gd name="connsiteX58" fmla="*/ 192590 w 2189512"/>
                <a:gd name="connsiteY58" fmla="*/ 234331 h 977693"/>
                <a:gd name="connsiteX59" fmla="*/ 168567 w 2189512"/>
                <a:gd name="connsiteY59" fmla="*/ 228239 h 977693"/>
                <a:gd name="connsiteX60" fmla="*/ 168195 w 2189512"/>
                <a:gd name="connsiteY60" fmla="*/ 226902 h 977693"/>
                <a:gd name="connsiteX61" fmla="*/ 167969 w 2189512"/>
                <a:gd name="connsiteY61" fmla="*/ 226917 h 977693"/>
                <a:gd name="connsiteX62" fmla="*/ 155425 w 2189512"/>
                <a:gd name="connsiteY62" fmla="*/ 225392 h 977693"/>
                <a:gd name="connsiteX63" fmla="*/ 179763 w 2189512"/>
                <a:gd name="connsiteY63" fmla="*/ 206226 h 977693"/>
                <a:gd name="connsiteX64" fmla="*/ 164607 w 2189512"/>
                <a:gd name="connsiteY64" fmla="*/ 208254 h 977693"/>
                <a:gd name="connsiteX65" fmla="*/ 162230 w 2189512"/>
                <a:gd name="connsiteY65" fmla="*/ 207757 h 977693"/>
                <a:gd name="connsiteX66" fmla="*/ 144323 w 2189512"/>
                <a:gd name="connsiteY66" fmla="*/ 207980 h 977693"/>
                <a:gd name="connsiteX67" fmla="*/ 140399 w 2189512"/>
                <a:gd name="connsiteY67" fmla="*/ 199469 h 977693"/>
                <a:gd name="connsiteX68" fmla="*/ 147657 w 2189512"/>
                <a:gd name="connsiteY68" fmla="*/ 194329 h 977693"/>
                <a:gd name="connsiteX69" fmla="*/ 132245 w 2189512"/>
                <a:gd name="connsiteY69" fmla="*/ 192163 h 977693"/>
                <a:gd name="connsiteX70" fmla="*/ 127135 w 2189512"/>
                <a:gd name="connsiteY70" fmla="*/ 186391 h 977693"/>
                <a:gd name="connsiteX71" fmla="*/ 127183 w 2189512"/>
                <a:gd name="connsiteY71" fmla="*/ 181888 h 977693"/>
                <a:gd name="connsiteX72" fmla="*/ 119528 w 2189512"/>
                <a:gd name="connsiteY72" fmla="*/ 183020 h 977693"/>
                <a:gd name="connsiteX73" fmla="*/ 99356 w 2189512"/>
                <a:gd name="connsiteY73" fmla="*/ 181032 h 977693"/>
                <a:gd name="connsiteX74" fmla="*/ 96315 w 2189512"/>
                <a:gd name="connsiteY74" fmla="*/ 169481 h 977693"/>
                <a:gd name="connsiteX75" fmla="*/ 95265 w 2189512"/>
                <a:gd name="connsiteY75" fmla="*/ 169758 h 977693"/>
                <a:gd name="connsiteX76" fmla="*/ 119869 w 2189512"/>
                <a:gd name="connsiteY76" fmla="*/ 161496 h 977693"/>
                <a:gd name="connsiteX77" fmla="*/ 88722 w 2189512"/>
                <a:gd name="connsiteY77" fmla="*/ 165664 h 977693"/>
                <a:gd name="connsiteX78" fmla="*/ 85773 w 2189512"/>
                <a:gd name="connsiteY78" fmla="*/ 165048 h 977693"/>
                <a:gd name="connsiteX79" fmla="*/ 63559 w 2189512"/>
                <a:gd name="connsiteY79" fmla="*/ 165324 h 977693"/>
                <a:gd name="connsiteX80" fmla="*/ 58690 w 2189512"/>
                <a:gd name="connsiteY80" fmla="*/ 154765 h 977693"/>
                <a:gd name="connsiteX81" fmla="*/ 64055 w 2189512"/>
                <a:gd name="connsiteY81" fmla="*/ 150966 h 977693"/>
                <a:gd name="connsiteX82" fmla="*/ 54577 w 2189512"/>
                <a:gd name="connsiteY82" fmla="*/ 152368 h 977693"/>
                <a:gd name="connsiteX83" fmla="*/ 29552 w 2189512"/>
                <a:gd name="connsiteY83" fmla="*/ 149901 h 977693"/>
                <a:gd name="connsiteX84" fmla="*/ 20518 w 2189512"/>
                <a:gd name="connsiteY84" fmla="*/ 144357 h 977693"/>
                <a:gd name="connsiteX85" fmla="*/ 23464 w 2189512"/>
                <a:gd name="connsiteY85" fmla="*/ 139439 h 977693"/>
                <a:gd name="connsiteX86" fmla="*/ 14930 w 2189512"/>
                <a:gd name="connsiteY86" fmla="*/ 139994 h 977693"/>
                <a:gd name="connsiteX87" fmla="*/ 0 w 2189512"/>
                <a:gd name="connsiteY87" fmla="*/ 138179 h 977693"/>
                <a:gd name="connsiteX88" fmla="*/ 87685 w 2189512"/>
                <a:gd name="connsiteY88" fmla="*/ 69129 h 977693"/>
                <a:gd name="connsiteX89" fmla="*/ 369128 w 2189512"/>
                <a:gd name="connsiteY89" fmla="*/ 610 h 977693"/>
                <a:gd name="connsiteX90" fmla="*/ 809167 w 2189512"/>
                <a:gd name="connsiteY90" fmla="*/ 60974 h 977693"/>
                <a:gd name="connsiteX91" fmla="*/ 1229193 w 2189512"/>
                <a:gd name="connsiteY91" fmla="*/ 193468 h 977693"/>
                <a:gd name="connsiteX92" fmla="*/ 1236391 w 2189512"/>
                <a:gd name="connsiteY92" fmla="*/ 194359 h 977693"/>
                <a:gd name="connsiteX93" fmla="*/ 1248870 w 2189512"/>
                <a:gd name="connsiteY93" fmla="*/ 199432 h 977693"/>
                <a:gd name="connsiteX94" fmla="*/ 1287266 w 2189512"/>
                <a:gd name="connsiteY94" fmla="*/ 213003 h 977693"/>
                <a:gd name="connsiteX95" fmla="*/ 1298923 w 2189512"/>
                <a:gd name="connsiteY95" fmla="*/ 217596 h 977693"/>
                <a:gd name="connsiteX96" fmla="*/ 1341432 w 2189512"/>
                <a:gd name="connsiteY96" fmla="*/ 233567 h 977693"/>
                <a:gd name="connsiteX97" fmla="*/ 1357202 w 2189512"/>
                <a:gd name="connsiteY97" fmla="*/ 240559 h 977693"/>
                <a:gd name="connsiteX98" fmla="*/ 1461764 w 2189512"/>
                <a:gd name="connsiteY98" fmla="*/ 280590 h 977693"/>
                <a:gd name="connsiteX99" fmla="*/ 1473763 w 2189512"/>
                <a:gd name="connsiteY99" fmla="*/ 286486 h 977693"/>
                <a:gd name="connsiteX100" fmla="*/ 1482950 w 2189512"/>
                <a:gd name="connsiteY100" fmla="*/ 289639 h 977693"/>
                <a:gd name="connsiteX101" fmla="*/ 1500846 w 2189512"/>
                <a:gd name="connsiteY101" fmla="*/ 296767 h 977693"/>
                <a:gd name="connsiteX102" fmla="*/ 1524158 w 2189512"/>
                <a:gd name="connsiteY102" fmla="*/ 305953 h 977693"/>
                <a:gd name="connsiteX103" fmla="*/ 1536157 w 2189512"/>
                <a:gd name="connsiteY103" fmla="*/ 311848 h 977693"/>
                <a:gd name="connsiteX104" fmla="*/ 1586552 w 2189512"/>
                <a:gd name="connsiteY104" fmla="*/ 331315 h 977693"/>
                <a:gd name="connsiteX105" fmla="*/ 1598551 w 2189512"/>
                <a:gd name="connsiteY105" fmla="*/ 337211 h 977693"/>
                <a:gd name="connsiteX106" fmla="*/ 1653061 w 2189512"/>
                <a:gd name="connsiteY106" fmla="*/ 359077 h 977693"/>
                <a:gd name="connsiteX107" fmla="*/ 1669653 w 2189512"/>
                <a:gd name="connsiteY107" fmla="*/ 366549 h 977693"/>
                <a:gd name="connsiteX108" fmla="*/ 1705444 w 2189512"/>
                <a:gd name="connsiteY108" fmla="*/ 380807 h 977693"/>
                <a:gd name="connsiteX109" fmla="*/ 1736161 w 2189512"/>
                <a:gd name="connsiteY109" fmla="*/ 394311 h 977693"/>
                <a:gd name="connsiteX110" fmla="*/ 1786899 w 2189512"/>
                <a:gd name="connsiteY110" fmla="*/ 415081 h 977693"/>
                <a:gd name="connsiteX111" fmla="*/ 1802669 w 2189512"/>
                <a:gd name="connsiteY111" fmla="*/ 422073 h 977693"/>
                <a:gd name="connsiteX112" fmla="*/ 1811857 w 2189512"/>
                <a:gd name="connsiteY112" fmla="*/ 425226 h 977693"/>
                <a:gd name="connsiteX113" fmla="*/ 1829752 w 2189512"/>
                <a:gd name="connsiteY113" fmla="*/ 432355 h 977693"/>
                <a:gd name="connsiteX114" fmla="*/ 1853887 w 2189512"/>
                <a:gd name="connsiteY114" fmla="*/ 442021 h 977693"/>
                <a:gd name="connsiteX115" fmla="*/ 1869657 w 2189512"/>
                <a:gd name="connsiteY115" fmla="*/ 449013 h 977693"/>
                <a:gd name="connsiteX116" fmla="*/ 1920395 w 2189512"/>
                <a:gd name="connsiteY116" fmla="*/ 469782 h 977693"/>
                <a:gd name="connsiteX117" fmla="*/ 1936165 w 2189512"/>
                <a:gd name="connsiteY117" fmla="*/ 476774 h 977693"/>
                <a:gd name="connsiteX118" fmla="*/ 1982789 w 2189512"/>
                <a:gd name="connsiteY118" fmla="*/ 495145 h 977693"/>
                <a:gd name="connsiteX119" fmla="*/ 1998559 w 2189512"/>
                <a:gd name="connsiteY119" fmla="*/ 502137 h 977693"/>
                <a:gd name="connsiteX120" fmla="*/ 2045183 w 2189512"/>
                <a:gd name="connsiteY120" fmla="*/ 520507 h 977693"/>
                <a:gd name="connsiteX121" fmla="*/ 2056839 w 2189512"/>
                <a:gd name="connsiteY121" fmla="*/ 525100 h 977693"/>
                <a:gd name="connsiteX122" fmla="*/ 2099349 w 2189512"/>
                <a:gd name="connsiteY122" fmla="*/ 541071 h 977693"/>
                <a:gd name="connsiteX123" fmla="*/ 2111142 w 2189512"/>
                <a:gd name="connsiteY123" fmla="*/ 543538 h 977693"/>
                <a:gd name="connsiteX124" fmla="*/ 2157766 w 2189512"/>
                <a:gd name="connsiteY124" fmla="*/ 561909 h 977693"/>
                <a:gd name="connsiteX125" fmla="*/ 2166602 w 2189512"/>
                <a:gd name="connsiteY125" fmla="*/ 563065 h 977693"/>
                <a:gd name="connsiteX0" fmla="*/ 2166602 w 2189512"/>
                <a:gd name="connsiteY0" fmla="*/ 563065 h 992931"/>
                <a:gd name="connsiteX1" fmla="*/ 2173536 w 2189512"/>
                <a:gd name="connsiteY1" fmla="*/ 568901 h 992931"/>
                <a:gd name="connsiteX2" fmla="*/ 2189512 w 2189512"/>
                <a:gd name="connsiteY2" fmla="*/ 579321 h 992931"/>
                <a:gd name="connsiteX3" fmla="*/ 2164697 w 2189512"/>
                <a:gd name="connsiteY3" fmla="*/ 619981 h 992931"/>
                <a:gd name="connsiteX4" fmla="*/ 2140355 w 2189512"/>
                <a:gd name="connsiteY4" fmla="*/ 606888 h 992931"/>
                <a:gd name="connsiteX5" fmla="*/ 2122503 w 2189512"/>
                <a:gd name="connsiteY5" fmla="*/ 603230 h 992931"/>
                <a:gd name="connsiteX6" fmla="*/ 2121123 w 2189512"/>
                <a:gd name="connsiteY6" fmla="*/ 602764 h 992931"/>
                <a:gd name="connsiteX7" fmla="*/ 2132540 w 2189512"/>
                <a:gd name="connsiteY7" fmla="*/ 608946 h 992931"/>
                <a:gd name="connsiteX8" fmla="*/ 2159694 w 2189512"/>
                <a:gd name="connsiteY8" fmla="*/ 638014 h 992931"/>
                <a:gd name="connsiteX9" fmla="*/ 2122053 w 2189512"/>
                <a:gd name="connsiteY9" fmla="*/ 645834 h 992931"/>
                <a:gd name="connsiteX10" fmla="*/ 2116032 w 2189512"/>
                <a:gd name="connsiteY10" fmla="*/ 645356 h 992931"/>
                <a:gd name="connsiteX11" fmla="*/ 2116208 w 2189512"/>
                <a:gd name="connsiteY11" fmla="*/ 645456 h 992931"/>
                <a:gd name="connsiteX12" fmla="*/ 2139058 w 2189512"/>
                <a:gd name="connsiteY12" fmla="*/ 660161 h 992931"/>
                <a:gd name="connsiteX13" fmla="*/ 2135289 w 2189512"/>
                <a:gd name="connsiteY13" fmla="*/ 685529 h 992931"/>
                <a:gd name="connsiteX14" fmla="*/ 2124642 w 2189512"/>
                <a:gd name="connsiteY14" fmla="*/ 687995 h 992931"/>
                <a:gd name="connsiteX15" fmla="*/ 2132137 w 2189512"/>
                <a:gd name="connsiteY15" fmla="*/ 694718 h 992931"/>
                <a:gd name="connsiteX16" fmla="*/ 2117055 w 2189512"/>
                <a:gd name="connsiteY16" fmla="*/ 716796 h 992931"/>
                <a:gd name="connsiteX17" fmla="*/ 2106066 w 2189512"/>
                <a:gd name="connsiteY17" fmla="*/ 715640 h 992931"/>
                <a:gd name="connsiteX18" fmla="*/ 2114039 w 2189512"/>
                <a:gd name="connsiteY18" fmla="*/ 723858 h 992931"/>
                <a:gd name="connsiteX19" fmla="*/ 2089083 w 2189512"/>
                <a:gd name="connsiteY19" fmla="*/ 740178 h 992931"/>
                <a:gd name="connsiteX20" fmla="*/ 2076316 w 2189512"/>
                <a:gd name="connsiteY20" fmla="*/ 739660 h 992931"/>
                <a:gd name="connsiteX21" fmla="*/ 2080310 w 2189512"/>
                <a:gd name="connsiteY21" fmla="*/ 742887 h 992931"/>
                <a:gd name="connsiteX22" fmla="*/ 2108490 w 2189512"/>
                <a:gd name="connsiteY22" fmla="*/ 762631 h 992931"/>
                <a:gd name="connsiteX23" fmla="*/ 2103659 w 2189512"/>
                <a:gd name="connsiteY23" fmla="*/ 782968 h 992931"/>
                <a:gd name="connsiteX24" fmla="*/ 2085155 w 2189512"/>
                <a:gd name="connsiteY24" fmla="*/ 791691 h 992931"/>
                <a:gd name="connsiteX25" fmla="*/ 2094427 w 2189512"/>
                <a:gd name="connsiteY25" fmla="*/ 800719 h 992931"/>
                <a:gd name="connsiteX26" fmla="*/ 2082868 w 2189512"/>
                <a:gd name="connsiteY26" fmla="*/ 826920 h 992931"/>
                <a:gd name="connsiteX27" fmla="*/ 2077561 w 2189512"/>
                <a:gd name="connsiteY27" fmla="*/ 824917 h 992931"/>
                <a:gd name="connsiteX28" fmla="*/ 2081686 w 2189512"/>
                <a:gd name="connsiteY28" fmla="*/ 828487 h 992931"/>
                <a:gd name="connsiteX29" fmla="*/ 2058035 w 2189512"/>
                <a:gd name="connsiteY29" fmla="*/ 857696 h 992931"/>
                <a:gd name="connsiteX30" fmla="*/ 2052979 w 2189512"/>
                <a:gd name="connsiteY30" fmla="*/ 855369 h 992931"/>
                <a:gd name="connsiteX31" fmla="*/ 2065508 w 2189512"/>
                <a:gd name="connsiteY31" fmla="*/ 867569 h 992931"/>
                <a:gd name="connsiteX32" fmla="*/ 2026497 w 2189512"/>
                <a:gd name="connsiteY32" fmla="*/ 883409 h 992931"/>
                <a:gd name="connsiteX33" fmla="*/ 1992626 w 2189512"/>
                <a:gd name="connsiteY33" fmla="*/ 865860 h 992931"/>
                <a:gd name="connsiteX34" fmla="*/ 1981544 w 2189512"/>
                <a:gd name="connsiteY34" fmla="*/ 865654 h 992931"/>
                <a:gd name="connsiteX35" fmla="*/ 2009151 w 2189512"/>
                <a:gd name="connsiteY35" fmla="*/ 881012 h 992931"/>
                <a:gd name="connsiteX36" fmla="*/ 2052965 w 2189512"/>
                <a:gd name="connsiteY36" fmla="*/ 909874 h 992931"/>
                <a:gd name="connsiteX37" fmla="*/ 2029381 w 2189512"/>
                <a:gd name="connsiteY37" fmla="*/ 918172 h 992931"/>
                <a:gd name="connsiteX38" fmla="*/ 1999348 w 2189512"/>
                <a:gd name="connsiteY38" fmla="*/ 903035 h 992931"/>
                <a:gd name="connsiteX39" fmla="*/ 2012720 w 2189512"/>
                <a:gd name="connsiteY39" fmla="*/ 913416 h 992931"/>
                <a:gd name="connsiteX40" fmla="*/ 2047415 w 2189512"/>
                <a:gd name="connsiteY40" fmla="*/ 936407 h 992931"/>
                <a:gd name="connsiteX41" fmla="*/ 2043646 w 2189512"/>
                <a:gd name="connsiteY41" fmla="*/ 961775 h 992931"/>
                <a:gd name="connsiteX42" fmla="*/ 2018965 w 2189512"/>
                <a:gd name="connsiteY42" fmla="*/ 973845 h 992931"/>
                <a:gd name="connsiteX43" fmla="*/ 1997778 w 2189512"/>
                <a:gd name="connsiteY43" fmla="*/ 964797 h 992931"/>
                <a:gd name="connsiteX44" fmla="*/ 1448866 w 2189512"/>
                <a:gd name="connsiteY44" fmla="*/ 634505 h 992931"/>
                <a:gd name="connsiteX45" fmla="*/ 836551 w 2189512"/>
                <a:gd name="connsiteY45" fmla="*/ 371354 h 992931"/>
                <a:gd name="connsiteX46" fmla="*/ 252598 w 2189512"/>
                <a:gd name="connsiteY46" fmla="*/ 285497 h 992931"/>
                <a:gd name="connsiteX47" fmla="*/ 230672 w 2189512"/>
                <a:gd name="connsiteY47" fmla="*/ 277362 h 992931"/>
                <a:gd name="connsiteX48" fmla="*/ 230792 w 2189512"/>
                <a:gd name="connsiteY48" fmla="*/ 266276 h 992931"/>
                <a:gd name="connsiteX49" fmla="*/ 226061 w 2189512"/>
                <a:gd name="connsiteY49" fmla="*/ 266714 h 992931"/>
                <a:gd name="connsiteX50" fmla="*/ 207824 w 2189512"/>
                <a:gd name="connsiteY50" fmla="*/ 258282 h 992931"/>
                <a:gd name="connsiteX51" fmla="*/ 209888 w 2189512"/>
                <a:gd name="connsiteY51" fmla="*/ 253560 h 992931"/>
                <a:gd name="connsiteX52" fmla="*/ 214638 w 2189512"/>
                <a:gd name="connsiteY52" fmla="*/ 250980 h 992931"/>
                <a:gd name="connsiteX53" fmla="*/ 208124 w 2189512"/>
                <a:gd name="connsiteY53" fmla="*/ 250980 h 992931"/>
                <a:gd name="connsiteX54" fmla="*/ 208124 w 2189512"/>
                <a:gd name="connsiteY54" fmla="*/ 247179 h 992931"/>
                <a:gd name="connsiteX55" fmla="*/ 200006 w 2189512"/>
                <a:gd name="connsiteY55" fmla="*/ 247107 h 992931"/>
                <a:gd name="connsiteX56" fmla="*/ 197880 w 2189512"/>
                <a:gd name="connsiteY56" fmla="*/ 233737 h 992931"/>
                <a:gd name="connsiteX57" fmla="*/ 199012 w 2189512"/>
                <a:gd name="connsiteY57" fmla="*/ 233183 h 992931"/>
                <a:gd name="connsiteX58" fmla="*/ 192590 w 2189512"/>
                <a:gd name="connsiteY58" fmla="*/ 234331 h 992931"/>
                <a:gd name="connsiteX59" fmla="*/ 168567 w 2189512"/>
                <a:gd name="connsiteY59" fmla="*/ 228239 h 992931"/>
                <a:gd name="connsiteX60" fmla="*/ 168195 w 2189512"/>
                <a:gd name="connsiteY60" fmla="*/ 226902 h 992931"/>
                <a:gd name="connsiteX61" fmla="*/ 167969 w 2189512"/>
                <a:gd name="connsiteY61" fmla="*/ 226917 h 992931"/>
                <a:gd name="connsiteX62" fmla="*/ 155425 w 2189512"/>
                <a:gd name="connsiteY62" fmla="*/ 225392 h 992931"/>
                <a:gd name="connsiteX63" fmla="*/ 179763 w 2189512"/>
                <a:gd name="connsiteY63" fmla="*/ 206226 h 992931"/>
                <a:gd name="connsiteX64" fmla="*/ 164607 w 2189512"/>
                <a:gd name="connsiteY64" fmla="*/ 208254 h 992931"/>
                <a:gd name="connsiteX65" fmla="*/ 162230 w 2189512"/>
                <a:gd name="connsiteY65" fmla="*/ 207757 h 992931"/>
                <a:gd name="connsiteX66" fmla="*/ 144323 w 2189512"/>
                <a:gd name="connsiteY66" fmla="*/ 207980 h 992931"/>
                <a:gd name="connsiteX67" fmla="*/ 140399 w 2189512"/>
                <a:gd name="connsiteY67" fmla="*/ 199469 h 992931"/>
                <a:gd name="connsiteX68" fmla="*/ 147657 w 2189512"/>
                <a:gd name="connsiteY68" fmla="*/ 194329 h 992931"/>
                <a:gd name="connsiteX69" fmla="*/ 132245 w 2189512"/>
                <a:gd name="connsiteY69" fmla="*/ 192163 h 992931"/>
                <a:gd name="connsiteX70" fmla="*/ 127135 w 2189512"/>
                <a:gd name="connsiteY70" fmla="*/ 186391 h 992931"/>
                <a:gd name="connsiteX71" fmla="*/ 127183 w 2189512"/>
                <a:gd name="connsiteY71" fmla="*/ 181888 h 992931"/>
                <a:gd name="connsiteX72" fmla="*/ 119528 w 2189512"/>
                <a:gd name="connsiteY72" fmla="*/ 183020 h 992931"/>
                <a:gd name="connsiteX73" fmla="*/ 99356 w 2189512"/>
                <a:gd name="connsiteY73" fmla="*/ 181032 h 992931"/>
                <a:gd name="connsiteX74" fmla="*/ 96315 w 2189512"/>
                <a:gd name="connsiteY74" fmla="*/ 169481 h 992931"/>
                <a:gd name="connsiteX75" fmla="*/ 95265 w 2189512"/>
                <a:gd name="connsiteY75" fmla="*/ 169758 h 992931"/>
                <a:gd name="connsiteX76" fmla="*/ 119869 w 2189512"/>
                <a:gd name="connsiteY76" fmla="*/ 161496 h 992931"/>
                <a:gd name="connsiteX77" fmla="*/ 88722 w 2189512"/>
                <a:gd name="connsiteY77" fmla="*/ 165664 h 992931"/>
                <a:gd name="connsiteX78" fmla="*/ 85773 w 2189512"/>
                <a:gd name="connsiteY78" fmla="*/ 165048 h 992931"/>
                <a:gd name="connsiteX79" fmla="*/ 63559 w 2189512"/>
                <a:gd name="connsiteY79" fmla="*/ 165324 h 992931"/>
                <a:gd name="connsiteX80" fmla="*/ 58690 w 2189512"/>
                <a:gd name="connsiteY80" fmla="*/ 154765 h 992931"/>
                <a:gd name="connsiteX81" fmla="*/ 64055 w 2189512"/>
                <a:gd name="connsiteY81" fmla="*/ 150966 h 992931"/>
                <a:gd name="connsiteX82" fmla="*/ 54577 w 2189512"/>
                <a:gd name="connsiteY82" fmla="*/ 152368 h 992931"/>
                <a:gd name="connsiteX83" fmla="*/ 29552 w 2189512"/>
                <a:gd name="connsiteY83" fmla="*/ 149901 h 992931"/>
                <a:gd name="connsiteX84" fmla="*/ 20518 w 2189512"/>
                <a:gd name="connsiteY84" fmla="*/ 144357 h 992931"/>
                <a:gd name="connsiteX85" fmla="*/ 23464 w 2189512"/>
                <a:gd name="connsiteY85" fmla="*/ 139439 h 992931"/>
                <a:gd name="connsiteX86" fmla="*/ 14930 w 2189512"/>
                <a:gd name="connsiteY86" fmla="*/ 139994 h 992931"/>
                <a:gd name="connsiteX87" fmla="*/ 0 w 2189512"/>
                <a:gd name="connsiteY87" fmla="*/ 138179 h 992931"/>
                <a:gd name="connsiteX88" fmla="*/ 87685 w 2189512"/>
                <a:gd name="connsiteY88" fmla="*/ 69129 h 992931"/>
                <a:gd name="connsiteX89" fmla="*/ 369128 w 2189512"/>
                <a:gd name="connsiteY89" fmla="*/ 610 h 992931"/>
                <a:gd name="connsiteX90" fmla="*/ 809167 w 2189512"/>
                <a:gd name="connsiteY90" fmla="*/ 60974 h 992931"/>
                <a:gd name="connsiteX91" fmla="*/ 1229193 w 2189512"/>
                <a:gd name="connsiteY91" fmla="*/ 193468 h 992931"/>
                <a:gd name="connsiteX92" fmla="*/ 1236391 w 2189512"/>
                <a:gd name="connsiteY92" fmla="*/ 194359 h 992931"/>
                <a:gd name="connsiteX93" fmla="*/ 1248870 w 2189512"/>
                <a:gd name="connsiteY93" fmla="*/ 199432 h 992931"/>
                <a:gd name="connsiteX94" fmla="*/ 1287266 w 2189512"/>
                <a:gd name="connsiteY94" fmla="*/ 213003 h 992931"/>
                <a:gd name="connsiteX95" fmla="*/ 1298923 w 2189512"/>
                <a:gd name="connsiteY95" fmla="*/ 217596 h 992931"/>
                <a:gd name="connsiteX96" fmla="*/ 1341432 w 2189512"/>
                <a:gd name="connsiteY96" fmla="*/ 233567 h 992931"/>
                <a:gd name="connsiteX97" fmla="*/ 1357202 w 2189512"/>
                <a:gd name="connsiteY97" fmla="*/ 240559 h 992931"/>
                <a:gd name="connsiteX98" fmla="*/ 1461764 w 2189512"/>
                <a:gd name="connsiteY98" fmla="*/ 280590 h 992931"/>
                <a:gd name="connsiteX99" fmla="*/ 1473763 w 2189512"/>
                <a:gd name="connsiteY99" fmla="*/ 286486 h 992931"/>
                <a:gd name="connsiteX100" fmla="*/ 1482950 w 2189512"/>
                <a:gd name="connsiteY100" fmla="*/ 289639 h 992931"/>
                <a:gd name="connsiteX101" fmla="*/ 1500846 w 2189512"/>
                <a:gd name="connsiteY101" fmla="*/ 296767 h 992931"/>
                <a:gd name="connsiteX102" fmla="*/ 1524158 w 2189512"/>
                <a:gd name="connsiteY102" fmla="*/ 305953 h 992931"/>
                <a:gd name="connsiteX103" fmla="*/ 1536157 w 2189512"/>
                <a:gd name="connsiteY103" fmla="*/ 311848 h 992931"/>
                <a:gd name="connsiteX104" fmla="*/ 1586552 w 2189512"/>
                <a:gd name="connsiteY104" fmla="*/ 331315 h 992931"/>
                <a:gd name="connsiteX105" fmla="*/ 1598551 w 2189512"/>
                <a:gd name="connsiteY105" fmla="*/ 337211 h 992931"/>
                <a:gd name="connsiteX106" fmla="*/ 1653061 w 2189512"/>
                <a:gd name="connsiteY106" fmla="*/ 359077 h 992931"/>
                <a:gd name="connsiteX107" fmla="*/ 1669653 w 2189512"/>
                <a:gd name="connsiteY107" fmla="*/ 366549 h 992931"/>
                <a:gd name="connsiteX108" fmla="*/ 1705444 w 2189512"/>
                <a:gd name="connsiteY108" fmla="*/ 380807 h 992931"/>
                <a:gd name="connsiteX109" fmla="*/ 1736161 w 2189512"/>
                <a:gd name="connsiteY109" fmla="*/ 394311 h 992931"/>
                <a:gd name="connsiteX110" fmla="*/ 1786899 w 2189512"/>
                <a:gd name="connsiteY110" fmla="*/ 415081 h 992931"/>
                <a:gd name="connsiteX111" fmla="*/ 1802669 w 2189512"/>
                <a:gd name="connsiteY111" fmla="*/ 422073 h 992931"/>
                <a:gd name="connsiteX112" fmla="*/ 1811857 w 2189512"/>
                <a:gd name="connsiteY112" fmla="*/ 425226 h 992931"/>
                <a:gd name="connsiteX113" fmla="*/ 1829752 w 2189512"/>
                <a:gd name="connsiteY113" fmla="*/ 432355 h 992931"/>
                <a:gd name="connsiteX114" fmla="*/ 1853887 w 2189512"/>
                <a:gd name="connsiteY114" fmla="*/ 442021 h 992931"/>
                <a:gd name="connsiteX115" fmla="*/ 1869657 w 2189512"/>
                <a:gd name="connsiteY115" fmla="*/ 449013 h 992931"/>
                <a:gd name="connsiteX116" fmla="*/ 1920395 w 2189512"/>
                <a:gd name="connsiteY116" fmla="*/ 469782 h 992931"/>
                <a:gd name="connsiteX117" fmla="*/ 1936165 w 2189512"/>
                <a:gd name="connsiteY117" fmla="*/ 476774 h 992931"/>
                <a:gd name="connsiteX118" fmla="*/ 1982789 w 2189512"/>
                <a:gd name="connsiteY118" fmla="*/ 495145 h 992931"/>
                <a:gd name="connsiteX119" fmla="*/ 1998559 w 2189512"/>
                <a:gd name="connsiteY119" fmla="*/ 502137 h 992931"/>
                <a:gd name="connsiteX120" fmla="*/ 2045183 w 2189512"/>
                <a:gd name="connsiteY120" fmla="*/ 520507 h 992931"/>
                <a:gd name="connsiteX121" fmla="*/ 2056839 w 2189512"/>
                <a:gd name="connsiteY121" fmla="*/ 525100 h 992931"/>
                <a:gd name="connsiteX122" fmla="*/ 2099349 w 2189512"/>
                <a:gd name="connsiteY122" fmla="*/ 541071 h 992931"/>
                <a:gd name="connsiteX123" fmla="*/ 2111142 w 2189512"/>
                <a:gd name="connsiteY123" fmla="*/ 543538 h 992931"/>
                <a:gd name="connsiteX124" fmla="*/ 2157766 w 2189512"/>
                <a:gd name="connsiteY124" fmla="*/ 561909 h 992931"/>
                <a:gd name="connsiteX125" fmla="*/ 2166602 w 2189512"/>
                <a:gd name="connsiteY125" fmla="*/ 563065 h 992931"/>
                <a:gd name="connsiteX0" fmla="*/ 2166602 w 2189512"/>
                <a:gd name="connsiteY0" fmla="*/ 563065 h 992931"/>
                <a:gd name="connsiteX1" fmla="*/ 2173536 w 2189512"/>
                <a:gd name="connsiteY1" fmla="*/ 568901 h 992931"/>
                <a:gd name="connsiteX2" fmla="*/ 2189512 w 2189512"/>
                <a:gd name="connsiteY2" fmla="*/ 579321 h 992931"/>
                <a:gd name="connsiteX3" fmla="*/ 2164697 w 2189512"/>
                <a:gd name="connsiteY3" fmla="*/ 619981 h 992931"/>
                <a:gd name="connsiteX4" fmla="*/ 2140355 w 2189512"/>
                <a:gd name="connsiteY4" fmla="*/ 606888 h 992931"/>
                <a:gd name="connsiteX5" fmla="*/ 2122503 w 2189512"/>
                <a:gd name="connsiteY5" fmla="*/ 603230 h 992931"/>
                <a:gd name="connsiteX6" fmla="*/ 2121123 w 2189512"/>
                <a:gd name="connsiteY6" fmla="*/ 602764 h 992931"/>
                <a:gd name="connsiteX7" fmla="*/ 2132540 w 2189512"/>
                <a:gd name="connsiteY7" fmla="*/ 608946 h 992931"/>
                <a:gd name="connsiteX8" fmla="*/ 2159694 w 2189512"/>
                <a:gd name="connsiteY8" fmla="*/ 638014 h 992931"/>
                <a:gd name="connsiteX9" fmla="*/ 2122053 w 2189512"/>
                <a:gd name="connsiteY9" fmla="*/ 645834 h 992931"/>
                <a:gd name="connsiteX10" fmla="*/ 2116032 w 2189512"/>
                <a:gd name="connsiteY10" fmla="*/ 645356 h 992931"/>
                <a:gd name="connsiteX11" fmla="*/ 2116208 w 2189512"/>
                <a:gd name="connsiteY11" fmla="*/ 645456 h 992931"/>
                <a:gd name="connsiteX12" fmla="*/ 2139058 w 2189512"/>
                <a:gd name="connsiteY12" fmla="*/ 660161 h 992931"/>
                <a:gd name="connsiteX13" fmla="*/ 2135289 w 2189512"/>
                <a:gd name="connsiteY13" fmla="*/ 685529 h 992931"/>
                <a:gd name="connsiteX14" fmla="*/ 2124642 w 2189512"/>
                <a:gd name="connsiteY14" fmla="*/ 687995 h 992931"/>
                <a:gd name="connsiteX15" fmla="*/ 2132137 w 2189512"/>
                <a:gd name="connsiteY15" fmla="*/ 694718 h 992931"/>
                <a:gd name="connsiteX16" fmla="*/ 2117055 w 2189512"/>
                <a:gd name="connsiteY16" fmla="*/ 716796 h 992931"/>
                <a:gd name="connsiteX17" fmla="*/ 2106066 w 2189512"/>
                <a:gd name="connsiteY17" fmla="*/ 715640 h 992931"/>
                <a:gd name="connsiteX18" fmla="*/ 2114039 w 2189512"/>
                <a:gd name="connsiteY18" fmla="*/ 723858 h 992931"/>
                <a:gd name="connsiteX19" fmla="*/ 2089083 w 2189512"/>
                <a:gd name="connsiteY19" fmla="*/ 740178 h 992931"/>
                <a:gd name="connsiteX20" fmla="*/ 2076316 w 2189512"/>
                <a:gd name="connsiteY20" fmla="*/ 739660 h 992931"/>
                <a:gd name="connsiteX21" fmla="*/ 2080310 w 2189512"/>
                <a:gd name="connsiteY21" fmla="*/ 742887 h 992931"/>
                <a:gd name="connsiteX22" fmla="*/ 2108490 w 2189512"/>
                <a:gd name="connsiteY22" fmla="*/ 762631 h 992931"/>
                <a:gd name="connsiteX23" fmla="*/ 2103659 w 2189512"/>
                <a:gd name="connsiteY23" fmla="*/ 782968 h 992931"/>
                <a:gd name="connsiteX24" fmla="*/ 2085155 w 2189512"/>
                <a:gd name="connsiteY24" fmla="*/ 791691 h 992931"/>
                <a:gd name="connsiteX25" fmla="*/ 2094427 w 2189512"/>
                <a:gd name="connsiteY25" fmla="*/ 800719 h 992931"/>
                <a:gd name="connsiteX26" fmla="*/ 2082868 w 2189512"/>
                <a:gd name="connsiteY26" fmla="*/ 826920 h 992931"/>
                <a:gd name="connsiteX27" fmla="*/ 2077561 w 2189512"/>
                <a:gd name="connsiteY27" fmla="*/ 824917 h 992931"/>
                <a:gd name="connsiteX28" fmla="*/ 2081686 w 2189512"/>
                <a:gd name="connsiteY28" fmla="*/ 828487 h 992931"/>
                <a:gd name="connsiteX29" fmla="*/ 2058035 w 2189512"/>
                <a:gd name="connsiteY29" fmla="*/ 857696 h 992931"/>
                <a:gd name="connsiteX30" fmla="*/ 2052979 w 2189512"/>
                <a:gd name="connsiteY30" fmla="*/ 855369 h 992931"/>
                <a:gd name="connsiteX31" fmla="*/ 2065508 w 2189512"/>
                <a:gd name="connsiteY31" fmla="*/ 867569 h 992931"/>
                <a:gd name="connsiteX32" fmla="*/ 2026497 w 2189512"/>
                <a:gd name="connsiteY32" fmla="*/ 883409 h 992931"/>
                <a:gd name="connsiteX33" fmla="*/ 1992626 w 2189512"/>
                <a:gd name="connsiteY33" fmla="*/ 865860 h 992931"/>
                <a:gd name="connsiteX34" fmla="*/ 1981544 w 2189512"/>
                <a:gd name="connsiteY34" fmla="*/ 865654 h 992931"/>
                <a:gd name="connsiteX35" fmla="*/ 2009151 w 2189512"/>
                <a:gd name="connsiteY35" fmla="*/ 881012 h 992931"/>
                <a:gd name="connsiteX36" fmla="*/ 2052965 w 2189512"/>
                <a:gd name="connsiteY36" fmla="*/ 909874 h 992931"/>
                <a:gd name="connsiteX37" fmla="*/ 2029381 w 2189512"/>
                <a:gd name="connsiteY37" fmla="*/ 918172 h 992931"/>
                <a:gd name="connsiteX38" fmla="*/ 1999348 w 2189512"/>
                <a:gd name="connsiteY38" fmla="*/ 903035 h 992931"/>
                <a:gd name="connsiteX39" fmla="*/ 2012720 w 2189512"/>
                <a:gd name="connsiteY39" fmla="*/ 913416 h 992931"/>
                <a:gd name="connsiteX40" fmla="*/ 2047415 w 2189512"/>
                <a:gd name="connsiteY40" fmla="*/ 936407 h 992931"/>
                <a:gd name="connsiteX41" fmla="*/ 2043646 w 2189512"/>
                <a:gd name="connsiteY41" fmla="*/ 961775 h 992931"/>
                <a:gd name="connsiteX42" fmla="*/ 2018965 w 2189512"/>
                <a:gd name="connsiteY42" fmla="*/ 973845 h 992931"/>
                <a:gd name="connsiteX43" fmla="*/ 1997778 w 2189512"/>
                <a:gd name="connsiteY43" fmla="*/ 964797 h 992931"/>
                <a:gd name="connsiteX44" fmla="*/ 1448866 w 2189512"/>
                <a:gd name="connsiteY44" fmla="*/ 634505 h 992931"/>
                <a:gd name="connsiteX45" fmla="*/ 836551 w 2189512"/>
                <a:gd name="connsiteY45" fmla="*/ 371354 h 992931"/>
                <a:gd name="connsiteX46" fmla="*/ 252598 w 2189512"/>
                <a:gd name="connsiteY46" fmla="*/ 285497 h 992931"/>
                <a:gd name="connsiteX47" fmla="*/ 230672 w 2189512"/>
                <a:gd name="connsiteY47" fmla="*/ 277362 h 992931"/>
                <a:gd name="connsiteX48" fmla="*/ 230792 w 2189512"/>
                <a:gd name="connsiteY48" fmla="*/ 266276 h 992931"/>
                <a:gd name="connsiteX49" fmla="*/ 226061 w 2189512"/>
                <a:gd name="connsiteY49" fmla="*/ 266714 h 992931"/>
                <a:gd name="connsiteX50" fmla="*/ 207824 w 2189512"/>
                <a:gd name="connsiteY50" fmla="*/ 258282 h 992931"/>
                <a:gd name="connsiteX51" fmla="*/ 209888 w 2189512"/>
                <a:gd name="connsiteY51" fmla="*/ 253560 h 992931"/>
                <a:gd name="connsiteX52" fmla="*/ 214638 w 2189512"/>
                <a:gd name="connsiteY52" fmla="*/ 250980 h 992931"/>
                <a:gd name="connsiteX53" fmla="*/ 208124 w 2189512"/>
                <a:gd name="connsiteY53" fmla="*/ 250980 h 992931"/>
                <a:gd name="connsiteX54" fmla="*/ 208124 w 2189512"/>
                <a:gd name="connsiteY54" fmla="*/ 247179 h 992931"/>
                <a:gd name="connsiteX55" fmla="*/ 200006 w 2189512"/>
                <a:gd name="connsiteY55" fmla="*/ 247107 h 992931"/>
                <a:gd name="connsiteX56" fmla="*/ 197880 w 2189512"/>
                <a:gd name="connsiteY56" fmla="*/ 233737 h 992931"/>
                <a:gd name="connsiteX57" fmla="*/ 199012 w 2189512"/>
                <a:gd name="connsiteY57" fmla="*/ 233183 h 992931"/>
                <a:gd name="connsiteX58" fmla="*/ 192590 w 2189512"/>
                <a:gd name="connsiteY58" fmla="*/ 234331 h 992931"/>
                <a:gd name="connsiteX59" fmla="*/ 168567 w 2189512"/>
                <a:gd name="connsiteY59" fmla="*/ 228239 h 992931"/>
                <a:gd name="connsiteX60" fmla="*/ 168195 w 2189512"/>
                <a:gd name="connsiteY60" fmla="*/ 226902 h 992931"/>
                <a:gd name="connsiteX61" fmla="*/ 167969 w 2189512"/>
                <a:gd name="connsiteY61" fmla="*/ 226917 h 992931"/>
                <a:gd name="connsiteX62" fmla="*/ 155425 w 2189512"/>
                <a:gd name="connsiteY62" fmla="*/ 225392 h 992931"/>
                <a:gd name="connsiteX63" fmla="*/ 179763 w 2189512"/>
                <a:gd name="connsiteY63" fmla="*/ 206226 h 992931"/>
                <a:gd name="connsiteX64" fmla="*/ 164607 w 2189512"/>
                <a:gd name="connsiteY64" fmla="*/ 208254 h 992931"/>
                <a:gd name="connsiteX65" fmla="*/ 162230 w 2189512"/>
                <a:gd name="connsiteY65" fmla="*/ 207757 h 992931"/>
                <a:gd name="connsiteX66" fmla="*/ 144323 w 2189512"/>
                <a:gd name="connsiteY66" fmla="*/ 207980 h 992931"/>
                <a:gd name="connsiteX67" fmla="*/ 140399 w 2189512"/>
                <a:gd name="connsiteY67" fmla="*/ 199469 h 992931"/>
                <a:gd name="connsiteX68" fmla="*/ 147657 w 2189512"/>
                <a:gd name="connsiteY68" fmla="*/ 194329 h 992931"/>
                <a:gd name="connsiteX69" fmla="*/ 132245 w 2189512"/>
                <a:gd name="connsiteY69" fmla="*/ 192163 h 992931"/>
                <a:gd name="connsiteX70" fmla="*/ 127135 w 2189512"/>
                <a:gd name="connsiteY70" fmla="*/ 186391 h 992931"/>
                <a:gd name="connsiteX71" fmla="*/ 127183 w 2189512"/>
                <a:gd name="connsiteY71" fmla="*/ 181888 h 992931"/>
                <a:gd name="connsiteX72" fmla="*/ 119528 w 2189512"/>
                <a:gd name="connsiteY72" fmla="*/ 183020 h 992931"/>
                <a:gd name="connsiteX73" fmla="*/ 99356 w 2189512"/>
                <a:gd name="connsiteY73" fmla="*/ 181032 h 992931"/>
                <a:gd name="connsiteX74" fmla="*/ 96315 w 2189512"/>
                <a:gd name="connsiteY74" fmla="*/ 169481 h 992931"/>
                <a:gd name="connsiteX75" fmla="*/ 95265 w 2189512"/>
                <a:gd name="connsiteY75" fmla="*/ 169758 h 992931"/>
                <a:gd name="connsiteX76" fmla="*/ 119869 w 2189512"/>
                <a:gd name="connsiteY76" fmla="*/ 161496 h 992931"/>
                <a:gd name="connsiteX77" fmla="*/ 88722 w 2189512"/>
                <a:gd name="connsiteY77" fmla="*/ 165664 h 992931"/>
                <a:gd name="connsiteX78" fmla="*/ 85773 w 2189512"/>
                <a:gd name="connsiteY78" fmla="*/ 165048 h 992931"/>
                <a:gd name="connsiteX79" fmla="*/ 63559 w 2189512"/>
                <a:gd name="connsiteY79" fmla="*/ 165324 h 992931"/>
                <a:gd name="connsiteX80" fmla="*/ 58690 w 2189512"/>
                <a:gd name="connsiteY80" fmla="*/ 154765 h 992931"/>
                <a:gd name="connsiteX81" fmla="*/ 64055 w 2189512"/>
                <a:gd name="connsiteY81" fmla="*/ 150966 h 992931"/>
                <a:gd name="connsiteX82" fmla="*/ 54577 w 2189512"/>
                <a:gd name="connsiteY82" fmla="*/ 152368 h 992931"/>
                <a:gd name="connsiteX83" fmla="*/ 29552 w 2189512"/>
                <a:gd name="connsiteY83" fmla="*/ 149901 h 992931"/>
                <a:gd name="connsiteX84" fmla="*/ 20518 w 2189512"/>
                <a:gd name="connsiteY84" fmla="*/ 144357 h 992931"/>
                <a:gd name="connsiteX85" fmla="*/ 23464 w 2189512"/>
                <a:gd name="connsiteY85" fmla="*/ 139439 h 992931"/>
                <a:gd name="connsiteX86" fmla="*/ 14930 w 2189512"/>
                <a:gd name="connsiteY86" fmla="*/ 139994 h 992931"/>
                <a:gd name="connsiteX87" fmla="*/ 0 w 2189512"/>
                <a:gd name="connsiteY87" fmla="*/ 138179 h 992931"/>
                <a:gd name="connsiteX88" fmla="*/ 87685 w 2189512"/>
                <a:gd name="connsiteY88" fmla="*/ 69129 h 992931"/>
                <a:gd name="connsiteX89" fmla="*/ 369128 w 2189512"/>
                <a:gd name="connsiteY89" fmla="*/ 610 h 992931"/>
                <a:gd name="connsiteX90" fmla="*/ 809167 w 2189512"/>
                <a:gd name="connsiteY90" fmla="*/ 60974 h 992931"/>
                <a:gd name="connsiteX91" fmla="*/ 1229193 w 2189512"/>
                <a:gd name="connsiteY91" fmla="*/ 193468 h 992931"/>
                <a:gd name="connsiteX92" fmla="*/ 1236391 w 2189512"/>
                <a:gd name="connsiteY92" fmla="*/ 194359 h 992931"/>
                <a:gd name="connsiteX93" fmla="*/ 1248870 w 2189512"/>
                <a:gd name="connsiteY93" fmla="*/ 199432 h 992931"/>
                <a:gd name="connsiteX94" fmla="*/ 1287266 w 2189512"/>
                <a:gd name="connsiteY94" fmla="*/ 213003 h 992931"/>
                <a:gd name="connsiteX95" fmla="*/ 1298923 w 2189512"/>
                <a:gd name="connsiteY95" fmla="*/ 217596 h 992931"/>
                <a:gd name="connsiteX96" fmla="*/ 1341432 w 2189512"/>
                <a:gd name="connsiteY96" fmla="*/ 233567 h 992931"/>
                <a:gd name="connsiteX97" fmla="*/ 1357202 w 2189512"/>
                <a:gd name="connsiteY97" fmla="*/ 240559 h 992931"/>
                <a:gd name="connsiteX98" fmla="*/ 1461764 w 2189512"/>
                <a:gd name="connsiteY98" fmla="*/ 280590 h 992931"/>
                <a:gd name="connsiteX99" fmla="*/ 1473763 w 2189512"/>
                <a:gd name="connsiteY99" fmla="*/ 286486 h 992931"/>
                <a:gd name="connsiteX100" fmla="*/ 1482950 w 2189512"/>
                <a:gd name="connsiteY100" fmla="*/ 289639 h 992931"/>
                <a:gd name="connsiteX101" fmla="*/ 1500846 w 2189512"/>
                <a:gd name="connsiteY101" fmla="*/ 296767 h 992931"/>
                <a:gd name="connsiteX102" fmla="*/ 1524158 w 2189512"/>
                <a:gd name="connsiteY102" fmla="*/ 305953 h 992931"/>
                <a:gd name="connsiteX103" fmla="*/ 1536157 w 2189512"/>
                <a:gd name="connsiteY103" fmla="*/ 311848 h 992931"/>
                <a:gd name="connsiteX104" fmla="*/ 1586552 w 2189512"/>
                <a:gd name="connsiteY104" fmla="*/ 331315 h 992931"/>
                <a:gd name="connsiteX105" fmla="*/ 1598551 w 2189512"/>
                <a:gd name="connsiteY105" fmla="*/ 337211 h 992931"/>
                <a:gd name="connsiteX106" fmla="*/ 1653061 w 2189512"/>
                <a:gd name="connsiteY106" fmla="*/ 359077 h 992931"/>
                <a:gd name="connsiteX107" fmla="*/ 1669653 w 2189512"/>
                <a:gd name="connsiteY107" fmla="*/ 366549 h 992931"/>
                <a:gd name="connsiteX108" fmla="*/ 1705444 w 2189512"/>
                <a:gd name="connsiteY108" fmla="*/ 380807 h 992931"/>
                <a:gd name="connsiteX109" fmla="*/ 1736161 w 2189512"/>
                <a:gd name="connsiteY109" fmla="*/ 394311 h 992931"/>
                <a:gd name="connsiteX110" fmla="*/ 1786899 w 2189512"/>
                <a:gd name="connsiteY110" fmla="*/ 415081 h 992931"/>
                <a:gd name="connsiteX111" fmla="*/ 1802669 w 2189512"/>
                <a:gd name="connsiteY111" fmla="*/ 422073 h 992931"/>
                <a:gd name="connsiteX112" fmla="*/ 1811857 w 2189512"/>
                <a:gd name="connsiteY112" fmla="*/ 425226 h 992931"/>
                <a:gd name="connsiteX113" fmla="*/ 1829752 w 2189512"/>
                <a:gd name="connsiteY113" fmla="*/ 432355 h 992931"/>
                <a:gd name="connsiteX114" fmla="*/ 1853887 w 2189512"/>
                <a:gd name="connsiteY114" fmla="*/ 442021 h 992931"/>
                <a:gd name="connsiteX115" fmla="*/ 1869657 w 2189512"/>
                <a:gd name="connsiteY115" fmla="*/ 449013 h 992931"/>
                <a:gd name="connsiteX116" fmla="*/ 1920395 w 2189512"/>
                <a:gd name="connsiteY116" fmla="*/ 469782 h 992931"/>
                <a:gd name="connsiteX117" fmla="*/ 1936165 w 2189512"/>
                <a:gd name="connsiteY117" fmla="*/ 476774 h 992931"/>
                <a:gd name="connsiteX118" fmla="*/ 1982789 w 2189512"/>
                <a:gd name="connsiteY118" fmla="*/ 495145 h 992931"/>
                <a:gd name="connsiteX119" fmla="*/ 1998559 w 2189512"/>
                <a:gd name="connsiteY119" fmla="*/ 502137 h 992931"/>
                <a:gd name="connsiteX120" fmla="*/ 2045183 w 2189512"/>
                <a:gd name="connsiteY120" fmla="*/ 520507 h 992931"/>
                <a:gd name="connsiteX121" fmla="*/ 2056839 w 2189512"/>
                <a:gd name="connsiteY121" fmla="*/ 525100 h 992931"/>
                <a:gd name="connsiteX122" fmla="*/ 2099349 w 2189512"/>
                <a:gd name="connsiteY122" fmla="*/ 541071 h 992931"/>
                <a:gd name="connsiteX123" fmla="*/ 2111142 w 2189512"/>
                <a:gd name="connsiteY123" fmla="*/ 543538 h 992931"/>
                <a:gd name="connsiteX124" fmla="*/ 2157766 w 2189512"/>
                <a:gd name="connsiteY124" fmla="*/ 561909 h 992931"/>
                <a:gd name="connsiteX125" fmla="*/ 2166602 w 2189512"/>
                <a:gd name="connsiteY125" fmla="*/ 563065 h 992931"/>
                <a:gd name="connsiteX0" fmla="*/ 2166602 w 2189512"/>
                <a:gd name="connsiteY0" fmla="*/ 563065 h 992314"/>
                <a:gd name="connsiteX1" fmla="*/ 2173536 w 2189512"/>
                <a:gd name="connsiteY1" fmla="*/ 568901 h 992314"/>
                <a:gd name="connsiteX2" fmla="*/ 2189512 w 2189512"/>
                <a:gd name="connsiteY2" fmla="*/ 579321 h 992314"/>
                <a:gd name="connsiteX3" fmla="*/ 2164697 w 2189512"/>
                <a:gd name="connsiteY3" fmla="*/ 619981 h 992314"/>
                <a:gd name="connsiteX4" fmla="*/ 2140355 w 2189512"/>
                <a:gd name="connsiteY4" fmla="*/ 606888 h 992314"/>
                <a:gd name="connsiteX5" fmla="*/ 2122503 w 2189512"/>
                <a:gd name="connsiteY5" fmla="*/ 603230 h 992314"/>
                <a:gd name="connsiteX6" fmla="*/ 2121123 w 2189512"/>
                <a:gd name="connsiteY6" fmla="*/ 602764 h 992314"/>
                <a:gd name="connsiteX7" fmla="*/ 2132540 w 2189512"/>
                <a:gd name="connsiteY7" fmla="*/ 608946 h 992314"/>
                <a:gd name="connsiteX8" fmla="*/ 2159694 w 2189512"/>
                <a:gd name="connsiteY8" fmla="*/ 638014 h 992314"/>
                <a:gd name="connsiteX9" fmla="*/ 2122053 w 2189512"/>
                <a:gd name="connsiteY9" fmla="*/ 645834 h 992314"/>
                <a:gd name="connsiteX10" fmla="*/ 2116032 w 2189512"/>
                <a:gd name="connsiteY10" fmla="*/ 645356 h 992314"/>
                <a:gd name="connsiteX11" fmla="*/ 2116208 w 2189512"/>
                <a:gd name="connsiteY11" fmla="*/ 645456 h 992314"/>
                <a:gd name="connsiteX12" fmla="*/ 2139058 w 2189512"/>
                <a:gd name="connsiteY12" fmla="*/ 660161 h 992314"/>
                <a:gd name="connsiteX13" fmla="*/ 2135289 w 2189512"/>
                <a:gd name="connsiteY13" fmla="*/ 685529 h 992314"/>
                <a:gd name="connsiteX14" fmla="*/ 2124642 w 2189512"/>
                <a:gd name="connsiteY14" fmla="*/ 687995 h 992314"/>
                <a:gd name="connsiteX15" fmla="*/ 2132137 w 2189512"/>
                <a:gd name="connsiteY15" fmla="*/ 694718 h 992314"/>
                <a:gd name="connsiteX16" fmla="*/ 2117055 w 2189512"/>
                <a:gd name="connsiteY16" fmla="*/ 716796 h 992314"/>
                <a:gd name="connsiteX17" fmla="*/ 2106066 w 2189512"/>
                <a:gd name="connsiteY17" fmla="*/ 715640 h 992314"/>
                <a:gd name="connsiteX18" fmla="*/ 2114039 w 2189512"/>
                <a:gd name="connsiteY18" fmla="*/ 723858 h 992314"/>
                <a:gd name="connsiteX19" fmla="*/ 2089083 w 2189512"/>
                <a:gd name="connsiteY19" fmla="*/ 740178 h 992314"/>
                <a:gd name="connsiteX20" fmla="*/ 2076316 w 2189512"/>
                <a:gd name="connsiteY20" fmla="*/ 739660 h 992314"/>
                <a:gd name="connsiteX21" fmla="*/ 2080310 w 2189512"/>
                <a:gd name="connsiteY21" fmla="*/ 742887 h 992314"/>
                <a:gd name="connsiteX22" fmla="*/ 2108490 w 2189512"/>
                <a:gd name="connsiteY22" fmla="*/ 762631 h 992314"/>
                <a:gd name="connsiteX23" fmla="*/ 2103659 w 2189512"/>
                <a:gd name="connsiteY23" fmla="*/ 782968 h 992314"/>
                <a:gd name="connsiteX24" fmla="*/ 2085155 w 2189512"/>
                <a:gd name="connsiteY24" fmla="*/ 791691 h 992314"/>
                <a:gd name="connsiteX25" fmla="*/ 2094427 w 2189512"/>
                <a:gd name="connsiteY25" fmla="*/ 800719 h 992314"/>
                <a:gd name="connsiteX26" fmla="*/ 2082868 w 2189512"/>
                <a:gd name="connsiteY26" fmla="*/ 826920 h 992314"/>
                <a:gd name="connsiteX27" fmla="*/ 2077561 w 2189512"/>
                <a:gd name="connsiteY27" fmla="*/ 824917 h 992314"/>
                <a:gd name="connsiteX28" fmla="*/ 2081686 w 2189512"/>
                <a:gd name="connsiteY28" fmla="*/ 828487 h 992314"/>
                <a:gd name="connsiteX29" fmla="*/ 2058035 w 2189512"/>
                <a:gd name="connsiteY29" fmla="*/ 857696 h 992314"/>
                <a:gd name="connsiteX30" fmla="*/ 2052979 w 2189512"/>
                <a:gd name="connsiteY30" fmla="*/ 855369 h 992314"/>
                <a:gd name="connsiteX31" fmla="*/ 2065508 w 2189512"/>
                <a:gd name="connsiteY31" fmla="*/ 867569 h 992314"/>
                <a:gd name="connsiteX32" fmla="*/ 2026497 w 2189512"/>
                <a:gd name="connsiteY32" fmla="*/ 883409 h 992314"/>
                <a:gd name="connsiteX33" fmla="*/ 1992626 w 2189512"/>
                <a:gd name="connsiteY33" fmla="*/ 865860 h 992314"/>
                <a:gd name="connsiteX34" fmla="*/ 1981544 w 2189512"/>
                <a:gd name="connsiteY34" fmla="*/ 865654 h 992314"/>
                <a:gd name="connsiteX35" fmla="*/ 2009151 w 2189512"/>
                <a:gd name="connsiteY35" fmla="*/ 881012 h 992314"/>
                <a:gd name="connsiteX36" fmla="*/ 2052965 w 2189512"/>
                <a:gd name="connsiteY36" fmla="*/ 909874 h 992314"/>
                <a:gd name="connsiteX37" fmla="*/ 2029381 w 2189512"/>
                <a:gd name="connsiteY37" fmla="*/ 918172 h 992314"/>
                <a:gd name="connsiteX38" fmla="*/ 1999348 w 2189512"/>
                <a:gd name="connsiteY38" fmla="*/ 903035 h 992314"/>
                <a:gd name="connsiteX39" fmla="*/ 2012720 w 2189512"/>
                <a:gd name="connsiteY39" fmla="*/ 913416 h 992314"/>
                <a:gd name="connsiteX40" fmla="*/ 2047415 w 2189512"/>
                <a:gd name="connsiteY40" fmla="*/ 936407 h 992314"/>
                <a:gd name="connsiteX41" fmla="*/ 2043646 w 2189512"/>
                <a:gd name="connsiteY41" fmla="*/ 961775 h 992314"/>
                <a:gd name="connsiteX42" fmla="*/ 2018965 w 2189512"/>
                <a:gd name="connsiteY42" fmla="*/ 973845 h 992314"/>
                <a:gd name="connsiteX43" fmla="*/ 1997778 w 2189512"/>
                <a:gd name="connsiteY43" fmla="*/ 964797 h 992314"/>
                <a:gd name="connsiteX44" fmla="*/ 1458398 w 2189512"/>
                <a:gd name="connsiteY44" fmla="*/ 642957 h 992314"/>
                <a:gd name="connsiteX45" fmla="*/ 836551 w 2189512"/>
                <a:gd name="connsiteY45" fmla="*/ 371354 h 992314"/>
                <a:gd name="connsiteX46" fmla="*/ 252598 w 2189512"/>
                <a:gd name="connsiteY46" fmla="*/ 285497 h 992314"/>
                <a:gd name="connsiteX47" fmla="*/ 230672 w 2189512"/>
                <a:gd name="connsiteY47" fmla="*/ 277362 h 992314"/>
                <a:gd name="connsiteX48" fmla="*/ 230792 w 2189512"/>
                <a:gd name="connsiteY48" fmla="*/ 266276 h 992314"/>
                <a:gd name="connsiteX49" fmla="*/ 226061 w 2189512"/>
                <a:gd name="connsiteY49" fmla="*/ 266714 h 992314"/>
                <a:gd name="connsiteX50" fmla="*/ 207824 w 2189512"/>
                <a:gd name="connsiteY50" fmla="*/ 258282 h 992314"/>
                <a:gd name="connsiteX51" fmla="*/ 209888 w 2189512"/>
                <a:gd name="connsiteY51" fmla="*/ 253560 h 992314"/>
                <a:gd name="connsiteX52" fmla="*/ 214638 w 2189512"/>
                <a:gd name="connsiteY52" fmla="*/ 250980 h 992314"/>
                <a:gd name="connsiteX53" fmla="*/ 208124 w 2189512"/>
                <a:gd name="connsiteY53" fmla="*/ 250980 h 992314"/>
                <a:gd name="connsiteX54" fmla="*/ 208124 w 2189512"/>
                <a:gd name="connsiteY54" fmla="*/ 247179 h 992314"/>
                <a:gd name="connsiteX55" fmla="*/ 200006 w 2189512"/>
                <a:gd name="connsiteY55" fmla="*/ 247107 h 992314"/>
                <a:gd name="connsiteX56" fmla="*/ 197880 w 2189512"/>
                <a:gd name="connsiteY56" fmla="*/ 233737 h 992314"/>
                <a:gd name="connsiteX57" fmla="*/ 199012 w 2189512"/>
                <a:gd name="connsiteY57" fmla="*/ 233183 h 992314"/>
                <a:gd name="connsiteX58" fmla="*/ 192590 w 2189512"/>
                <a:gd name="connsiteY58" fmla="*/ 234331 h 992314"/>
                <a:gd name="connsiteX59" fmla="*/ 168567 w 2189512"/>
                <a:gd name="connsiteY59" fmla="*/ 228239 h 992314"/>
                <a:gd name="connsiteX60" fmla="*/ 168195 w 2189512"/>
                <a:gd name="connsiteY60" fmla="*/ 226902 h 992314"/>
                <a:gd name="connsiteX61" fmla="*/ 167969 w 2189512"/>
                <a:gd name="connsiteY61" fmla="*/ 226917 h 992314"/>
                <a:gd name="connsiteX62" fmla="*/ 155425 w 2189512"/>
                <a:gd name="connsiteY62" fmla="*/ 225392 h 992314"/>
                <a:gd name="connsiteX63" fmla="*/ 179763 w 2189512"/>
                <a:gd name="connsiteY63" fmla="*/ 206226 h 992314"/>
                <a:gd name="connsiteX64" fmla="*/ 164607 w 2189512"/>
                <a:gd name="connsiteY64" fmla="*/ 208254 h 992314"/>
                <a:gd name="connsiteX65" fmla="*/ 162230 w 2189512"/>
                <a:gd name="connsiteY65" fmla="*/ 207757 h 992314"/>
                <a:gd name="connsiteX66" fmla="*/ 144323 w 2189512"/>
                <a:gd name="connsiteY66" fmla="*/ 207980 h 992314"/>
                <a:gd name="connsiteX67" fmla="*/ 140399 w 2189512"/>
                <a:gd name="connsiteY67" fmla="*/ 199469 h 992314"/>
                <a:gd name="connsiteX68" fmla="*/ 147657 w 2189512"/>
                <a:gd name="connsiteY68" fmla="*/ 194329 h 992314"/>
                <a:gd name="connsiteX69" fmla="*/ 132245 w 2189512"/>
                <a:gd name="connsiteY69" fmla="*/ 192163 h 992314"/>
                <a:gd name="connsiteX70" fmla="*/ 127135 w 2189512"/>
                <a:gd name="connsiteY70" fmla="*/ 186391 h 992314"/>
                <a:gd name="connsiteX71" fmla="*/ 127183 w 2189512"/>
                <a:gd name="connsiteY71" fmla="*/ 181888 h 992314"/>
                <a:gd name="connsiteX72" fmla="*/ 119528 w 2189512"/>
                <a:gd name="connsiteY72" fmla="*/ 183020 h 992314"/>
                <a:gd name="connsiteX73" fmla="*/ 99356 w 2189512"/>
                <a:gd name="connsiteY73" fmla="*/ 181032 h 992314"/>
                <a:gd name="connsiteX74" fmla="*/ 96315 w 2189512"/>
                <a:gd name="connsiteY74" fmla="*/ 169481 h 992314"/>
                <a:gd name="connsiteX75" fmla="*/ 95265 w 2189512"/>
                <a:gd name="connsiteY75" fmla="*/ 169758 h 992314"/>
                <a:gd name="connsiteX76" fmla="*/ 119869 w 2189512"/>
                <a:gd name="connsiteY76" fmla="*/ 161496 h 992314"/>
                <a:gd name="connsiteX77" fmla="*/ 88722 w 2189512"/>
                <a:gd name="connsiteY77" fmla="*/ 165664 h 992314"/>
                <a:gd name="connsiteX78" fmla="*/ 85773 w 2189512"/>
                <a:gd name="connsiteY78" fmla="*/ 165048 h 992314"/>
                <a:gd name="connsiteX79" fmla="*/ 63559 w 2189512"/>
                <a:gd name="connsiteY79" fmla="*/ 165324 h 992314"/>
                <a:gd name="connsiteX80" fmla="*/ 58690 w 2189512"/>
                <a:gd name="connsiteY80" fmla="*/ 154765 h 992314"/>
                <a:gd name="connsiteX81" fmla="*/ 64055 w 2189512"/>
                <a:gd name="connsiteY81" fmla="*/ 150966 h 992314"/>
                <a:gd name="connsiteX82" fmla="*/ 54577 w 2189512"/>
                <a:gd name="connsiteY82" fmla="*/ 152368 h 992314"/>
                <a:gd name="connsiteX83" fmla="*/ 29552 w 2189512"/>
                <a:gd name="connsiteY83" fmla="*/ 149901 h 992314"/>
                <a:gd name="connsiteX84" fmla="*/ 20518 w 2189512"/>
                <a:gd name="connsiteY84" fmla="*/ 144357 h 992314"/>
                <a:gd name="connsiteX85" fmla="*/ 23464 w 2189512"/>
                <a:gd name="connsiteY85" fmla="*/ 139439 h 992314"/>
                <a:gd name="connsiteX86" fmla="*/ 14930 w 2189512"/>
                <a:gd name="connsiteY86" fmla="*/ 139994 h 992314"/>
                <a:gd name="connsiteX87" fmla="*/ 0 w 2189512"/>
                <a:gd name="connsiteY87" fmla="*/ 138179 h 992314"/>
                <a:gd name="connsiteX88" fmla="*/ 87685 w 2189512"/>
                <a:gd name="connsiteY88" fmla="*/ 69129 h 992314"/>
                <a:gd name="connsiteX89" fmla="*/ 369128 w 2189512"/>
                <a:gd name="connsiteY89" fmla="*/ 610 h 992314"/>
                <a:gd name="connsiteX90" fmla="*/ 809167 w 2189512"/>
                <a:gd name="connsiteY90" fmla="*/ 60974 h 992314"/>
                <a:gd name="connsiteX91" fmla="*/ 1229193 w 2189512"/>
                <a:gd name="connsiteY91" fmla="*/ 193468 h 992314"/>
                <a:gd name="connsiteX92" fmla="*/ 1236391 w 2189512"/>
                <a:gd name="connsiteY92" fmla="*/ 194359 h 992314"/>
                <a:gd name="connsiteX93" fmla="*/ 1248870 w 2189512"/>
                <a:gd name="connsiteY93" fmla="*/ 199432 h 992314"/>
                <a:gd name="connsiteX94" fmla="*/ 1287266 w 2189512"/>
                <a:gd name="connsiteY94" fmla="*/ 213003 h 992314"/>
                <a:gd name="connsiteX95" fmla="*/ 1298923 w 2189512"/>
                <a:gd name="connsiteY95" fmla="*/ 217596 h 992314"/>
                <a:gd name="connsiteX96" fmla="*/ 1341432 w 2189512"/>
                <a:gd name="connsiteY96" fmla="*/ 233567 h 992314"/>
                <a:gd name="connsiteX97" fmla="*/ 1357202 w 2189512"/>
                <a:gd name="connsiteY97" fmla="*/ 240559 h 992314"/>
                <a:gd name="connsiteX98" fmla="*/ 1461764 w 2189512"/>
                <a:gd name="connsiteY98" fmla="*/ 280590 h 992314"/>
                <a:gd name="connsiteX99" fmla="*/ 1473763 w 2189512"/>
                <a:gd name="connsiteY99" fmla="*/ 286486 h 992314"/>
                <a:gd name="connsiteX100" fmla="*/ 1482950 w 2189512"/>
                <a:gd name="connsiteY100" fmla="*/ 289639 h 992314"/>
                <a:gd name="connsiteX101" fmla="*/ 1500846 w 2189512"/>
                <a:gd name="connsiteY101" fmla="*/ 296767 h 992314"/>
                <a:gd name="connsiteX102" fmla="*/ 1524158 w 2189512"/>
                <a:gd name="connsiteY102" fmla="*/ 305953 h 992314"/>
                <a:gd name="connsiteX103" fmla="*/ 1536157 w 2189512"/>
                <a:gd name="connsiteY103" fmla="*/ 311848 h 992314"/>
                <a:gd name="connsiteX104" fmla="*/ 1586552 w 2189512"/>
                <a:gd name="connsiteY104" fmla="*/ 331315 h 992314"/>
                <a:gd name="connsiteX105" fmla="*/ 1598551 w 2189512"/>
                <a:gd name="connsiteY105" fmla="*/ 337211 h 992314"/>
                <a:gd name="connsiteX106" fmla="*/ 1653061 w 2189512"/>
                <a:gd name="connsiteY106" fmla="*/ 359077 h 992314"/>
                <a:gd name="connsiteX107" fmla="*/ 1669653 w 2189512"/>
                <a:gd name="connsiteY107" fmla="*/ 366549 h 992314"/>
                <a:gd name="connsiteX108" fmla="*/ 1705444 w 2189512"/>
                <a:gd name="connsiteY108" fmla="*/ 380807 h 992314"/>
                <a:gd name="connsiteX109" fmla="*/ 1736161 w 2189512"/>
                <a:gd name="connsiteY109" fmla="*/ 394311 h 992314"/>
                <a:gd name="connsiteX110" fmla="*/ 1786899 w 2189512"/>
                <a:gd name="connsiteY110" fmla="*/ 415081 h 992314"/>
                <a:gd name="connsiteX111" fmla="*/ 1802669 w 2189512"/>
                <a:gd name="connsiteY111" fmla="*/ 422073 h 992314"/>
                <a:gd name="connsiteX112" fmla="*/ 1811857 w 2189512"/>
                <a:gd name="connsiteY112" fmla="*/ 425226 h 992314"/>
                <a:gd name="connsiteX113" fmla="*/ 1829752 w 2189512"/>
                <a:gd name="connsiteY113" fmla="*/ 432355 h 992314"/>
                <a:gd name="connsiteX114" fmla="*/ 1853887 w 2189512"/>
                <a:gd name="connsiteY114" fmla="*/ 442021 h 992314"/>
                <a:gd name="connsiteX115" fmla="*/ 1869657 w 2189512"/>
                <a:gd name="connsiteY115" fmla="*/ 449013 h 992314"/>
                <a:gd name="connsiteX116" fmla="*/ 1920395 w 2189512"/>
                <a:gd name="connsiteY116" fmla="*/ 469782 h 992314"/>
                <a:gd name="connsiteX117" fmla="*/ 1936165 w 2189512"/>
                <a:gd name="connsiteY117" fmla="*/ 476774 h 992314"/>
                <a:gd name="connsiteX118" fmla="*/ 1982789 w 2189512"/>
                <a:gd name="connsiteY118" fmla="*/ 495145 h 992314"/>
                <a:gd name="connsiteX119" fmla="*/ 1998559 w 2189512"/>
                <a:gd name="connsiteY119" fmla="*/ 502137 h 992314"/>
                <a:gd name="connsiteX120" fmla="*/ 2045183 w 2189512"/>
                <a:gd name="connsiteY120" fmla="*/ 520507 h 992314"/>
                <a:gd name="connsiteX121" fmla="*/ 2056839 w 2189512"/>
                <a:gd name="connsiteY121" fmla="*/ 525100 h 992314"/>
                <a:gd name="connsiteX122" fmla="*/ 2099349 w 2189512"/>
                <a:gd name="connsiteY122" fmla="*/ 541071 h 992314"/>
                <a:gd name="connsiteX123" fmla="*/ 2111142 w 2189512"/>
                <a:gd name="connsiteY123" fmla="*/ 543538 h 992314"/>
                <a:gd name="connsiteX124" fmla="*/ 2157766 w 2189512"/>
                <a:gd name="connsiteY124" fmla="*/ 561909 h 992314"/>
                <a:gd name="connsiteX125" fmla="*/ 2166602 w 2189512"/>
                <a:gd name="connsiteY125" fmla="*/ 563065 h 992314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920395 w 2189512"/>
                <a:gd name="connsiteY114" fmla="*/ 469782 h 977693"/>
                <a:gd name="connsiteX115" fmla="*/ 1936165 w 2189512"/>
                <a:gd name="connsiteY115" fmla="*/ 476774 h 977693"/>
                <a:gd name="connsiteX116" fmla="*/ 1982789 w 2189512"/>
                <a:gd name="connsiteY116" fmla="*/ 495145 h 977693"/>
                <a:gd name="connsiteX117" fmla="*/ 1998559 w 2189512"/>
                <a:gd name="connsiteY117" fmla="*/ 502137 h 977693"/>
                <a:gd name="connsiteX118" fmla="*/ 2045183 w 2189512"/>
                <a:gd name="connsiteY118" fmla="*/ 520507 h 977693"/>
                <a:gd name="connsiteX119" fmla="*/ 2056839 w 2189512"/>
                <a:gd name="connsiteY119" fmla="*/ 525100 h 977693"/>
                <a:gd name="connsiteX120" fmla="*/ 2099349 w 2189512"/>
                <a:gd name="connsiteY120" fmla="*/ 541071 h 977693"/>
                <a:gd name="connsiteX121" fmla="*/ 2111142 w 2189512"/>
                <a:gd name="connsiteY121" fmla="*/ 543538 h 977693"/>
                <a:gd name="connsiteX122" fmla="*/ 2157766 w 2189512"/>
                <a:gd name="connsiteY122" fmla="*/ 561909 h 977693"/>
                <a:gd name="connsiteX123" fmla="*/ 2166602 w 2189512"/>
                <a:gd name="connsiteY12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86899 w 2189512"/>
                <a:gd name="connsiteY108" fmla="*/ 415081 h 977693"/>
                <a:gd name="connsiteX109" fmla="*/ 1802669 w 2189512"/>
                <a:gd name="connsiteY109" fmla="*/ 422073 h 977693"/>
                <a:gd name="connsiteX110" fmla="*/ 1811857 w 2189512"/>
                <a:gd name="connsiteY110" fmla="*/ 425226 h 977693"/>
                <a:gd name="connsiteX111" fmla="*/ 1829752 w 2189512"/>
                <a:gd name="connsiteY111" fmla="*/ 432355 h 977693"/>
                <a:gd name="connsiteX112" fmla="*/ 1853887 w 2189512"/>
                <a:gd name="connsiteY112" fmla="*/ 442021 h 977693"/>
                <a:gd name="connsiteX113" fmla="*/ 1920395 w 2189512"/>
                <a:gd name="connsiteY113" fmla="*/ 469782 h 977693"/>
                <a:gd name="connsiteX114" fmla="*/ 1936165 w 2189512"/>
                <a:gd name="connsiteY114" fmla="*/ 476774 h 977693"/>
                <a:gd name="connsiteX115" fmla="*/ 1982789 w 2189512"/>
                <a:gd name="connsiteY115" fmla="*/ 495145 h 977693"/>
                <a:gd name="connsiteX116" fmla="*/ 1998559 w 2189512"/>
                <a:gd name="connsiteY116" fmla="*/ 502137 h 977693"/>
                <a:gd name="connsiteX117" fmla="*/ 2045183 w 2189512"/>
                <a:gd name="connsiteY117" fmla="*/ 520507 h 977693"/>
                <a:gd name="connsiteX118" fmla="*/ 2056839 w 2189512"/>
                <a:gd name="connsiteY118" fmla="*/ 525100 h 977693"/>
                <a:gd name="connsiteX119" fmla="*/ 2099349 w 2189512"/>
                <a:gd name="connsiteY119" fmla="*/ 541071 h 977693"/>
                <a:gd name="connsiteX120" fmla="*/ 2111142 w 2189512"/>
                <a:gd name="connsiteY120" fmla="*/ 543538 h 977693"/>
                <a:gd name="connsiteX121" fmla="*/ 2157766 w 2189512"/>
                <a:gd name="connsiteY121" fmla="*/ 561909 h 977693"/>
                <a:gd name="connsiteX122" fmla="*/ 2166602 w 2189512"/>
                <a:gd name="connsiteY12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69653 w 2189512"/>
                <a:gd name="connsiteY105" fmla="*/ 366549 h 977693"/>
                <a:gd name="connsiteX106" fmla="*/ 1705444 w 2189512"/>
                <a:gd name="connsiteY106" fmla="*/ 380807 h 977693"/>
                <a:gd name="connsiteX107" fmla="*/ 1786899 w 2189512"/>
                <a:gd name="connsiteY107" fmla="*/ 415081 h 977693"/>
                <a:gd name="connsiteX108" fmla="*/ 1802669 w 2189512"/>
                <a:gd name="connsiteY108" fmla="*/ 422073 h 977693"/>
                <a:gd name="connsiteX109" fmla="*/ 1811857 w 2189512"/>
                <a:gd name="connsiteY109" fmla="*/ 425226 h 977693"/>
                <a:gd name="connsiteX110" fmla="*/ 1829752 w 2189512"/>
                <a:gd name="connsiteY110" fmla="*/ 432355 h 977693"/>
                <a:gd name="connsiteX111" fmla="*/ 1853887 w 2189512"/>
                <a:gd name="connsiteY111" fmla="*/ 442021 h 977693"/>
                <a:gd name="connsiteX112" fmla="*/ 1920395 w 2189512"/>
                <a:gd name="connsiteY112" fmla="*/ 469782 h 977693"/>
                <a:gd name="connsiteX113" fmla="*/ 1936165 w 2189512"/>
                <a:gd name="connsiteY113" fmla="*/ 476774 h 977693"/>
                <a:gd name="connsiteX114" fmla="*/ 1982789 w 2189512"/>
                <a:gd name="connsiteY114" fmla="*/ 495145 h 977693"/>
                <a:gd name="connsiteX115" fmla="*/ 1998559 w 2189512"/>
                <a:gd name="connsiteY115" fmla="*/ 502137 h 977693"/>
                <a:gd name="connsiteX116" fmla="*/ 2045183 w 2189512"/>
                <a:gd name="connsiteY116" fmla="*/ 520507 h 977693"/>
                <a:gd name="connsiteX117" fmla="*/ 2056839 w 2189512"/>
                <a:gd name="connsiteY117" fmla="*/ 525100 h 977693"/>
                <a:gd name="connsiteX118" fmla="*/ 2099349 w 2189512"/>
                <a:gd name="connsiteY118" fmla="*/ 541071 h 977693"/>
                <a:gd name="connsiteX119" fmla="*/ 2111142 w 2189512"/>
                <a:gd name="connsiteY119" fmla="*/ 543538 h 977693"/>
                <a:gd name="connsiteX120" fmla="*/ 2157766 w 2189512"/>
                <a:gd name="connsiteY120" fmla="*/ 561909 h 977693"/>
                <a:gd name="connsiteX121" fmla="*/ 2166602 w 2189512"/>
                <a:gd name="connsiteY12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669653 w 2189512"/>
                <a:gd name="connsiteY104" fmla="*/ 366549 h 977693"/>
                <a:gd name="connsiteX105" fmla="*/ 1705444 w 2189512"/>
                <a:gd name="connsiteY105" fmla="*/ 380807 h 977693"/>
                <a:gd name="connsiteX106" fmla="*/ 1786899 w 2189512"/>
                <a:gd name="connsiteY106" fmla="*/ 415081 h 977693"/>
                <a:gd name="connsiteX107" fmla="*/ 1802669 w 2189512"/>
                <a:gd name="connsiteY107" fmla="*/ 422073 h 977693"/>
                <a:gd name="connsiteX108" fmla="*/ 1811857 w 2189512"/>
                <a:gd name="connsiteY108" fmla="*/ 425226 h 977693"/>
                <a:gd name="connsiteX109" fmla="*/ 1829752 w 2189512"/>
                <a:gd name="connsiteY109" fmla="*/ 432355 h 977693"/>
                <a:gd name="connsiteX110" fmla="*/ 1853887 w 2189512"/>
                <a:gd name="connsiteY110" fmla="*/ 442021 h 977693"/>
                <a:gd name="connsiteX111" fmla="*/ 1920395 w 2189512"/>
                <a:gd name="connsiteY111" fmla="*/ 469782 h 977693"/>
                <a:gd name="connsiteX112" fmla="*/ 1936165 w 2189512"/>
                <a:gd name="connsiteY112" fmla="*/ 476774 h 977693"/>
                <a:gd name="connsiteX113" fmla="*/ 1982789 w 2189512"/>
                <a:gd name="connsiteY113" fmla="*/ 495145 h 977693"/>
                <a:gd name="connsiteX114" fmla="*/ 1998559 w 2189512"/>
                <a:gd name="connsiteY114" fmla="*/ 502137 h 977693"/>
                <a:gd name="connsiteX115" fmla="*/ 2045183 w 2189512"/>
                <a:gd name="connsiteY115" fmla="*/ 520507 h 977693"/>
                <a:gd name="connsiteX116" fmla="*/ 2056839 w 2189512"/>
                <a:gd name="connsiteY116" fmla="*/ 525100 h 977693"/>
                <a:gd name="connsiteX117" fmla="*/ 2099349 w 2189512"/>
                <a:gd name="connsiteY117" fmla="*/ 541071 h 977693"/>
                <a:gd name="connsiteX118" fmla="*/ 2111142 w 2189512"/>
                <a:gd name="connsiteY118" fmla="*/ 543538 h 977693"/>
                <a:gd name="connsiteX119" fmla="*/ 2157766 w 2189512"/>
                <a:gd name="connsiteY119" fmla="*/ 561909 h 977693"/>
                <a:gd name="connsiteX120" fmla="*/ 2166602 w 2189512"/>
                <a:gd name="connsiteY12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86552 w 2189512"/>
                <a:gd name="connsiteY102" fmla="*/ 331315 h 977693"/>
                <a:gd name="connsiteX103" fmla="*/ 1669653 w 2189512"/>
                <a:gd name="connsiteY103" fmla="*/ 366549 h 977693"/>
                <a:gd name="connsiteX104" fmla="*/ 1705444 w 2189512"/>
                <a:gd name="connsiteY104" fmla="*/ 380807 h 977693"/>
                <a:gd name="connsiteX105" fmla="*/ 1786899 w 2189512"/>
                <a:gd name="connsiteY105" fmla="*/ 415081 h 977693"/>
                <a:gd name="connsiteX106" fmla="*/ 1802669 w 2189512"/>
                <a:gd name="connsiteY106" fmla="*/ 422073 h 977693"/>
                <a:gd name="connsiteX107" fmla="*/ 1811857 w 2189512"/>
                <a:gd name="connsiteY107" fmla="*/ 425226 h 977693"/>
                <a:gd name="connsiteX108" fmla="*/ 1829752 w 2189512"/>
                <a:gd name="connsiteY108" fmla="*/ 432355 h 977693"/>
                <a:gd name="connsiteX109" fmla="*/ 1853887 w 2189512"/>
                <a:gd name="connsiteY109" fmla="*/ 442021 h 977693"/>
                <a:gd name="connsiteX110" fmla="*/ 1920395 w 2189512"/>
                <a:gd name="connsiteY110" fmla="*/ 469782 h 977693"/>
                <a:gd name="connsiteX111" fmla="*/ 1936165 w 2189512"/>
                <a:gd name="connsiteY111" fmla="*/ 476774 h 977693"/>
                <a:gd name="connsiteX112" fmla="*/ 1982789 w 2189512"/>
                <a:gd name="connsiteY112" fmla="*/ 495145 h 977693"/>
                <a:gd name="connsiteX113" fmla="*/ 1998559 w 2189512"/>
                <a:gd name="connsiteY113" fmla="*/ 502137 h 977693"/>
                <a:gd name="connsiteX114" fmla="*/ 2045183 w 2189512"/>
                <a:gd name="connsiteY114" fmla="*/ 520507 h 977693"/>
                <a:gd name="connsiteX115" fmla="*/ 2056839 w 2189512"/>
                <a:gd name="connsiteY115" fmla="*/ 525100 h 977693"/>
                <a:gd name="connsiteX116" fmla="*/ 2099349 w 2189512"/>
                <a:gd name="connsiteY116" fmla="*/ 541071 h 977693"/>
                <a:gd name="connsiteX117" fmla="*/ 2111142 w 2189512"/>
                <a:gd name="connsiteY117" fmla="*/ 543538 h 977693"/>
                <a:gd name="connsiteX118" fmla="*/ 2157766 w 2189512"/>
                <a:gd name="connsiteY118" fmla="*/ 561909 h 977693"/>
                <a:gd name="connsiteX119" fmla="*/ 2166602 w 2189512"/>
                <a:gd name="connsiteY11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86552 w 2189512"/>
                <a:gd name="connsiteY101" fmla="*/ 331315 h 977693"/>
                <a:gd name="connsiteX102" fmla="*/ 1669653 w 2189512"/>
                <a:gd name="connsiteY102" fmla="*/ 366549 h 977693"/>
                <a:gd name="connsiteX103" fmla="*/ 1705444 w 2189512"/>
                <a:gd name="connsiteY103" fmla="*/ 380807 h 977693"/>
                <a:gd name="connsiteX104" fmla="*/ 1786899 w 2189512"/>
                <a:gd name="connsiteY104" fmla="*/ 415081 h 977693"/>
                <a:gd name="connsiteX105" fmla="*/ 1802669 w 2189512"/>
                <a:gd name="connsiteY105" fmla="*/ 422073 h 977693"/>
                <a:gd name="connsiteX106" fmla="*/ 1811857 w 2189512"/>
                <a:gd name="connsiteY106" fmla="*/ 425226 h 977693"/>
                <a:gd name="connsiteX107" fmla="*/ 1829752 w 2189512"/>
                <a:gd name="connsiteY107" fmla="*/ 432355 h 977693"/>
                <a:gd name="connsiteX108" fmla="*/ 1853887 w 2189512"/>
                <a:gd name="connsiteY108" fmla="*/ 442021 h 977693"/>
                <a:gd name="connsiteX109" fmla="*/ 1920395 w 2189512"/>
                <a:gd name="connsiteY109" fmla="*/ 469782 h 977693"/>
                <a:gd name="connsiteX110" fmla="*/ 1936165 w 2189512"/>
                <a:gd name="connsiteY110" fmla="*/ 476774 h 977693"/>
                <a:gd name="connsiteX111" fmla="*/ 1982789 w 2189512"/>
                <a:gd name="connsiteY111" fmla="*/ 495145 h 977693"/>
                <a:gd name="connsiteX112" fmla="*/ 1998559 w 2189512"/>
                <a:gd name="connsiteY112" fmla="*/ 502137 h 977693"/>
                <a:gd name="connsiteX113" fmla="*/ 2045183 w 2189512"/>
                <a:gd name="connsiteY113" fmla="*/ 520507 h 977693"/>
                <a:gd name="connsiteX114" fmla="*/ 2056839 w 2189512"/>
                <a:gd name="connsiteY114" fmla="*/ 525100 h 977693"/>
                <a:gd name="connsiteX115" fmla="*/ 2099349 w 2189512"/>
                <a:gd name="connsiteY115" fmla="*/ 541071 h 977693"/>
                <a:gd name="connsiteX116" fmla="*/ 2111142 w 2189512"/>
                <a:gd name="connsiteY116" fmla="*/ 543538 h 977693"/>
                <a:gd name="connsiteX117" fmla="*/ 2157766 w 2189512"/>
                <a:gd name="connsiteY117" fmla="*/ 561909 h 977693"/>
                <a:gd name="connsiteX118" fmla="*/ 2166602 w 2189512"/>
                <a:gd name="connsiteY11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86552 w 2189512"/>
                <a:gd name="connsiteY100" fmla="*/ 331315 h 977693"/>
                <a:gd name="connsiteX101" fmla="*/ 1669653 w 2189512"/>
                <a:gd name="connsiteY101" fmla="*/ 366549 h 977693"/>
                <a:gd name="connsiteX102" fmla="*/ 1705444 w 2189512"/>
                <a:gd name="connsiteY102" fmla="*/ 380807 h 977693"/>
                <a:gd name="connsiteX103" fmla="*/ 1786899 w 2189512"/>
                <a:gd name="connsiteY103" fmla="*/ 415081 h 977693"/>
                <a:gd name="connsiteX104" fmla="*/ 1802669 w 2189512"/>
                <a:gd name="connsiteY104" fmla="*/ 422073 h 977693"/>
                <a:gd name="connsiteX105" fmla="*/ 1811857 w 2189512"/>
                <a:gd name="connsiteY105" fmla="*/ 425226 h 977693"/>
                <a:gd name="connsiteX106" fmla="*/ 1829752 w 2189512"/>
                <a:gd name="connsiteY106" fmla="*/ 432355 h 977693"/>
                <a:gd name="connsiteX107" fmla="*/ 1853887 w 2189512"/>
                <a:gd name="connsiteY107" fmla="*/ 442021 h 977693"/>
                <a:gd name="connsiteX108" fmla="*/ 1920395 w 2189512"/>
                <a:gd name="connsiteY108" fmla="*/ 469782 h 977693"/>
                <a:gd name="connsiteX109" fmla="*/ 1936165 w 2189512"/>
                <a:gd name="connsiteY109" fmla="*/ 476774 h 977693"/>
                <a:gd name="connsiteX110" fmla="*/ 1982789 w 2189512"/>
                <a:gd name="connsiteY110" fmla="*/ 495145 h 977693"/>
                <a:gd name="connsiteX111" fmla="*/ 1998559 w 2189512"/>
                <a:gd name="connsiteY111" fmla="*/ 502137 h 977693"/>
                <a:gd name="connsiteX112" fmla="*/ 2045183 w 2189512"/>
                <a:gd name="connsiteY112" fmla="*/ 520507 h 977693"/>
                <a:gd name="connsiteX113" fmla="*/ 2056839 w 2189512"/>
                <a:gd name="connsiteY113" fmla="*/ 525100 h 977693"/>
                <a:gd name="connsiteX114" fmla="*/ 2099349 w 2189512"/>
                <a:gd name="connsiteY114" fmla="*/ 541071 h 977693"/>
                <a:gd name="connsiteX115" fmla="*/ 2111142 w 2189512"/>
                <a:gd name="connsiteY115" fmla="*/ 543538 h 977693"/>
                <a:gd name="connsiteX116" fmla="*/ 2157766 w 2189512"/>
                <a:gd name="connsiteY116" fmla="*/ 561909 h 977693"/>
                <a:gd name="connsiteX117" fmla="*/ 2166602 w 2189512"/>
                <a:gd name="connsiteY11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586552 w 2189512"/>
                <a:gd name="connsiteY99" fmla="*/ 331315 h 977693"/>
                <a:gd name="connsiteX100" fmla="*/ 1669653 w 2189512"/>
                <a:gd name="connsiteY100" fmla="*/ 366549 h 977693"/>
                <a:gd name="connsiteX101" fmla="*/ 1705444 w 2189512"/>
                <a:gd name="connsiteY101" fmla="*/ 380807 h 977693"/>
                <a:gd name="connsiteX102" fmla="*/ 1786899 w 2189512"/>
                <a:gd name="connsiteY102" fmla="*/ 415081 h 977693"/>
                <a:gd name="connsiteX103" fmla="*/ 1802669 w 2189512"/>
                <a:gd name="connsiteY103" fmla="*/ 422073 h 977693"/>
                <a:gd name="connsiteX104" fmla="*/ 1811857 w 2189512"/>
                <a:gd name="connsiteY104" fmla="*/ 425226 h 977693"/>
                <a:gd name="connsiteX105" fmla="*/ 1829752 w 2189512"/>
                <a:gd name="connsiteY105" fmla="*/ 432355 h 977693"/>
                <a:gd name="connsiteX106" fmla="*/ 1853887 w 2189512"/>
                <a:gd name="connsiteY106" fmla="*/ 442021 h 977693"/>
                <a:gd name="connsiteX107" fmla="*/ 1920395 w 2189512"/>
                <a:gd name="connsiteY107" fmla="*/ 469782 h 977693"/>
                <a:gd name="connsiteX108" fmla="*/ 1936165 w 2189512"/>
                <a:gd name="connsiteY108" fmla="*/ 476774 h 977693"/>
                <a:gd name="connsiteX109" fmla="*/ 1982789 w 2189512"/>
                <a:gd name="connsiteY109" fmla="*/ 495145 h 977693"/>
                <a:gd name="connsiteX110" fmla="*/ 1998559 w 2189512"/>
                <a:gd name="connsiteY110" fmla="*/ 502137 h 977693"/>
                <a:gd name="connsiteX111" fmla="*/ 2045183 w 2189512"/>
                <a:gd name="connsiteY111" fmla="*/ 520507 h 977693"/>
                <a:gd name="connsiteX112" fmla="*/ 2056839 w 2189512"/>
                <a:gd name="connsiteY112" fmla="*/ 525100 h 977693"/>
                <a:gd name="connsiteX113" fmla="*/ 2099349 w 2189512"/>
                <a:gd name="connsiteY113" fmla="*/ 541071 h 977693"/>
                <a:gd name="connsiteX114" fmla="*/ 2111142 w 2189512"/>
                <a:gd name="connsiteY114" fmla="*/ 543538 h 977693"/>
                <a:gd name="connsiteX115" fmla="*/ 2157766 w 2189512"/>
                <a:gd name="connsiteY115" fmla="*/ 561909 h 977693"/>
                <a:gd name="connsiteX116" fmla="*/ 2166602 w 2189512"/>
                <a:gd name="connsiteY11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586552 w 2189512"/>
                <a:gd name="connsiteY98" fmla="*/ 331315 h 977693"/>
                <a:gd name="connsiteX99" fmla="*/ 1669653 w 2189512"/>
                <a:gd name="connsiteY99" fmla="*/ 366549 h 977693"/>
                <a:gd name="connsiteX100" fmla="*/ 1705444 w 2189512"/>
                <a:gd name="connsiteY100" fmla="*/ 380807 h 977693"/>
                <a:gd name="connsiteX101" fmla="*/ 1786899 w 2189512"/>
                <a:gd name="connsiteY101" fmla="*/ 415081 h 977693"/>
                <a:gd name="connsiteX102" fmla="*/ 1802669 w 2189512"/>
                <a:gd name="connsiteY102" fmla="*/ 422073 h 977693"/>
                <a:gd name="connsiteX103" fmla="*/ 1811857 w 2189512"/>
                <a:gd name="connsiteY103" fmla="*/ 425226 h 977693"/>
                <a:gd name="connsiteX104" fmla="*/ 1829752 w 2189512"/>
                <a:gd name="connsiteY104" fmla="*/ 432355 h 977693"/>
                <a:gd name="connsiteX105" fmla="*/ 1853887 w 2189512"/>
                <a:gd name="connsiteY105" fmla="*/ 442021 h 977693"/>
                <a:gd name="connsiteX106" fmla="*/ 1920395 w 2189512"/>
                <a:gd name="connsiteY106" fmla="*/ 469782 h 977693"/>
                <a:gd name="connsiteX107" fmla="*/ 1936165 w 2189512"/>
                <a:gd name="connsiteY107" fmla="*/ 476774 h 977693"/>
                <a:gd name="connsiteX108" fmla="*/ 1982789 w 2189512"/>
                <a:gd name="connsiteY108" fmla="*/ 495145 h 977693"/>
                <a:gd name="connsiteX109" fmla="*/ 1998559 w 2189512"/>
                <a:gd name="connsiteY109" fmla="*/ 502137 h 977693"/>
                <a:gd name="connsiteX110" fmla="*/ 2045183 w 2189512"/>
                <a:gd name="connsiteY110" fmla="*/ 520507 h 977693"/>
                <a:gd name="connsiteX111" fmla="*/ 2056839 w 2189512"/>
                <a:gd name="connsiteY111" fmla="*/ 525100 h 977693"/>
                <a:gd name="connsiteX112" fmla="*/ 2099349 w 2189512"/>
                <a:gd name="connsiteY112" fmla="*/ 541071 h 977693"/>
                <a:gd name="connsiteX113" fmla="*/ 2111142 w 2189512"/>
                <a:gd name="connsiteY113" fmla="*/ 543538 h 977693"/>
                <a:gd name="connsiteX114" fmla="*/ 2157766 w 2189512"/>
                <a:gd name="connsiteY114" fmla="*/ 561909 h 977693"/>
                <a:gd name="connsiteX115" fmla="*/ 2166602 w 2189512"/>
                <a:gd name="connsiteY115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02669 w 2189512"/>
                <a:gd name="connsiteY101" fmla="*/ 422073 h 977693"/>
                <a:gd name="connsiteX102" fmla="*/ 1811857 w 2189512"/>
                <a:gd name="connsiteY102" fmla="*/ 425226 h 977693"/>
                <a:gd name="connsiteX103" fmla="*/ 1829752 w 2189512"/>
                <a:gd name="connsiteY103" fmla="*/ 432355 h 977693"/>
                <a:gd name="connsiteX104" fmla="*/ 1853887 w 2189512"/>
                <a:gd name="connsiteY104" fmla="*/ 442021 h 977693"/>
                <a:gd name="connsiteX105" fmla="*/ 1920395 w 2189512"/>
                <a:gd name="connsiteY105" fmla="*/ 469782 h 977693"/>
                <a:gd name="connsiteX106" fmla="*/ 1936165 w 2189512"/>
                <a:gd name="connsiteY106" fmla="*/ 476774 h 977693"/>
                <a:gd name="connsiteX107" fmla="*/ 1982789 w 2189512"/>
                <a:gd name="connsiteY107" fmla="*/ 495145 h 977693"/>
                <a:gd name="connsiteX108" fmla="*/ 1998559 w 2189512"/>
                <a:gd name="connsiteY108" fmla="*/ 502137 h 977693"/>
                <a:gd name="connsiteX109" fmla="*/ 2045183 w 2189512"/>
                <a:gd name="connsiteY109" fmla="*/ 520507 h 977693"/>
                <a:gd name="connsiteX110" fmla="*/ 2056839 w 2189512"/>
                <a:gd name="connsiteY110" fmla="*/ 525100 h 977693"/>
                <a:gd name="connsiteX111" fmla="*/ 2099349 w 2189512"/>
                <a:gd name="connsiteY111" fmla="*/ 541071 h 977693"/>
                <a:gd name="connsiteX112" fmla="*/ 2111142 w 2189512"/>
                <a:gd name="connsiteY112" fmla="*/ 543538 h 977693"/>
                <a:gd name="connsiteX113" fmla="*/ 2157766 w 2189512"/>
                <a:gd name="connsiteY113" fmla="*/ 561909 h 977693"/>
                <a:gd name="connsiteX114" fmla="*/ 2166602 w 2189512"/>
                <a:gd name="connsiteY11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29752 w 2189512"/>
                <a:gd name="connsiteY102" fmla="*/ 432355 h 977693"/>
                <a:gd name="connsiteX103" fmla="*/ 1853887 w 2189512"/>
                <a:gd name="connsiteY103" fmla="*/ 442021 h 977693"/>
                <a:gd name="connsiteX104" fmla="*/ 1920395 w 2189512"/>
                <a:gd name="connsiteY104" fmla="*/ 469782 h 977693"/>
                <a:gd name="connsiteX105" fmla="*/ 1936165 w 2189512"/>
                <a:gd name="connsiteY105" fmla="*/ 476774 h 977693"/>
                <a:gd name="connsiteX106" fmla="*/ 1982789 w 2189512"/>
                <a:gd name="connsiteY106" fmla="*/ 495145 h 977693"/>
                <a:gd name="connsiteX107" fmla="*/ 1998559 w 2189512"/>
                <a:gd name="connsiteY107" fmla="*/ 502137 h 977693"/>
                <a:gd name="connsiteX108" fmla="*/ 2045183 w 2189512"/>
                <a:gd name="connsiteY108" fmla="*/ 520507 h 977693"/>
                <a:gd name="connsiteX109" fmla="*/ 2056839 w 2189512"/>
                <a:gd name="connsiteY109" fmla="*/ 525100 h 977693"/>
                <a:gd name="connsiteX110" fmla="*/ 2099349 w 2189512"/>
                <a:gd name="connsiteY110" fmla="*/ 541071 h 977693"/>
                <a:gd name="connsiteX111" fmla="*/ 2111142 w 2189512"/>
                <a:gd name="connsiteY111" fmla="*/ 543538 h 977693"/>
                <a:gd name="connsiteX112" fmla="*/ 2157766 w 2189512"/>
                <a:gd name="connsiteY112" fmla="*/ 561909 h 977693"/>
                <a:gd name="connsiteX113" fmla="*/ 2166602 w 2189512"/>
                <a:gd name="connsiteY11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36165 w 2189512"/>
                <a:gd name="connsiteY104" fmla="*/ 476774 h 977693"/>
                <a:gd name="connsiteX105" fmla="*/ 1982789 w 2189512"/>
                <a:gd name="connsiteY105" fmla="*/ 495145 h 977693"/>
                <a:gd name="connsiteX106" fmla="*/ 1998559 w 2189512"/>
                <a:gd name="connsiteY106" fmla="*/ 502137 h 977693"/>
                <a:gd name="connsiteX107" fmla="*/ 2045183 w 2189512"/>
                <a:gd name="connsiteY107" fmla="*/ 520507 h 977693"/>
                <a:gd name="connsiteX108" fmla="*/ 2056839 w 2189512"/>
                <a:gd name="connsiteY108" fmla="*/ 525100 h 977693"/>
                <a:gd name="connsiteX109" fmla="*/ 2099349 w 2189512"/>
                <a:gd name="connsiteY109" fmla="*/ 541071 h 977693"/>
                <a:gd name="connsiteX110" fmla="*/ 2111142 w 2189512"/>
                <a:gd name="connsiteY110" fmla="*/ 543538 h 977693"/>
                <a:gd name="connsiteX111" fmla="*/ 2157766 w 2189512"/>
                <a:gd name="connsiteY111" fmla="*/ 561909 h 977693"/>
                <a:gd name="connsiteX112" fmla="*/ 2166602 w 2189512"/>
                <a:gd name="connsiteY11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56839 w 2189512"/>
                <a:gd name="connsiteY107" fmla="*/ 525100 h 977693"/>
                <a:gd name="connsiteX108" fmla="*/ 2099349 w 2189512"/>
                <a:gd name="connsiteY108" fmla="*/ 541071 h 977693"/>
                <a:gd name="connsiteX109" fmla="*/ 2111142 w 2189512"/>
                <a:gd name="connsiteY109" fmla="*/ 543538 h 977693"/>
                <a:gd name="connsiteX110" fmla="*/ 2157766 w 2189512"/>
                <a:gd name="connsiteY110" fmla="*/ 561909 h 977693"/>
                <a:gd name="connsiteX111" fmla="*/ 2166602 w 2189512"/>
                <a:gd name="connsiteY11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11142 w 2189512"/>
                <a:gd name="connsiteY108" fmla="*/ 543538 h 977693"/>
                <a:gd name="connsiteX109" fmla="*/ 2157766 w 2189512"/>
                <a:gd name="connsiteY109" fmla="*/ 561909 h 977693"/>
                <a:gd name="connsiteX110" fmla="*/ 2166602 w 2189512"/>
                <a:gd name="connsiteY11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57766 w 2189512"/>
                <a:gd name="connsiteY108" fmla="*/ 561909 h 977693"/>
                <a:gd name="connsiteX109" fmla="*/ 2166602 w 2189512"/>
                <a:gd name="connsiteY109" fmla="*/ 563065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57766 w 2189512"/>
                <a:gd name="connsiteY108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99349 w 2189512"/>
                <a:gd name="connsiteY106" fmla="*/ 541071 h 977693"/>
                <a:gd name="connsiteX107" fmla="*/ 2157766 w 2189512"/>
                <a:gd name="connsiteY107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2099349 w 2189512"/>
                <a:gd name="connsiteY105" fmla="*/ 541071 h 977693"/>
                <a:gd name="connsiteX106" fmla="*/ 2157766 w 2189512"/>
                <a:gd name="connsiteY106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2099349 w 2189512"/>
                <a:gd name="connsiteY104" fmla="*/ 541071 h 977693"/>
                <a:gd name="connsiteX105" fmla="*/ 2157766 w 2189512"/>
                <a:gd name="connsiteY105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2099349 w 2189512"/>
                <a:gd name="connsiteY103" fmla="*/ 541071 h 977693"/>
                <a:gd name="connsiteX104" fmla="*/ 2157766 w 2189512"/>
                <a:gd name="connsiteY104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2099349 w 2189512"/>
                <a:gd name="connsiteY102" fmla="*/ 541071 h 977693"/>
                <a:gd name="connsiteX103" fmla="*/ 2157766 w 2189512"/>
                <a:gd name="connsiteY103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2099349 w 2189512"/>
                <a:gd name="connsiteY101" fmla="*/ 541071 h 977693"/>
                <a:gd name="connsiteX102" fmla="*/ 2157766 w 2189512"/>
                <a:gd name="connsiteY102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86899 w 2189512"/>
                <a:gd name="connsiteY99" fmla="*/ 415081 h 977693"/>
                <a:gd name="connsiteX100" fmla="*/ 2099349 w 2189512"/>
                <a:gd name="connsiteY100" fmla="*/ 541071 h 977693"/>
                <a:gd name="connsiteX101" fmla="*/ 2157766 w 2189512"/>
                <a:gd name="connsiteY101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49469 w 2189512"/>
                <a:gd name="connsiteY96" fmla="*/ 238941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86899 w 2189512"/>
                <a:gd name="connsiteY99" fmla="*/ 415081 h 977693"/>
                <a:gd name="connsiteX100" fmla="*/ 2099349 w 2189512"/>
                <a:gd name="connsiteY100" fmla="*/ 541071 h 977693"/>
                <a:gd name="connsiteX101" fmla="*/ 2157766 w 2189512"/>
                <a:gd name="connsiteY101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586552 w 2189512"/>
                <a:gd name="connsiteY96" fmla="*/ 331315 h 977693"/>
                <a:gd name="connsiteX97" fmla="*/ 1669653 w 2189512"/>
                <a:gd name="connsiteY97" fmla="*/ 366549 h 977693"/>
                <a:gd name="connsiteX98" fmla="*/ 1786899 w 2189512"/>
                <a:gd name="connsiteY98" fmla="*/ 415081 h 977693"/>
                <a:gd name="connsiteX99" fmla="*/ 2099349 w 2189512"/>
                <a:gd name="connsiteY99" fmla="*/ 541071 h 977693"/>
                <a:gd name="connsiteX100" fmla="*/ 2157766 w 2189512"/>
                <a:gd name="connsiteY100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341432 w 2189512"/>
                <a:gd name="connsiteY94" fmla="*/ 233567 h 977693"/>
                <a:gd name="connsiteX95" fmla="*/ 1586552 w 2189512"/>
                <a:gd name="connsiteY95" fmla="*/ 331315 h 977693"/>
                <a:gd name="connsiteX96" fmla="*/ 1669653 w 2189512"/>
                <a:gd name="connsiteY96" fmla="*/ 366549 h 977693"/>
                <a:gd name="connsiteX97" fmla="*/ 1786899 w 2189512"/>
                <a:gd name="connsiteY97" fmla="*/ 415081 h 977693"/>
                <a:gd name="connsiteX98" fmla="*/ 2099349 w 2189512"/>
                <a:gd name="connsiteY98" fmla="*/ 541071 h 977693"/>
                <a:gd name="connsiteX99" fmla="*/ 2157766 w 2189512"/>
                <a:gd name="connsiteY99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87266 w 2189512"/>
                <a:gd name="connsiteY92" fmla="*/ 213003 h 977693"/>
                <a:gd name="connsiteX93" fmla="*/ 1341432 w 2189512"/>
                <a:gd name="connsiteY93" fmla="*/ 233567 h 977693"/>
                <a:gd name="connsiteX94" fmla="*/ 1586552 w 2189512"/>
                <a:gd name="connsiteY94" fmla="*/ 331315 h 977693"/>
                <a:gd name="connsiteX95" fmla="*/ 1669653 w 2189512"/>
                <a:gd name="connsiteY95" fmla="*/ 366549 h 977693"/>
                <a:gd name="connsiteX96" fmla="*/ 1786899 w 2189512"/>
                <a:gd name="connsiteY96" fmla="*/ 415081 h 977693"/>
                <a:gd name="connsiteX97" fmla="*/ 2099349 w 2189512"/>
                <a:gd name="connsiteY97" fmla="*/ 541071 h 977693"/>
                <a:gd name="connsiteX98" fmla="*/ 2157766 w 2189512"/>
                <a:gd name="connsiteY98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87266 w 2189512"/>
                <a:gd name="connsiteY91" fmla="*/ 213003 h 977693"/>
                <a:gd name="connsiteX92" fmla="*/ 1341432 w 2189512"/>
                <a:gd name="connsiteY92" fmla="*/ 233567 h 977693"/>
                <a:gd name="connsiteX93" fmla="*/ 1586552 w 2189512"/>
                <a:gd name="connsiteY93" fmla="*/ 331315 h 977693"/>
                <a:gd name="connsiteX94" fmla="*/ 1669653 w 2189512"/>
                <a:gd name="connsiteY94" fmla="*/ 366549 h 977693"/>
                <a:gd name="connsiteX95" fmla="*/ 1786899 w 2189512"/>
                <a:gd name="connsiteY95" fmla="*/ 415081 h 977693"/>
                <a:gd name="connsiteX96" fmla="*/ 2099349 w 2189512"/>
                <a:gd name="connsiteY96" fmla="*/ 541071 h 977693"/>
                <a:gd name="connsiteX97" fmla="*/ 2157766 w 2189512"/>
                <a:gd name="connsiteY97" fmla="*/ 561909 h 977693"/>
                <a:gd name="connsiteX0" fmla="*/ 2157766 w 2189512"/>
                <a:gd name="connsiteY0" fmla="*/ 561904 h 977688"/>
                <a:gd name="connsiteX1" fmla="*/ 2173536 w 2189512"/>
                <a:gd name="connsiteY1" fmla="*/ 568896 h 977688"/>
                <a:gd name="connsiteX2" fmla="*/ 2189512 w 2189512"/>
                <a:gd name="connsiteY2" fmla="*/ 579316 h 977688"/>
                <a:gd name="connsiteX3" fmla="*/ 2164697 w 2189512"/>
                <a:gd name="connsiteY3" fmla="*/ 619976 h 977688"/>
                <a:gd name="connsiteX4" fmla="*/ 2140355 w 2189512"/>
                <a:gd name="connsiteY4" fmla="*/ 606883 h 977688"/>
                <a:gd name="connsiteX5" fmla="*/ 2122503 w 2189512"/>
                <a:gd name="connsiteY5" fmla="*/ 603225 h 977688"/>
                <a:gd name="connsiteX6" fmla="*/ 2121123 w 2189512"/>
                <a:gd name="connsiteY6" fmla="*/ 602759 h 977688"/>
                <a:gd name="connsiteX7" fmla="*/ 2132540 w 2189512"/>
                <a:gd name="connsiteY7" fmla="*/ 608941 h 977688"/>
                <a:gd name="connsiteX8" fmla="*/ 2159694 w 2189512"/>
                <a:gd name="connsiteY8" fmla="*/ 638009 h 977688"/>
                <a:gd name="connsiteX9" fmla="*/ 2122053 w 2189512"/>
                <a:gd name="connsiteY9" fmla="*/ 645829 h 977688"/>
                <a:gd name="connsiteX10" fmla="*/ 2116032 w 2189512"/>
                <a:gd name="connsiteY10" fmla="*/ 645351 h 977688"/>
                <a:gd name="connsiteX11" fmla="*/ 2116208 w 2189512"/>
                <a:gd name="connsiteY11" fmla="*/ 645451 h 977688"/>
                <a:gd name="connsiteX12" fmla="*/ 2139058 w 2189512"/>
                <a:gd name="connsiteY12" fmla="*/ 660156 h 977688"/>
                <a:gd name="connsiteX13" fmla="*/ 2135289 w 2189512"/>
                <a:gd name="connsiteY13" fmla="*/ 685524 h 977688"/>
                <a:gd name="connsiteX14" fmla="*/ 2124642 w 2189512"/>
                <a:gd name="connsiteY14" fmla="*/ 687990 h 977688"/>
                <a:gd name="connsiteX15" fmla="*/ 2132137 w 2189512"/>
                <a:gd name="connsiteY15" fmla="*/ 694713 h 977688"/>
                <a:gd name="connsiteX16" fmla="*/ 2117055 w 2189512"/>
                <a:gd name="connsiteY16" fmla="*/ 716791 h 977688"/>
                <a:gd name="connsiteX17" fmla="*/ 2106066 w 2189512"/>
                <a:gd name="connsiteY17" fmla="*/ 715635 h 977688"/>
                <a:gd name="connsiteX18" fmla="*/ 2114039 w 2189512"/>
                <a:gd name="connsiteY18" fmla="*/ 723853 h 977688"/>
                <a:gd name="connsiteX19" fmla="*/ 2089083 w 2189512"/>
                <a:gd name="connsiteY19" fmla="*/ 740173 h 977688"/>
                <a:gd name="connsiteX20" fmla="*/ 2076316 w 2189512"/>
                <a:gd name="connsiteY20" fmla="*/ 739655 h 977688"/>
                <a:gd name="connsiteX21" fmla="*/ 2080310 w 2189512"/>
                <a:gd name="connsiteY21" fmla="*/ 742882 h 977688"/>
                <a:gd name="connsiteX22" fmla="*/ 2108490 w 2189512"/>
                <a:gd name="connsiteY22" fmla="*/ 762626 h 977688"/>
                <a:gd name="connsiteX23" fmla="*/ 2103659 w 2189512"/>
                <a:gd name="connsiteY23" fmla="*/ 782963 h 977688"/>
                <a:gd name="connsiteX24" fmla="*/ 2085155 w 2189512"/>
                <a:gd name="connsiteY24" fmla="*/ 791686 h 977688"/>
                <a:gd name="connsiteX25" fmla="*/ 2094427 w 2189512"/>
                <a:gd name="connsiteY25" fmla="*/ 800714 h 977688"/>
                <a:gd name="connsiteX26" fmla="*/ 2082868 w 2189512"/>
                <a:gd name="connsiteY26" fmla="*/ 826915 h 977688"/>
                <a:gd name="connsiteX27" fmla="*/ 2077561 w 2189512"/>
                <a:gd name="connsiteY27" fmla="*/ 824912 h 977688"/>
                <a:gd name="connsiteX28" fmla="*/ 2081686 w 2189512"/>
                <a:gd name="connsiteY28" fmla="*/ 828482 h 977688"/>
                <a:gd name="connsiteX29" fmla="*/ 2058035 w 2189512"/>
                <a:gd name="connsiteY29" fmla="*/ 857691 h 977688"/>
                <a:gd name="connsiteX30" fmla="*/ 2052979 w 2189512"/>
                <a:gd name="connsiteY30" fmla="*/ 855364 h 977688"/>
                <a:gd name="connsiteX31" fmla="*/ 2065508 w 2189512"/>
                <a:gd name="connsiteY31" fmla="*/ 867564 h 977688"/>
                <a:gd name="connsiteX32" fmla="*/ 2026497 w 2189512"/>
                <a:gd name="connsiteY32" fmla="*/ 883404 h 977688"/>
                <a:gd name="connsiteX33" fmla="*/ 1992626 w 2189512"/>
                <a:gd name="connsiteY33" fmla="*/ 865855 h 977688"/>
                <a:gd name="connsiteX34" fmla="*/ 1981544 w 2189512"/>
                <a:gd name="connsiteY34" fmla="*/ 865649 h 977688"/>
                <a:gd name="connsiteX35" fmla="*/ 2009151 w 2189512"/>
                <a:gd name="connsiteY35" fmla="*/ 881007 h 977688"/>
                <a:gd name="connsiteX36" fmla="*/ 2052965 w 2189512"/>
                <a:gd name="connsiteY36" fmla="*/ 909869 h 977688"/>
                <a:gd name="connsiteX37" fmla="*/ 2029381 w 2189512"/>
                <a:gd name="connsiteY37" fmla="*/ 918167 h 977688"/>
                <a:gd name="connsiteX38" fmla="*/ 1999348 w 2189512"/>
                <a:gd name="connsiteY38" fmla="*/ 903030 h 977688"/>
                <a:gd name="connsiteX39" fmla="*/ 2012720 w 2189512"/>
                <a:gd name="connsiteY39" fmla="*/ 913411 h 977688"/>
                <a:gd name="connsiteX40" fmla="*/ 2047415 w 2189512"/>
                <a:gd name="connsiteY40" fmla="*/ 936402 h 977688"/>
                <a:gd name="connsiteX41" fmla="*/ 2043646 w 2189512"/>
                <a:gd name="connsiteY41" fmla="*/ 961770 h 977688"/>
                <a:gd name="connsiteX42" fmla="*/ 2018965 w 2189512"/>
                <a:gd name="connsiteY42" fmla="*/ 973840 h 977688"/>
                <a:gd name="connsiteX43" fmla="*/ 1458398 w 2189512"/>
                <a:gd name="connsiteY43" fmla="*/ 642952 h 977688"/>
                <a:gd name="connsiteX44" fmla="*/ 835651 w 2189512"/>
                <a:gd name="connsiteY44" fmla="*/ 367931 h 977688"/>
                <a:gd name="connsiteX45" fmla="*/ 253498 w 2189512"/>
                <a:gd name="connsiteY45" fmla="*/ 288908 h 977688"/>
                <a:gd name="connsiteX46" fmla="*/ 230672 w 2189512"/>
                <a:gd name="connsiteY46" fmla="*/ 277357 h 977688"/>
                <a:gd name="connsiteX47" fmla="*/ 230792 w 2189512"/>
                <a:gd name="connsiteY47" fmla="*/ 266271 h 977688"/>
                <a:gd name="connsiteX48" fmla="*/ 226061 w 2189512"/>
                <a:gd name="connsiteY48" fmla="*/ 266709 h 977688"/>
                <a:gd name="connsiteX49" fmla="*/ 207824 w 2189512"/>
                <a:gd name="connsiteY49" fmla="*/ 258277 h 977688"/>
                <a:gd name="connsiteX50" fmla="*/ 209888 w 2189512"/>
                <a:gd name="connsiteY50" fmla="*/ 253555 h 977688"/>
                <a:gd name="connsiteX51" fmla="*/ 214638 w 2189512"/>
                <a:gd name="connsiteY51" fmla="*/ 250975 h 977688"/>
                <a:gd name="connsiteX52" fmla="*/ 208124 w 2189512"/>
                <a:gd name="connsiteY52" fmla="*/ 250975 h 977688"/>
                <a:gd name="connsiteX53" fmla="*/ 208124 w 2189512"/>
                <a:gd name="connsiteY53" fmla="*/ 247174 h 977688"/>
                <a:gd name="connsiteX54" fmla="*/ 200006 w 2189512"/>
                <a:gd name="connsiteY54" fmla="*/ 247102 h 977688"/>
                <a:gd name="connsiteX55" fmla="*/ 197880 w 2189512"/>
                <a:gd name="connsiteY55" fmla="*/ 233732 h 977688"/>
                <a:gd name="connsiteX56" fmla="*/ 199012 w 2189512"/>
                <a:gd name="connsiteY56" fmla="*/ 233178 h 977688"/>
                <a:gd name="connsiteX57" fmla="*/ 192590 w 2189512"/>
                <a:gd name="connsiteY57" fmla="*/ 234326 h 977688"/>
                <a:gd name="connsiteX58" fmla="*/ 168567 w 2189512"/>
                <a:gd name="connsiteY58" fmla="*/ 228234 h 977688"/>
                <a:gd name="connsiteX59" fmla="*/ 168195 w 2189512"/>
                <a:gd name="connsiteY59" fmla="*/ 226897 h 977688"/>
                <a:gd name="connsiteX60" fmla="*/ 167969 w 2189512"/>
                <a:gd name="connsiteY60" fmla="*/ 226912 h 977688"/>
                <a:gd name="connsiteX61" fmla="*/ 155425 w 2189512"/>
                <a:gd name="connsiteY61" fmla="*/ 225387 h 977688"/>
                <a:gd name="connsiteX62" fmla="*/ 179763 w 2189512"/>
                <a:gd name="connsiteY62" fmla="*/ 206221 h 977688"/>
                <a:gd name="connsiteX63" fmla="*/ 164607 w 2189512"/>
                <a:gd name="connsiteY63" fmla="*/ 208249 h 977688"/>
                <a:gd name="connsiteX64" fmla="*/ 162230 w 2189512"/>
                <a:gd name="connsiteY64" fmla="*/ 207752 h 977688"/>
                <a:gd name="connsiteX65" fmla="*/ 144323 w 2189512"/>
                <a:gd name="connsiteY65" fmla="*/ 207975 h 977688"/>
                <a:gd name="connsiteX66" fmla="*/ 140399 w 2189512"/>
                <a:gd name="connsiteY66" fmla="*/ 199464 h 977688"/>
                <a:gd name="connsiteX67" fmla="*/ 147657 w 2189512"/>
                <a:gd name="connsiteY67" fmla="*/ 194324 h 977688"/>
                <a:gd name="connsiteX68" fmla="*/ 132245 w 2189512"/>
                <a:gd name="connsiteY68" fmla="*/ 192158 h 977688"/>
                <a:gd name="connsiteX69" fmla="*/ 127135 w 2189512"/>
                <a:gd name="connsiteY69" fmla="*/ 186386 h 977688"/>
                <a:gd name="connsiteX70" fmla="*/ 127183 w 2189512"/>
                <a:gd name="connsiteY70" fmla="*/ 181883 h 977688"/>
                <a:gd name="connsiteX71" fmla="*/ 119528 w 2189512"/>
                <a:gd name="connsiteY71" fmla="*/ 183015 h 977688"/>
                <a:gd name="connsiteX72" fmla="*/ 99356 w 2189512"/>
                <a:gd name="connsiteY72" fmla="*/ 181027 h 977688"/>
                <a:gd name="connsiteX73" fmla="*/ 96315 w 2189512"/>
                <a:gd name="connsiteY73" fmla="*/ 169476 h 977688"/>
                <a:gd name="connsiteX74" fmla="*/ 95265 w 2189512"/>
                <a:gd name="connsiteY74" fmla="*/ 169753 h 977688"/>
                <a:gd name="connsiteX75" fmla="*/ 119869 w 2189512"/>
                <a:gd name="connsiteY75" fmla="*/ 161491 h 977688"/>
                <a:gd name="connsiteX76" fmla="*/ 88722 w 2189512"/>
                <a:gd name="connsiteY76" fmla="*/ 165659 h 977688"/>
                <a:gd name="connsiteX77" fmla="*/ 85773 w 2189512"/>
                <a:gd name="connsiteY77" fmla="*/ 165043 h 977688"/>
                <a:gd name="connsiteX78" fmla="*/ 63559 w 2189512"/>
                <a:gd name="connsiteY78" fmla="*/ 165319 h 977688"/>
                <a:gd name="connsiteX79" fmla="*/ 58690 w 2189512"/>
                <a:gd name="connsiteY79" fmla="*/ 154760 h 977688"/>
                <a:gd name="connsiteX80" fmla="*/ 64055 w 2189512"/>
                <a:gd name="connsiteY80" fmla="*/ 150961 h 977688"/>
                <a:gd name="connsiteX81" fmla="*/ 54577 w 2189512"/>
                <a:gd name="connsiteY81" fmla="*/ 152363 h 977688"/>
                <a:gd name="connsiteX82" fmla="*/ 29552 w 2189512"/>
                <a:gd name="connsiteY82" fmla="*/ 149896 h 977688"/>
                <a:gd name="connsiteX83" fmla="*/ 20518 w 2189512"/>
                <a:gd name="connsiteY83" fmla="*/ 144352 h 977688"/>
                <a:gd name="connsiteX84" fmla="*/ 23464 w 2189512"/>
                <a:gd name="connsiteY84" fmla="*/ 139434 h 977688"/>
                <a:gd name="connsiteX85" fmla="*/ 14930 w 2189512"/>
                <a:gd name="connsiteY85" fmla="*/ 139989 h 977688"/>
                <a:gd name="connsiteX86" fmla="*/ 0 w 2189512"/>
                <a:gd name="connsiteY86" fmla="*/ 138174 h 977688"/>
                <a:gd name="connsiteX87" fmla="*/ 87685 w 2189512"/>
                <a:gd name="connsiteY87" fmla="*/ 69124 h 977688"/>
                <a:gd name="connsiteX88" fmla="*/ 369128 w 2189512"/>
                <a:gd name="connsiteY88" fmla="*/ 605 h 977688"/>
                <a:gd name="connsiteX89" fmla="*/ 809167 w 2189512"/>
                <a:gd name="connsiteY89" fmla="*/ 60969 h 977688"/>
                <a:gd name="connsiteX90" fmla="*/ 1287266 w 2189512"/>
                <a:gd name="connsiteY90" fmla="*/ 212998 h 977688"/>
                <a:gd name="connsiteX91" fmla="*/ 1341432 w 2189512"/>
                <a:gd name="connsiteY91" fmla="*/ 233562 h 977688"/>
                <a:gd name="connsiteX92" fmla="*/ 1586552 w 2189512"/>
                <a:gd name="connsiteY92" fmla="*/ 331310 h 977688"/>
                <a:gd name="connsiteX93" fmla="*/ 1669653 w 2189512"/>
                <a:gd name="connsiteY93" fmla="*/ 366544 h 977688"/>
                <a:gd name="connsiteX94" fmla="*/ 1786899 w 2189512"/>
                <a:gd name="connsiteY94" fmla="*/ 415076 h 977688"/>
                <a:gd name="connsiteX95" fmla="*/ 2099349 w 2189512"/>
                <a:gd name="connsiteY95" fmla="*/ 541066 h 977688"/>
                <a:gd name="connsiteX96" fmla="*/ 2157766 w 2189512"/>
                <a:gd name="connsiteY96" fmla="*/ 561904 h 97768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586552 w 2189512"/>
                <a:gd name="connsiteY91" fmla="*/ 331370 h 977748"/>
                <a:gd name="connsiteX92" fmla="*/ 1669653 w 2189512"/>
                <a:gd name="connsiteY92" fmla="*/ 366604 h 977748"/>
                <a:gd name="connsiteX93" fmla="*/ 1786899 w 2189512"/>
                <a:gd name="connsiteY93" fmla="*/ 415136 h 977748"/>
                <a:gd name="connsiteX94" fmla="*/ 2099349 w 2189512"/>
                <a:gd name="connsiteY94" fmla="*/ 541126 h 977748"/>
                <a:gd name="connsiteX95" fmla="*/ 2157766 w 2189512"/>
                <a:gd name="connsiteY95" fmla="*/ 561964 h 97774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669653 w 2189512"/>
                <a:gd name="connsiteY91" fmla="*/ 366604 h 977748"/>
                <a:gd name="connsiteX92" fmla="*/ 1786899 w 2189512"/>
                <a:gd name="connsiteY92" fmla="*/ 415136 h 977748"/>
                <a:gd name="connsiteX93" fmla="*/ 2099349 w 2189512"/>
                <a:gd name="connsiteY93" fmla="*/ 541126 h 977748"/>
                <a:gd name="connsiteX94" fmla="*/ 2157766 w 2189512"/>
                <a:gd name="connsiteY94" fmla="*/ 561964 h 97774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786899 w 2189512"/>
                <a:gd name="connsiteY91" fmla="*/ 415136 h 977748"/>
                <a:gd name="connsiteX92" fmla="*/ 2099349 w 2189512"/>
                <a:gd name="connsiteY92" fmla="*/ 541126 h 977748"/>
                <a:gd name="connsiteX93" fmla="*/ 2157766 w 2189512"/>
                <a:gd name="connsiteY93" fmla="*/ 561964 h 9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189512" h="977748">
                  <a:moveTo>
                    <a:pt x="2157766" y="561964"/>
                  </a:moveTo>
                  <a:cubicBezTo>
                    <a:pt x="2170131" y="566602"/>
                    <a:pt x="2168245" y="566054"/>
                    <a:pt x="2173536" y="568956"/>
                  </a:cubicBezTo>
                  <a:cubicBezTo>
                    <a:pt x="2179296" y="572315"/>
                    <a:pt x="2183753" y="576017"/>
                    <a:pt x="2189512" y="579376"/>
                  </a:cubicBezTo>
                  <a:cubicBezTo>
                    <a:pt x="2187114" y="596723"/>
                    <a:pt x="2180259" y="610367"/>
                    <a:pt x="2164697" y="620036"/>
                  </a:cubicBezTo>
                  <a:cubicBezTo>
                    <a:pt x="2156469" y="615237"/>
                    <a:pt x="2148583" y="611741"/>
                    <a:pt x="2140355" y="606943"/>
                  </a:cubicBezTo>
                  <a:cubicBezTo>
                    <a:pt x="2133671" y="608006"/>
                    <a:pt x="2128049" y="605830"/>
                    <a:pt x="2122503" y="603285"/>
                  </a:cubicBezTo>
                  <a:lnTo>
                    <a:pt x="2121123" y="602819"/>
                  </a:lnTo>
                  <a:lnTo>
                    <a:pt x="2132540" y="609001"/>
                  </a:lnTo>
                  <a:cubicBezTo>
                    <a:pt x="2138574" y="621341"/>
                    <a:pt x="2161885" y="617294"/>
                    <a:pt x="2159694" y="638069"/>
                  </a:cubicBezTo>
                  <a:cubicBezTo>
                    <a:pt x="2151536" y="665289"/>
                    <a:pt x="2135285" y="645887"/>
                    <a:pt x="2122053" y="645889"/>
                  </a:cubicBezTo>
                  <a:lnTo>
                    <a:pt x="2116032" y="645411"/>
                  </a:lnTo>
                  <a:lnTo>
                    <a:pt x="2116208" y="645511"/>
                  </a:lnTo>
                  <a:cubicBezTo>
                    <a:pt x="2124144" y="649864"/>
                    <a:pt x="2131961" y="654423"/>
                    <a:pt x="2139058" y="660216"/>
                  </a:cubicBezTo>
                  <a:cubicBezTo>
                    <a:pt x="2151605" y="670842"/>
                    <a:pt x="2138785" y="677699"/>
                    <a:pt x="2135289" y="685584"/>
                  </a:cubicBezTo>
                  <a:lnTo>
                    <a:pt x="2124642" y="688050"/>
                  </a:lnTo>
                  <a:lnTo>
                    <a:pt x="2132137" y="694773"/>
                  </a:lnTo>
                  <a:cubicBezTo>
                    <a:pt x="2126995" y="701698"/>
                    <a:pt x="2125487" y="711845"/>
                    <a:pt x="2117055" y="716851"/>
                  </a:cubicBezTo>
                  <a:lnTo>
                    <a:pt x="2106066" y="715695"/>
                  </a:lnTo>
                  <a:lnTo>
                    <a:pt x="2114039" y="723913"/>
                  </a:lnTo>
                  <a:cubicBezTo>
                    <a:pt x="2119594" y="750308"/>
                    <a:pt x="2103344" y="744140"/>
                    <a:pt x="2089083" y="740233"/>
                  </a:cubicBezTo>
                  <a:lnTo>
                    <a:pt x="2076316" y="739715"/>
                  </a:lnTo>
                  <a:lnTo>
                    <a:pt x="2080310" y="742942"/>
                  </a:lnTo>
                  <a:cubicBezTo>
                    <a:pt x="2089703" y="749524"/>
                    <a:pt x="2101496" y="751991"/>
                    <a:pt x="2108490" y="762686"/>
                  </a:cubicBezTo>
                  <a:cubicBezTo>
                    <a:pt x="2104960" y="767794"/>
                    <a:pt x="2105475" y="776364"/>
                    <a:pt x="2103659" y="783023"/>
                  </a:cubicBezTo>
                  <a:lnTo>
                    <a:pt x="2085155" y="791746"/>
                  </a:lnTo>
                  <a:lnTo>
                    <a:pt x="2094427" y="800774"/>
                  </a:lnTo>
                  <a:cubicBezTo>
                    <a:pt x="2089972" y="816921"/>
                    <a:pt x="2087744" y="824995"/>
                    <a:pt x="2082868" y="826975"/>
                  </a:cubicBezTo>
                  <a:lnTo>
                    <a:pt x="2077561" y="824972"/>
                  </a:lnTo>
                  <a:lnTo>
                    <a:pt x="2081686" y="828542"/>
                  </a:lnTo>
                  <a:cubicBezTo>
                    <a:pt x="2074625" y="838758"/>
                    <a:pt x="2083746" y="862823"/>
                    <a:pt x="2058035" y="857751"/>
                  </a:cubicBezTo>
                  <a:lnTo>
                    <a:pt x="2052979" y="855424"/>
                  </a:lnTo>
                  <a:lnTo>
                    <a:pt x="2065508" y="867624"/>
                  </a:lnTo>
                  <a:cubicBezTo>
                    <a:pt x="2056598" y="899918"/>
                    <a:pt x="2056598" y="899918"/>
                    <a:pt x="2026497" y="883464"/>
                  </a:cubicBezTo>
                  <a:cubicBezTo>
                    <a:pt x="2015802" y="877226"/>
                    <a:pt x="2004626" y="871812"/>
                    <a:pt x="1992626" y="865915"/>
                  </a:cubicBezTo>
                  <a:lnTo>
                    <a:pt x="1981544" y="865709"/>
                  </a:lnTo>
                  <a:lnTo>
                    <a:pt x="2009151" y="881067"/>
                  </a:lnTo>
                  <a:cubicBezTo>
                    <a:pt x="2023482" y="890528"/>
                    <a:pt x="2042474" y="893885"/>
                    <a:pt x="2052965" y="909929"/>
                  </a:cubicBezTo>
                  <a:cubicBezTo>
                    <a:pt x="2048716" y="922887"/>
                    <a:pt x="2042065" y="926727"/>
                    <a:pt x="2029381" y="918227"/>
                  </a:cubicBezTo>
                  <a:lnTo>
                    <a:pt x="1999348" y="903090"/>
                  </a:lnTo>
                  <a:lnTo>
                    <a:pt x="2012720" y="913471"/>
                  </a:lnTo>
                  <a:cubicBezTo>
                    <a:pt x="2024428" y="920575"/>
                    <a:pt x="2036683" y="927447"/>
                    <a:pt x="2047415" y="936462"/>
                  </a:cubicBezTo>
                  <a:cubicBezTo>
                    <a:pt x="2046044" y="944484"/>
                    <a:pt x="2044194" y="953329"/>
                    <a:pt x="2043646" y="961830"/>
                  </a:cubicBezTo>
                  <a:cubicBezTo>
                    <a:pt x="2040905" y="977874"/>
                    <a:pt x="2032130" y="981578"/>
                    <a:pt x="2018965" y="973900"/>
                  </a:cubicBezTo>
                  <a:cubicBezTo>
                    <a:pt x="1914949" y="916988"/>
                    <a:pt x="1670214" y="757812"/>
                    <a:pt x="1458398" y="643012"/>
                  </a:cubicBezTo>
                  <a:cubicBezTo>
                    <a:pt x="1260250" y="524614"/>
                    <a:pt x="975322" y="408691"/>
                    <a:pt x="835651" y="367991"/>
                  </a:cubicBezTo>
                  <a:cubicBezTo>
                    <a:pt x="676558" y="315964"/>
                    <a:pt x="363104" y="286221"/>
                    <a:pt x="253498" y="288968"/>
                  </a:cubicBezTo>
                  <a:cubicBezTo>
                    <a:pt x="217545" y="289869"/>
                    <a:pt x="233546" y="285606"/>
                    <a:pt x="230672" y="277417"/>
                  </a:cubicBezTo>
                  <a:lnTo>
                    <a:pt x="230792" y="266331"/>
                  </a:lnTo>
                  <a:lnTo>
                    <a:pt x="226061" y="266769"/>
                  </a:lnTo>
                  <a:cubicBezTo>
                    <a:pt x="219822" y="264233"/>
                    <a:pt x="213103" y="262519"/>
                    <a:pt x="207824" y="258337"/>
                  </a:cubicBezTo>
                  <a:cubicBezTo>
                    <a:pt x="207412" y="258097"/>
                    <a:pt x="208200" y="255800"/>
                    <a:pt x="209888" y="253615"/>
                  </a:cubicBezTo>
                  <a:lnTo>
                    <a:pt x="214638" y="251035"/>
                  </a:lnTo>
                  <a:lnTo>
                    <a:pt x="208124" y="251035"/>
                  </a:lnTo>
                  <a:lnTo>
                    <a:pt x="208124" y="247234"/>
                  </a:lnTo>
                  <a:lnTo>
                    <a:pt x="200006" y="247162"/>
                  </a:lnTo>
                  <a:cubicBezTo>
                    <a:pt x="185608" y="245381"/>
                    <a:pt x="195001" y="238729"/>
                    <a:pt x="197880" y="233792"/>
                  </a:cubicBezTo>
                  <a:lnTo>
                    <a:pt x="199012" y="233238"/>
                  </a:lnTo>
                  <a:lnTo>
                    <a:pt x="192590" y="234386"/>
                  </a:lnTo>
                  <a:cubicBezTo>
                    <a:pt x="184099" y="232874"/>
                    <a:pt x="175982" y="233460"/>
                    <a:pt x="168567" y="228294"/>
                  </a:cubicBezTo>
                  <a:lnTo>
                    <a:pt x="168195" y="226957"/>
                  </a:lnTo>
                  <a:lnTo>
                    <a:pt x="167969" y="226972"/>
                  </a:lnTo>
                  <a:cubicBezTo>
                    <a:pt x="164067" y="227707"/>
                    <a:pt x="159919" y="228068"/>
                    <a:pt x="155425" y="225447"/>
                  </a:cubicBezTo>
                  <a:lnTo>
                    <a:pt x="179763" y="206281"/>
                  </a:lnTo>
                  <a:lnTo>
                    <a:pt x="164607" y="208309"/>
                  </a:lnTo>
                  <a:cubicBezTo>
                    <a:pt x="163944" y="207923"/>
                    <a:pt x="162893" y="208199"/>
                    <a:pt x="162230" y="207812"/>
                  </a:cubicBezTo>
                  <a:cubicBezTo>
                    <a:pt x="156040" y="207758"/>
                    <a:pt x="150514" y="208090"/>
                    <a:pt x="144323" y="208035"/>
                  </a:cubicBezTo>
                  <a:cubicBezTo>
                    <a:pt x="137471" y="207594"/>
                    <a:pt x="136642" y="204443"/>
                    <a:pt x="140399" y="199524"/>
                  </a:cubicBezTo>
                  <a:lnTo>
                    <a:pt x="147657" y="194384"/>
                  </a:lnTo>
                  <a:lnTo>
                    <a:pt x="132245" y="192218"/>
                  </a:lnTo>
                  <a:cubicBezTo>
                    <a:pt x="129922" y="191001"/>
                    <a:pt x="128092" y="189175"/>
                    <a:pt x="127135" y="186446"/>
                  </a:cubicBezTo>
                  <a:lnTo>
                    <a:pt x="127183" y="181943"/>
                  </a:lnTo>
                  <a:lnTo>
                    <a:pt x="119528" y="183075"/>
                  </a:lnTo>
                  <a:cubicBezTo>
                    <a:pt x="112675" y="182633"/>
                    <a:pt x="106209" y="181528"/>
                    <a:pt x="99356" y="181087"/>
                  </a:cubicBezTo>
                  <a:cubicBezTo>
                    <a:pt x="87750" y="179651"/>
                    <a:pt x="92558" y="174456"/>
                    <a:pt x="96315" y="169536"/>
                  </a:cubicBezTo>
                  <a:lnTo>
                    <a:pt x="95265" y="169813"/>
                  </a:lnTo>
                  <a:lnTo>
                    <a:pt x="119869" y="161551"/>
                  </a:lnTo>
                  <a:lnTo>
                    <a:pt x="88722" y="165719"/>
                  </a:lnTo>
                  <a:cubicBezTo>
                    <a:pt x="87900" y="165240"/>
                    <a:pt x="86596" y="165583"/>
                    <a:pt x="85773" y="165103"/>
                  </a:cubicBezTo>
                  <a:cubicBezTo>
                    <a:pt x="78095" y="165035"/>
                    <a:pt x="71238" y="165447"/>
                    <a:pt x="63559" y="165379"/>
                  </a:cubicBezTo>
                  <a:cubicBezTo>
                    <a:pt x="55058" y="164832"/>
                    <a:pt x="54029" y="160923"/>
                    <a:pt x="58690" y="154820"/>
                  </a:cubicBezTo>
                  <a:lnTo>
                    <a:pt x="64055" y="151021"/>
                  </a:lnTo>
                  <a:lnTo>
                    <a:pt x="54577" y="152423"/>
                  </a:lnTo>
                  <a:cubicBezTo>
                    <a:pt x="46075" y="151875"/>
                    <a:pt x="38054" y="150504"/>
                    <a:pt x="29552" y="149956"/>
                  </a:cubicBezTo>
                  <a:cubicBezTo>
                    <a:pt x="22353" y="149065"/>
                    <a:pt x="20244" y="147009"/>
                    <a:pt x="20518" y="144412"/>
                  </a:cubicBezTo>
                  <a:lnTo>
                    <a:pt x="23464" y="139494"/>
                  </a:lnTo>
                  <a:lnTo>
                    <a:pt x="14930" y="140049"/>
                  </a:lnTo>
                  <a:cubicBezTo>
                    <a:pt x="10285" y="140924"/>
                    <a:pt x="5348" y="141353"/>
                    <a:pt x="0" y="138234"/>
                  </a:cubicBezTo>
                  <a:cubicBezTo>
                    <a:pt x="25777" y="109161"/>
                    <a:pt x="55394" y="86738"/>
                    <a:pt x="87685" y="69184"/>
                  </a:cubicBezTo>
                  <a:cubicBezTo>
                    <a:pt x="175647" y="22348"/>
                    <a:pt x="271152" y="4170"/>
                    <a:pt x="369128" y="665"/>
                  </a:cubicBezTo>
                  <a:cubicBezTo>
                    <a:pt x="518868" y="-4628"/>
                    <a:pt x="647116" y="22203"/>
                    <a:pt x="809167" y="61029"/>
                  </a:cubicBezTo>
                  <a:cubicBezTo>
                    <a:pt x="971218" y="99855"/>
                    <a:pt x="1211868" y="188565"/>
                    <a:pt x="1341432" y="233622"/>
                  </a:cubicBezTo>
                  <a:lnTo>
                    <a:pt x="1786899" y="415136"/>
                  </a:lnTo>
                  <a:lnTo>
                    <a:pt x="2099349" y="541126"/>
                  </a:lnTo>
                  <a:cubicBezTo>
                    <a:pt x="2161160" y="565597"/>
                    <a:pt x="2145402" y="557326"/>
                    <a:pt x="2157766" y="5619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9">
              <a:extLst>
                <a:ext uri="{FF2B5EF4-FFF2-40B4-BE49-F238E27FC236}">
                  <a16:creationId xmlns:a16="http://schemas.microsoft.com/office/drawing/2014/main" id="{C61E8E54-E616-4F46-A930-B124617BF036}"/>
                </a:ext>
              </a:extLst>
            </p:cNvPr>
            <p:cNvGrpSpPr/>
            <p:nvPr/>
          </p:nvGrpSpPr>
          <p:grpSpPr>
            <a:xfrm>
              <a:off x="6722653" y="3184997"/>
              <a:ext cx="2148880" cy="664581"/>
              <a:chOff x="6722653" y="3184997"/>
              <a:chExt cx="2148880" cy="664581"/>
            </a:xfrm>
          </p:grpSpPr>
          <p:sp>
            <p:nvSpPr>
              <p:cNvPr id="143" name="Freeform: Shape 28">
                <a:extLst>
                  <a:ext uri="{FF2B5EF4-FFF2-40B4-BE49-F238E27FC236}">
                    <a16:creationId xmlns:a16="http://schemas.microsoft.com/office/drawing/2014/main" id="{ED8B3DCF-AE72-4225-8633-2F007E0F1321}"/>
                  </a:ext>
                </a:extLst>
              </p:cNvPr>
              <p:cNvSpPr/>
              <p:nvPr/>
            </p:nvSpPr>
            <p:spPr>
              <a:xfrm>
                <a:off x="6722653" y="3184997"/>
                <a:ext cx="2073057" cy="664298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97741 w 1931765"/>
                  <a:gd name="connsiteY1" fmla="*/ 162612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97741 w 1931765"/>
                  <a:gd name="connsiteY1" fmla="*/ 162612 h 677627"/>
                  <a:gd name="connsiteX2" fmla="*/ 1931765 w 1931765"/>
                  <a:gd name="connsiteY2" fmla="*/ 0 h 677627"/>
                  <a:gd name="connsiteX0" fmla="*/ 0 w 2091718"/>
                  <a:gd name="connsiteY0" fmla="*/ 674961 h 674961"/>
                  <a:gd name="connsiteX1" fmla="*/ 897741 w 2091718"/>
                  <a:gd name="connsiteY1" fmla="*/ 159946 h 674961"/>
                  <a:gd name="connsiteX2" fmla="*/ 2091718 w 2091718"/>
                  <a:gd name="connsiteY2" fmla="*/ 0 h 674961"/>
                  <a:gd name="connsiteX0" fmla="*/ 0 w 2091718"/>
                  <a:gd name="connsiteY0" fmla="*/ 674961 h 674961"/>
                  <a:gd name="connsiteX1" fmla="*/ 897741 w 2091718"/>
                  <a:gd name="connsiteY1" fmla="*/ 159946 h 674961"/>
                  <a:gd name="connsiteX2" fmla="*/ 2091718 w 2091718"/>
                  <a:gd name="connsiteY2" fmla="*/ 0 h 674961"/>
                  <a:gd name="connsiteX0" fmla="*/ 0 w 2051730"/>
                  <a:gd name="connsiteY0" fmla="*/ 685625 h 685625"/>
                  <a:gd name="connsiteX1" fmla="*/ 897741 w 2051730"/>
                  <a:gd name="connsiteY1" fmla="*/ 170610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897741 w 2051730"/>
                  <a:gd name="connsiteY1" fmla="*/ 170610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75723"/>
                  <a:gd name="connsiteY0" fmla="*/ 658966 h 658966"/>
                  <a:gd name="connsiteX1" fmla="*/ 708462 w 2075723"/>
                  <a:gd name="connsiteY1" fmla="*/ 205266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08462 w 2075723"/>
                  <a:gd name="connsiteY1" fmla="*/ 205266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3057"/>
                  <a:gd name="connsiteY0" fmla="*/ 664298 h 664298"/>
                  <a:gd name="connsiteX1" fmla="*/ 724457 w 2073057"/>
                  <a:gd name="connsiteY1" fmla="*/ 199934 h 664298"/>
                  <a:gd name="connsiteX2" fmla="*/ 2073057 w 2073057"/>
                  <a:gd name="connsiteY2" fmla="*/ 0 h 66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3057" h="664298">
                    <a:moveTo>
                      <a:pt x="0" y="664298"/>
                    </a:moveTo>
                    <a:cubicBezTo>
                      <a:pt x="264325" y="315877"/>
                      <a:pt x="378948" y="310650"/>
                      <a:pt x="724457" y="199934"/>
                    </a:cubicBezTo>
                    <a:cubicBezTo>
                      <a:pt x="1069966" y="89218"/>
                      <a:pt x="1672371" y="17505"/>
                      <a:pt x="2073057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4" name="Group 29">
                <a:extLst>
                  <a:ext uri="{FF2B5EF4-FFF2-40B4-BE49-F238E27FC236}">
                    <a16:creationId xmlns:a16="http://schemas.microsoft.com/office/drawing/2014/main" id="{83ED87DC-1953-4441-8ACF-3B1FE058728F}"/>
                  </a:ext>
                </a:extLst>
              </p:cNvPr>
              <p:cNvGrpSpPr/>
              <p:nvPr/>
            </p:nvGrpSpPr>
            <p:grpSpPr>
              <a:xfrm>
                <a:off x="6761268" y="3230724"/>
                <a:ext cx="2110265" cy="618854"/>
                <a:chOff x="6761268" y="3230724"/>
                <a:chExt cx="2110265" cy="618854"/>
              </a:xfrm>
            </p:grpSpPr>
            <p:sp>
              <p:nvSpPr>
                <p:cNvPr id="145" name="Freeform: Shape 30">
                  <a:extLst>
                    <a:ext uri="{FF2B5EF4-FFF2-40B4-BE49-F238E27FC236}">
                      <a16:creationId xmlns:a16="http://schemas.microsoft.com/office/drawing/2014/main" id="{EC2B3EBF-9868-493C-9318-F39DED96364B}"/>
                    </a:ext>
                  </a:extLst>
                </p:cNvPr>
                <p:cNvSpPr/>
                <p:nvPr/>
              </p:nvSpPr>
              <p:spPr>
                <a:xfrm>
                  <a:off x="6761268" y="3230724"/>
                  <a:ext cx="2043982" cy="605376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2014423"/>
                    <a:gd name="connsiteY0" fmla="*/ 637638 h 637638"/>
                    <a:gd name="connsiteX1" fmla="*/ 876413 w 2014423"/>
                    <a:gd name="connsiteY1" fmla="*/ 151948 h 637638"/>
                    <a:gd name="connsiteX2" fmla="*/ 2014423 w 2014423"/>
                    <a:gd name="connsiteY2" fmla="*/ 0 h 637638"/>
                    <a:gd name="connsiteX0" fmla="*/ 0 w 2014423"/>
                    <a:gd name="connsiteY0" fmla="*/ 637638 h 637638"/>
                    <a:gd name="connsiteX1" fmla="*/ 884912 w 2014423"/>
                    <a:gd name="connsiteY1" fmla="*/ 168946 h 637638"/>
                    <a:gd name="connsiteX2" fmla="*/ 2014423 w 2014423"/>
                    <a:gd name="connsiteY2" fmla="*/ 0 h 637638"/>
                    <a:gd name="connsiteX0" fmla="*/ 0 w 2014423"/>
                    <a:gd name="connsiteY0" fmla="*/ 665473 h 665473"/>
                    <a:gd name="connsiteX1" fmla="*/ 884912 w 2014423"/>
                    <a:gd name="connsiteY1" fmla="*/ 168946 h 665473"/>
                    <a:gd name="connsiteX2" fmla="*/ 2014423 w 2014423"/>
                    <a:gd name="connsiteY2" fmla="*/ 0 h 665473"/>
                    <a:gd name="connsiteX0" fmla="*/ 0 w 2014423"/>
                    <a:gd name="connsiteY0" fmla="*/ 665473 h 665473"/>
                    <a:gd name="connsiteX1" fmla="*/ 884912 w 2014423"/>
                    <a:gd name="connsiteY1" fmla="*/ 168946 h 665473"/>
                    <a:gd name="connsiteX2" fmla="*/ 2014423 w 2014423"/>
                    <a:gd name="connsiteY2" fmla="*/ 0 h 665473"/>
                    <a:gd name="connsiteX0" fmla="*/ 0 w 2114627"/>
                    <a:gd name="connsiteY0" fmla="*/ 671039 h 671039"/>
                    <a:gd name="connsiteX1" fmla="*/ 884912 w 2114627"/>
                    <a:gd name="connsiteY1" fmla="*/ 174512 h 671039"/>
                    <a:gd name="connsiteX2" fmla="*/ 2114627 w 2114627"/>
                    <a:gd name="connsiteY2" fmla="*/ 0 h 671039"/>
                    <a:gd name="connsiteX0" fmla="*/ 0 w 2114627"/>
                    <a:gd name="connsiteY0" fmla="*/ 671039 h 671039"/>
                    <a:gd name="connsiteX1" fmla="*/ 884912 w 2114627"/>
                    <a:gd name="connsiteY1" fmla="*/ 174512 h 671039"/>
                    <a:gd name="connsiteX2" fmla="*/ 2114627 w 2114627"/>
                    <a:gd name="connsiteY2" fmla="*/ 0 h 671039"/>
                    <a:gd name="connsiteX0" fmla="*/ 0 w 2134111"/>
                    <a:gd name="connsiteY0" fmla="*/ 632070 h 632070"/>
                    <a:gd name="connsiteX1" fmla="*/ 884912 w 2134111"/>
                    <a:gd name="connsiteY1" fmla="*/ 135543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1110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1110 h 632070"/>
                    <a:gd name="connsiteX2" fmla="*/ 2134111 w 2134111"/>
                    <a:gd name="connsiteY2" fmla="*/ 0 h 632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4111" h="632070">
                      <a:moveTo>
                        <a:pt x="0" y="632070"/>
                      </a:moveTo>
                      <a:cubicBezTo>
                        <a:pt x="297728" y="308075"/>
                        <a:pt x="601595" y="229755"/>
                        <a:pt x="896045" y="141110"/>
                      </a:cubicBezTo>
                      <a:cubicBezTo>
                        <a:pt x="1190495" y="52465"/>
                        <a:pt x="1770748" y="22837"/>
                        <a:pt x="2134111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: Shape 31">
                  <a:extLst>
                    <a:ext uri="{FF2B5EF4-FFF2-40B4-BE49-F238E27FC236}">
                      <a16:creationId xmlns:a16="http://schemas.microsoft.com/office/drawing/2014/main" id="{22A25A27-D017-4E4C-8D39-F43EE420C3DD}"/>
                    </a:ext>
                  </a:extLst>
                </p:cNvPr>
                <p:cNvSpPr/>
                <p:nvPr/>
              </p:nvSpPr>
              <p:spPr>
                <a:xfrm>
                  <a:off x="6811736" y="3257451"/>
                  <a:ext cx="2008708" cy="572674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2014423"/>
                    <a:gd name="connsiteY0" fmla="*/ 637638 h 637638"/>
                    <a:gd name="connsiteX1" fmla="*/ 876413 w 2014423"/>
                    <a:gd name="connsiteY1" fmla="*/ 151948 h 637638"/>
                    <a:gd name="connsiteX2" fmla="*/ 2014423 w 2014423"/>
                    <a:gd name="connsiteY2" fmla="*/ 0 h 637638"/>
                    <a:gd name="connsiteX0" fmla="*/ 0 w 2014423"/>
                    <a:gd name="connsiteY0" fmla="*/ 637638 h 637638"/>
                    <a:gd name="connsiteX1" fmla="*/ 884912 w 2014423"/>
                    <a:gd name="connsiteY1" fmla="*/ 168946 h 637638"/>
                    <a:gd name="connsiteX2" fmla="*/ 2014423 w 2014423"/>
                    <a:gd name="connsiteY2" fmla="*/ 0 h 637638"/>
                    <a:gd name="connsiteX0" fmla="*/ 0 w 1963429"/>
                    <a:gd name="connsiteY0" fmla="*/ 592310 h 592310"/>
                    <a:gd name="connsiteX1" fmla="*/ 884912 w 1963429"/>
                    <a:gd name="connsiteY1" fmla="*/ 123618 h 592310"/>
                    <a:gd name="connsiteX2" fmla="*/ 1963429 w 1963429"/>
                    <a:gd name="connsiteY2" fmla="*/ 0 h 592310"/>
                    <a:gd name="connsiteX0" fmla="*/ 0 w 1963429"/>
                    <a:gd name="connsiteY0" fmla="*/ 592310 h 592310"/>
                    <a:gd name="connsiteX1" fmla="*/ 890578 w 1963429"/>
                    <a:gd name="connsiteY1" fmla="*/ 149116 h 592310"/>
                    <a:gd name="connsiteX2" fmla="*/ 1963429 w 1963429"/>
                    <a:gd name="connsiteY2" fmla="*/ 0 h 592310"/>
                    <a:gd name="connsiteX0" fmla="*/ 0 w 1971928"/>
                    <a:gd name="connsiteY0" fmla="*/ 595143 h 595143"/>
                    <a:gd name="connsiteX1" fmla="*/ 899077 w 1971928"/>
                    <a:gd name="connsiteY1" fmla="*/ 149116 h 595143"/>
                    <a:gd name="connsiteX2" fmla="*/ 1971928 w 1971928"/>
                    <a:gd name="connsiteY2" fmla="*/ 0 h 595143"/>
                    <a:gd name="connsiteX0" fmla="*/ 0 w 1977593"/>
                    <a:gd name="connsiteY0" fmla="*/ 595143 h 595143"/>
                    <a:gd name="connsiteX1" fmla="*/ 904742 w 1977593"/>
                    <a:gd name="connsiteY1" fmla="*/ 149116 h 595143"/>
                    <a:gd name="connsiteX2" fmla="*/ 1977593 w 1977593"/>
                    <a:gd name="connsiteY2" fmla="*/ 0 h 595143"/>
                    <a:gd name="connsiteX0" fmla="*/ 0 w 2105631"/>
                    <a:gd name="connsiteY0" fmla="*/ 603494 h 603494"/>
                    <a:gd name="connsiteX1" fmla="*/ 904742 w 2105631"/>
                    <a:gd name="connsiteY1" fmla="*/ 157467 h 603494"/>
                    <a:gd name="connsiteX2" fmla="*/ 2105631 w 2105631"/>
                    <a:gd name="connsiteY2" fmla="*/ 0 h 603494"/>
                    <a:gd name="connsiteX0" fmla="*/ 0 w 2105631"/>
                    <a:gd name="connsiteY0" fmla="*/ 603494 h 603494"/>
                    <a:gd name="connsiteX1" fmla="*/ 904742 w 2105631"/>
                    <a:gd name="connsiteY1" fmla="*/ 154684 h 603494"/>
                    <a:gd name="connsiteX2" fmla="*/ 2105631 w 2105631"/>
                    <a:gd name="connsiteY2" fmla="*/ 0 h 603494"/>
                    <a:gd name="connsiteX0" fmla="*/ 0 w 2088930"/>
                    <a:gd name="connsiteY0" fmla="*/ 614628 h 614628"/>
                    <a:gd name="connsiteX1" fmla="*/ 888041 w 2088930"/>
                    <a:gd name="connsiteY1" fmla="*/ 154684 h 614628"/>
                    <a:gd name="connsiteX2" fmla="*/ 2088930 w 2088930"/>
                    <a:gd name="connsiteY2" fmla="*/ 0 h 614628"/>
                    <a:gd name="connsiteX0" fmla="*/ 0 w 2088930"/>
                    <a:gd name="connsiteY0" fmla="*/ 614628 h 614628"/>
                    <a:gd name="connsiteX1" fmla="*/ 888041 w 2088930"/>
                    <a:gd name="connsiteY1" fmla="*/ 154684 h 614628"/>
                    <a:gd name="connsiteX2" fmla="*/ 2088930 w 2088930"/>
                    <a:gd name="connsiteY2" fmla="*/ 0 h 614628"/>
                    <a:gd name="connsiteX0" fmla="*/ 0 w 2091714"/>
                    <a:gd name="connsiteY0" fmla="*/ 584010 h 584010"/>
                    <a:gd name="connsiteX1" fmla="*/ 888041 w 2091714"/>
                    <a:gd name="connsiteY1" fmla="*/ 124066 h 584010"/>
                    <a:gd name="connsiteX2" fmla="*/ 2091714 w 2091714"/>
                    <a:gd name="connsiteY2" fmla="*/ 0 h 584010"/>
                    <a:gd name="connsiteX0" fmla="*/ 0 w 2091714"/>
                    <a:gd name="connsiteY0" fmla="*/ 584010 h 584010"/>
                    <a:gd name="connsiteX1" fmla="*/ 888041 w 2091714"/>
                    <a:gd name="connsiteY1" fmla="*/ 132415 h 584010"/>
                    <a:gd name="connsiteX2" fmla="*/ 2091714 w 2091714"/>
                    <a:gd name="connsiteY2" fmla="*/ 0 h 584010"/>
                    <a:gd name="connsiteX0" fmla="*/ 0 w 2097281"/>
                    <a:gd name="connsiteY0" fmla="*/ 597927 h 597927"/>
                    <a:gd name="connsiteX1" fmla="*/ 893608 w 2097281"/>
                    <a:gd name="connsiteY1" fmla="*/ 132415 h 597927"/>
                    <a:gd name="connsiteX2" fmla="*/ 2097281 w 2097281"/>
                    <a:gd name="connsiteY2" fmla="*/ 0 h 597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97281" h="597927">
                      <a:moveTo>
                        <a:pt x="0" y="597927"/>
                      </a:moveTo>
                      <a:cubicBezTo>
                        <a:pt x="267109" y="351868"/>
                        <a:pt x="544061" y="232069"/>
                        <a:pt x="893608" y="132415"/>
                      </a:cubicBezTo>
                      <a:cubicBezTo>
                        <a:pt x="1243155" y="32761"/>
                        <a:pt x="1733918" y="22837"/>
                        <a:pt x="2097281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: Shape 32">
                  <a:extLst>
                    <a:ext uri="{FF2B5EF4-FFF2-40B4-BE49-F238E27FC236}">
                      <a16:creationId xmlns:a16="http://schemas.microsoft.com/office/drawing/2014/main" id="{8FB9243C-BFC2-4A3F-A823-E7ECB0D4BBD3}"/>
                    </a:ext>
                  </a:extLst>
                </p:cNvPr>
                <p:cNvSpPr/>
                <p:nvPr/>
              </p:nvSpPr>
              <p:spPr>
                <a:xfrm>
                  <a:off x="6837113" y="3291552"/>
                  <a:ext cx="1979324" cy="542623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899347"/>
                    <a:gd name="connsiteY0" fmla="*/ 539957 h 539957"/>
                    <a:gd name="connsiteX1" fmla="*/ 876413 w 1899347"/>
                    <a:gd name="connsiteY1" fmla="*/ 54267 h 539957"/>
                    <a:gd name="connsiteX2" fmla="*/ 1899347 w 1899347"/>
                    <a:gd name="connsiteY2" fmla="*/ 0 h 539957"/>
                    <a:gd name="connsiteX0" fmla="*/ 0 w 1899347"/>
                    <a:gd name="connsiteY0" fmla="*/ 539957 h 539957"/>
                    <a:gd name="connsiteX1" fmla="*/ 862846 w 1899347"/>
                    <a:gd name="connsiteY1" fmla="*/ 124814 h 539957"/>
                    <a:gd name="connsiteX2" fmla="*/ 1899347 w 1899347"/>
                    <a:gd name="connsiteY2" fmla="*/ 0 h 539957"/>
                    <a:gd name="connsiteX0" fmla="*/ 0 w 1899347"/>
                    <a:gd name="connsiteY0" fmla="*/ 539957 h 539957"/>
                    <a:gd name="connsiteX1" fmla="*/ 862846 w 1899347"/>
                    <a:gd name="connsiteY1" fmla="*/ 124814 h 539957"/>
                    <a:gd name="connsiteX2" fmla="*/ 1899347 w 1899347"/>
                    <a:gd name="connsiteY2" fmla="*/ 0 h 539957"/>
                    <a:gd name="connsiteX0" fmla="*/ 0 w 1907345"/>
                    <a:gd name="connsiteY0" fmla="*/ 561284 h 561284"/>
                    <a:gd name="connsiteX1" fmla="*/ 870844 w 1907345"/>
                    <a:gd name="connsiteY1" fmla="*/ 124814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70844 w 1907345"/>
                    <a:gd name="connsiteY1" fmla="*/ 124814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70844 w 1907345"/>
                    <a:gd name="connsiteY1" fmla="*/ 140809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60181 w 1907345"/>
                    <a:gd name="connsiteY1" fmla="*/ 127480 h 561284"/>
                    <a:gd name="connsiteX2" fmla="*/ 1907345 w 1907345"/>
                    <a:gd name="connsiteY2" fmla="*/ 0 h 561284"/>
                    <a:gd name="connsiteX0" fmla="*/ 0 w 1981990"/>
                    <a:gd name="connsiteY0" fmla="*/ 574613 h 574613"/>
                    <a:gd name="connsiteX1" fmla="*/ 860181 w 1981990"/>
                    <a:gd name="connsiteY1" fmla="*/ 140809 h 574613"/>
                    <a:gd name="connsiteX2" fmla="*/ 1981990 w 1981990"/>
                    <a:gd name="connsiteY2" fmla="*/ 0 h 574613"/>
                    <a:gd name="connsiteX0" fmla="*/ 0 w 1979324"/>
                    <a:gd name="connsiteY0" fmla="*/ 542623 h 542623"/>
                    <a:gd name="connsiteX1" fmla="*/ 860181 w 1979324"/>
                    <a:gd name="connsiteY1" fmla="*/ 108819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08819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16817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16817 h 542623"/>
                    <a:gd name="connsiteX2" fmla="*/ 1979324 w 1979324"/>
                    <a:gd name="connsiteY2" fmla="*/ 0 h 542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79324" h="542623">
                      <a:moveTo>
                        <a:pt x="0" y="542623"/>
                      </a:moveTo>
                      <a:cubicBezTo>
                        <a:pt x="206055" y="352012"/>
                        <a:pt x="530294" y="207254"/>
                        <a:pt x="860181" y="116817"/>
                      </a:cubicBezTo>
                      <a:cubicBezTo>
                        <a:pt x="1190068" y="26380"/>
                        <a:pt x="1615961" y="22837"/>
                        <a:pt x="1979324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: Shape 33">
                  <a:extLst>
                    <a:ext uri="{FF2B5EF4-FFF2-40B4-BE49-F238E27FC236}">
                      <a16:creationId xmlns:a16="http://schemas.microsoft.com/office/drawing/2014/main" id="{B0E2932A-CD97-4C1C-A845-3EA30CA474C5}"/>
                    </a:ext>
                  </a:extLst>
                </p:cNvPr>
                <p:cNvSpPr/>
                <p:nvPr/>
              </p:nvSpPr>
              <p:spPr>
                <a:xfrm>
                  <a:off x="6848036" y="3326613"/>
                  <a:ext cx="1965805" cy="514873"/>
                </a:xfrm>
                <a:custGeom>
                  <a:avLst/>
                  <a:gdLst>
                    <a:gd name="connsiteX0" fmla="*/ 1893920 w 1893920"/>
                    <a:gd name="connsiteY0" fmla="*/ 0 h 472124"/>
                    <a:gd name="connsiteX1" fmla="*/ 854706 w 1893920"/>
                    <a:gd name="connsiteY1" fmla="*/ 97681 h 472124"/>
                    <a:gd name="connsiteX2" fmla="*/ 0 w 1893920"/>
                    <a:gd name="connsiteY2" fmla="*/ 472124 h 472124"/>
                    <a:gd name="connsiteX0" fmla="*/ 1893920 w 1893920"/>
                    <a:gd name="connsiteY0" fmla="*/ 0 h 472124"/>
                    <a:gd name="connsiteX1" fmla="*/ 854706 w 1893920"/>
                    <a:gd name="connsiteY1" fmla="*/ 97681 h 472124"/>
                    <a:gd name="connsiteX2" fmla="*/ 0 w 1893920"/>
                    <a:gd name="connsiteY2" fmla="*/ 472124 h 472124"/>
                    <a:gd name="connsiteX0" fmla="*/ 1888493 w 1888493"/>
                    <a:gd name="connsiteY0" fmla="*/ 0 h 477551"/>
                    <a:gd name="connsiteX1" fmla="*/ 849279 w 1888493"/>
                    <a:gd name="connsiteY1" fmla="*/ 97681 h 477551"/>
                    <a:gd name="connsiteX2" fmla="*/ 0 w 1888493"/>
                    <a:gd name="connsiteY2" fmla="*/ 477551 h 477551"/>
                    <a:gd name="connsiteX0" fmla="*/ 1888493 w 1888493"/>
                    <a:gd name="connsiteY0" fmla="*/ 0 h 477551"/>
                    <a:gd name="connsiteX1" fmla="*/ 849279 w 1888493"/>
                    <a:gd name="connsiteY1" fmla="*/ 97681 h 477551"/>
                    <a:gd name="connsiteX2" fmla="*/ 0 w 1888493"/>
                    <a:gd name="connsiteY2" fmla="*/ 477551 h 477551"/>
                    <a:gd name="connsiteX0" fmla="*/ 1925816 w 1925816"/>
                    <a:gd name="connsiteY0" fmla="*/ 0 h 504210"/>
                    <a:gd name="connsiteX1" fmla="*/ 886602 w 1925816"/>
                    <a:gd name="connsiteY1" fmla="*/ 97681 h 504210"/>
                    <a:gd name="connsiteX2" fmla="*/ 0 w 1925816"/>
                    <a:gd name="connsiteY2" fmla="*/ 504210 h 504210"/>
                    <a:gd name="connsiteX0" fmla="*/ 1925816 w 1925816"/>
                    <a:gd name="connsiteY0" fmla="*/ 0 h 504210"/>
                    <a:gd name="connsiteX1" fmla="*/ 886602 w 1925816"/>
                    <a:gd name="connsiteY1" fmla="*/ 97681 h 504210"/>
                    <a:gd name="connsiteX2" fmla="*/ 0 w 1925816"/>
                    <a:gd name="connsiteY2" fmla="*/ 504210 h 504210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5805 w 1965805"/>
                    <a:gd name="connsiteY0" fmla="*/ 0 h 514873"/>
                    <a:gd name="connsiteX1" fmla="*/ 886602 w 1965805"/>
                    <a:gd name="connsiteY1" fmla="*/ 108344 h 514873"/>
                    <a:gd name="connsiteX2" fmla="*/ 0 w 1965805"/>
                    <a:gd name="connsiteY2" fmla="*/ 514873 h 514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5805" h="514873">
                      <a:moveTo>
                        <a:pt x="1965805" y="0"/>
                      </a:moveTo>
                      <a:cubicBezTo>
                        <a:pt x="1604024" y="17494"/>
                        <a:pt x="1214236" y="22532"/>
                        <a:pt x="886602" y="108344"/>
                      </a:cubicBezTo>
                      <a:cubicBezTo>
                        <a:pt x="558968" y="194156"/>
                        <a:pt x="282714" y="279979"/>
                        <a:pt x="0" y="51487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: Shape 34">
                  <a:extLst>
                    <a:ext uri="{FF2B5EF4-FFF2-40B4-BE49-F238E27FC236}">
                      <a16:creationId xmlns:a16="http://schemas.microsoft.com/office/drawing/2014/main" id="{72A07F89-C567-4535-B4F9-25195872A3BE}"/>
                    </a:ext>
                  </a:extLst>
                </p:cNvPr>
                <p:cNvSpPr/>
                <p:nvPr/>
              </p:nvSpPr>
              <p:spPr>
                <a:xfrm>
                  <a:off x="6939863" y="3440763"/>
                  <a:ext cx="1906300" cy="400721"/>
                </a:xfrm>
                <a:custGeom>
                  <a:avLst/>
                  <a:gdLst>
                    <a:gd name="connsiteX0" fmla="*/ 1839654 w 1839654"/>
                    <a:gd name="connsiteY0" fmla="*/ 0 h 352736"/>
                    <a:gd name="connsiteX1" fmla="*/ 765166 w 1839654"/>
                    <a:gd name="connsiteY1" fmla="*/ 65120 h 352736"/>
                    <a:gd name="connsiteX2" fmla="*/ 0 w 1839654"/>
                    <a:gd name="connsiteY2" fmla="*/ 352736 h 352736"/>
                    <a:gd name="connsiteX0" fmla="*/ 1839654 w 1839654"/>
                    <a:gd name="connsiteY0" fmla="*/ 0 h 352736"/>
                    <a:gd name="connsiteX1" fmla="*/ 765166 w 1839654"/>
                    <a:gd name="connsiteY1" fmla="*/ 65120 h 352736"/>
                    <a:gd name="connsiteX2" fmla="*/ 0 w 1839654"/>
                    <a:gd name="connsiteY2" fmla="*/ 352736 h 352736"/>
                    <a:gd name="connsiteX0" fmla="*/ 1892971 w 1892971"/>
                    <a:gd name="connsiteY0" fmla="*/ 0 h 374063"/>
                    <a:gd name="connsiteX1" fmla="*/ 765166 w 1892971"/>
                    <a:gd name="connsiteY1" fmla="*/ 86447 h 374063"/>
                    <a:gd name="connsiteX2" fmla="*/ 0 w 1892971"/>
                    <a:gd name="connsiteY2" fmla="*/ 374063 h 374063"/>
                    <a:gd name="connsiteX0" fmla="*/ 1900968 w 1900968"/>
                    <a:gd name="connsiteY0" fmla="*/ 0 h 408719"/>
                    <a:gd name="connsiteX1" fmla="*/ 773163 w 1900968"/>
                    <a:gd name="connsiteY1" fmla="*/ 86447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6300 w 1906300"/>
                    <a:gd name="connsiteY0" fmla="*/ 0 h 400721"/>
                    <a:gd name="connsiteX1" fmla="*/ 773163 w 1906300"/>
                    <a:gd name="connsiteY1" fmla="*/ 78449 h 400721"/>
                    <a:gd name="connsiteX2" fmla="*/ 0 w 1906300"/>
                    <a:gd name="connsiteY2" fmla="*/ 400721 h 40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6300" h="400721">
                      <a:moveTo>
                        <a:pt x="1906300" y="0"/>
                      </a:moveTo>
                      <a:cubicBezTo>
                        <a:pt x="1522360" y="3165"/>
                        <a:pt x="1090880" y="11662"/>
                        <a:pt x="773163" y="78449"/>
                      </a:cubicBezTo>
                      <a:cubicBezTo>
                        <a:pt x="455446" y="145236"/>
                        <a:pt x="237324" y="226376"/>
                        <a:pt x="0" y="400721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: Shape 35">
                  <a:extLst>
                    <a:ext uri="{FF2B5EF4-FFF2-40B4-BE49-F238E27FC236}">
                      <a16:creationId xmlns:a16="http://schemas.microsoft.com/office/drawing/2014/main" id="{28970248-F0D1-4555-B5F4-FE32879F1845}"/>
                    </a:ext>
                  </a:extLst>
                </p:cNvPr>
                <p:cNvSpPr/>
                <p:nvPr/>
              </p:nvSpPr>
              <p:spPr>
                <a:xfrm>
                  <a:off x="6964236" y="3483845"/>
                  <a:ext cx="1837042" cy="365733"/>
                </a:xfrm>
                <a:custGeom>
                  <a:avLst/>
                  <a:gdLst>
                    <a:gd name="connsiteX0" fmla="*/ 1690419 w 1690419"/>
                    <a:gd name="connsiteY0" fmla="*/ 0 h 333742"/>
                    <a:gd name="connsiteX1" fmla="*/ 789586 w 1690419"/>
                    <a:gd name="connsiteY1" fmla="*/ 70547 h 333742"/>
                    <a:gd name="connsiteX2" fmla="*/ 0 w 1690419"/>
                    <a:gd name="connsiteY2" fmla="*/ 333742 h 333742"/>
                    <a:gd name="connsiteX0" fmla="*/ 1690419 w 1690419"/>
                    <a:gd name="connsiteY0" fmla="*/ 0 h 333742"/>
                    <a:gd name="connsiteX1" fmla="*/ 789586 w 1690419"/>
                    <a:gd name="connsiteY1" fmla="*/ 70547 h 333742"/>
                    <a:gd name="connsiteX2" fmla="*/ 0 w 1690419"/>
                    <a:gd name="connsiteY2" fmla="*/ 333742 h 333742"/>
                    <a:gd name="connsiteX0" fmla="*/ 1826379 w 1826379"/>
                    <a:gd name="connsiteY0" fmla="*/ 0 h 336408"/>
                    <a:gd name="connsiteX1" fmla="*/ 789586 w 1826379"/>
                    <a:gd name="connsiteY1" fmla="*/ 73213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792252 w 1826379"/>
                    <a:gd name="connsiteY1" fmla="*/ 65216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837572 w 1826379"/>
                    <a:gd name="connsiteY1" fmla="*/ 51887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837572 w 1826379"/>
                    <a:gd name="connsiteY1" fmla="*/ 51887 h 336408"/>
                    <a:gd name="connsiteX2" fmla="*/ 0 w 1826379"/>
                    <a:gd name="connsiteY2" fmla="*/ 336408 h 336408"/>
                    <a:gd name="connsiteX0" fmla="*/ 1837042 w 1837042"/>
                    <a:gd name="connsiteY0" fmla="*/ 0 h 365733"/>
                    <a:gd name="connsiteX1" fmla="*/ 848235 w 1837042"/>
                    <a:gd name="connsiteY1" fmla="*/ 51887 h 365733"/>
                    <a:gd name="connsiteX2" fmla="*/ 0 w 1837042"/>
                    <a:gd name="connsiteY2" fmla="*/ 365733 h 365733"/>
                    <a:gd name="connsiteX0" fmla="*/ 1837042 w 1837042"/>
                    <a:gd name="connsiteY0" fmla="*/ 0 h 365733"/>
                    <a:gd name="connsiteX1" fmla="*/ 848235 w 1837042"/>
                    <a:gd name="connsiteY1" fmla="*/ 51887 h 365733"/>
                    <a:gd name="connsiteX2" fmla="*/ 0 w 1837042"/>
                    <a:gd name="connsiteY2" fmla="*/ 365733 h 365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37042" h="365733">
                      <a:moveTo>
                        <a:pt x="1837042" y="0"/>
                      </a:moveTo>
                      <a:cubicBezTo>
                        <a:pt x="1527493" y="7461"/>
                        <a:pt x="1157075" y="6927"/>
                        <a:pt x="848235" y="51887"/>
                      </a:cubicBezTo>
                      <a:cubicBezTo>
                        <a:pt x="539395" y="96847"/>
                        <a:pt x="253924" y="199540"/>
                        <a:pt x="0" y="36573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: Shape 36">
                  <a:extLst>
                    <a:ext uri="{FF2B5EF4-FFF2-40B4-BE49-F238E27FC236}">
                      <a16:creationId xmlns:a16="http://schemas.microsoft.com/office/drawing/2014/main" id="{95635E31-42D1-43E3-BEA3-5658F4A06190}"/>
                    </a:ext>
                  </a:extLst>
                </p:cNvPr>
                <p:cNvSpPr/>
                <p:nvPr/>
              </p:nvSpPr>
              <p:spPr>
                <a:xfrm>
                  <a:off x="7748205" y="3534685"/>
                  <a:ext cx="1123328" cy="46793"/>
                </a:xfrm>
                <a:custGeom>
                  <a:avLst/>
                  <a:gdLst>
                    <a:gd name="connsiteX0" fmla="*/ 1123328 w 1123328"/>
                    <a:gd name="connsiteY0" fmla="*/ 6093 h 46793"/>
                    <a:gd name="connsiteX1" fmla="*/ 436849 w 1123328"/>
                    <a:gd name="connsiteY1" fmla="*/ 3380 h 46793"/>
                    <a:gd name="connsiteX2" fmla="*/ 0 w 1123328"/>
                    <a:gd name="connsiteY2" fmla="*/ 46793 h 46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3328" h="46793">
                      <a:moveTo>
                        <a:pt x="1123328" y="6093"/>
                      </a:moveTo>
                      <a:cubicBezTo>
                        <a:pt x="873699" y="1345"/>
                        <a:pt x="624070" y="-3403"/>
                        <a:pt x="436849" y="3380"/>
                      </a:cubicBezTo>
                      <a:cubicBezTo>
                        <a:pt x="249628" y="10163"/>
                        <a:pt x="124814" y="28478"/>
                        <a:pt x="0" y="4679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: Shape 37">
                  <a:extLst>
                    <a:ext uri="{FF2B5EF4-FFF2-40B4-BE49-F238E27FC236}">
                      <a16:creationId xmlns:a16="http://schemas.microsoft.com/office/drawing/2014/main" id="{F390ACDC-C2EE-4A31-9A80-901E8F818C3F}"/>
                    </a:ext>
                  </a:extLst>
                </p:cNvPr>
                <p:cNvSpPr/>
                <p:nvPr/>
              </p:nvSpPr>
              <p:spPr>
                <a:xfrm>
                  <a:off x="6878121" y="3372882"/>
                  <a:ext cx="1953101" cy="471269"/>
                </a:xfrm>
                <a:custGeom>
                  <a:avLst/>
                  <a:gdLst>
                    <a:gd name="connsiteX0" fmla="*/ 1750113 w 1750113"/>
                    <a:gd name="connsiteY0" fmla="*/ 0 h 431423"/>
                    <a:gd name="connsiteX1" fmla="*/ 751599 w 1750113"/>
                    <a:gd name="connsiteY1" fmla="*/ 100394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71820 w 1771820"/>
                    <a:gd name="connsiteY0" fmla="*/ 0 h 415143"/>
                    <a:gd name="connsiteX1" fmla="*/ 751599 w 1771820"/>
                    <a:gd name="connsiteY1" fmla="*/ 10582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15143"/>
                    <a:gd name="connsiteX1" fmla="*/ 751599 w 1771820"/>
                    <a:gd name="connsiteY1" fmla="*/ 10582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15143"/>
                    <a:gd name="connsiteX1" fmla="*/ 762453 w 1771820"/>
                    <a:gd name="connsiteY1" fmla="*/ 9768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23284"/>
                    <a:gd name="connsiteX1" fmla="*/ 762453 w 1771820"/>
                    <a:gd name="connsiteY1" fmla="*/ 97681 h 423284"/>
                    <a:gd name="connsiteX2" fmla="*/ 0 w 1771820"/>
                    <a:gd name="connsiteY2" fmla="*/ 423284 h 423284"/>
                    <a:gd name="connsiteX0" fmla="*/ 1771820 w 1771820"/>
                    <a:gd name="connsiteY0" fmla="*/ 0 h 423284"/>
                    <a:gd name="connsiteX1" fmla="*/ 762453 w 1771820"/>
                    <a:gd name="connsiteY1" fmla="*/ 97681 h 423284"/>
                    <a:gd name="connsiteX2" fmla="*/ 0 w 1771820"/>
                    <a:gd name="connsiteY2" fmla="*/ 423284 h 423284"/>
                    <a:gd name="connsiteX0" fmla="*/ 1822472 w 1822472"/>
                    <a:gd name="connsiteY0" fmla="*/ 0 h 452608"/>
                    <a:gd name="connsiteX1" fmla="*/ 813105 w 1822472"/>
                    <a:gd name="connsiteY1" fmla="*/ 97681 h 452608"/>
                    <a:gd name="connsiteX2" fmla="*/ 0 w 1822472"/>
                    <a:gd name="connsiteY2" fmla="*/ 452608 h 452608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3101" h="471269">
                      <a:moveTo>
                        <a:pt x="1953101" y="0"/>
                      </a:moveTo>
                      <a:cubicBezTo>
                        <a:pt x="1566803" y="13614"/>
                        <a:pt x="1159604" y="40654"/>
                        <a:pt x="813105" y="116342"/>
                      </a:cubicBezTo>
                      <a:cubicBezTo>
                        <a:pt x="592419" y="162421"/>
                        <a:pt x="331934" y="237920"/>
                        <a:pt x="0" y="471269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5" name="Group 10">
              <a:extLst>
                <a:ext uri="{FF2B5EF4-FFF2-40B4-BE49-F238E27FC236}">
                  <a16:creationId xmlns:a16="http://schemas.microsoft.com/office/drawing/2014/main" id="{C2CAC869-AB07-4BE0-B109-2B8328C17813}"/>
                </a:ext>
              </a:extLst>
            </p:cNvPr>
            <p:cNvGrpSpPr/>
            <p:nvPr/>
          </p:nvGrpSpPr>
          <p:grpSpPr>
            <a:xfrm>
              <a:off x="4364682" y="3819135"/>
              <a:ext cx="2251239" cy="710815"/>
              <a:chOff x="4364682" y="3819135"/>
              <a:chExt cx="2251239" cy="710815"/>
            </a:xfrm>
          </p:grpSpPr>
          <p:sp>
            <p:nvSpPr>
              <p:cNvPr id="134" name="Freeform: Shape 19">
                <a:extLst>
                  <a:ext uri="{FF2B5EF4-FFF2-40B4-BE49-F238E27FC236}">
                    <a16:creationId xmlns:a16="http://schemas.microsoft.com/office/drawing/2014/main" id="{D1B2A9EE-B9E8-43B4-BAC5-DC942FF570AD}"/>
                  </a:ext>
                </a:extLst>
              </p:cNvPr>
              <p:cNvSpPr/>
              <p:nvPr/>
            </p:nvSpPr>
            <p:spPr>
              <a:xfrm rot="19826161" flipH="1">
                <a:off x="4464259" y="3819135"/>
                <a:ext cx="2151662" cy="626492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44110"/>
                  <a:gd name="connsiteY0" fmla="*/ 670416 h 670416"/>
                  <a:gd name="connsiteX1" fmla="*/ 896756 w 1944110"/>
                  <a:gd name="connsiteY1" fmla="*/ 151948 h 670416"/>
                  <a:gd name="connsiteX2" fmla="*/ 1944110 w 1944110"/>
                  <a:gd name="connsiteY2" fmla="*/ 0 h 670416"/>
                  <a:gd name="connsiteX0" fmla="*/ 0 w 1944110"/>
                  <a:gd name="connsiteY0" fmla="*/ 670416 h 670416"/>
                  <a:gd name="connsiteX1" fmla="*/ 896756 w 1944110"/>
                  <a:gd name="connsiteY1" fmla="*/ 151948 h 670416"/>
                  <a:gd name="connsiteX2" fmla="*/ 1944110 w 1944110"/>
                  <a:gd name="connsiteY2" fmla="*/ 0 h 670416"/>
                  <a:gd name="connsiteX0" fmla="*/ 0 w 1944110"/>
                  <a:gd name="connsiteY0" fmla="*/ 670416 h 670416"/>
                  <a:gd name="connsiteX1" fmla="*/ 907389 w 1944110"/>
                  <a:gd name="connsiteY1" fmla="*/ 170694 h 670416"/>
                  <a:gd name="connsiteX2" fmla="*/ 1944110 w 1944110"/>
                  <a:gd name="connsiteY2" fmla="*/ 0 h 670416"/>
                  <a:gd name="connsiteX0" fmla="*/ 0 w 2151283"/>
                  <a:gd name="connsiteY0" fmla="*/ 610953 h 610953"/>
                  <a:gd name="connsiteX1" fmla="*/ 907389 w 2151283"/>
                  <a:gd name="connsiteY1" fmla="*/ 111231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39634 w 2151283"/>
                  <a:gd name="connsiteY1" fmla="*/ 146216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69812 w 2151283"/>
                  <a:gd name="connsiteY1" fmla="*/ 143256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69812 w 2151283"/>
                  <a:gd name="connsiteY1" fmla="*/ 143256 h 610953"/>
                  <a:gd name="connsiteX2" fmla="*/ 2151283 w 2151283"/>
                  <a:gd name="connsiteY2" fmla="*/ 0 h 610953"/>
                  <a:gd name="connsiteX0" fmla="*/ 0 w 2151662"/>
                  <a:gd name="connsiteY0" fmla="*/ 626492 h 626492"/>
                  <a:gd name="connsiteX1" fmla="*/ 770191 w 2151662"/>
                  <a:gd name="connsiteY1" fmla="*/ 143256 h 626492"/>
                  <a:gd name="connsiteX2" fmla="*/ 2151662 w 2151662"/>
                  <a:gd name="connsiteY2" fmla="*/ 0 h 626492"/>
                  <a:gd name="connsiteX0" fmla="*/ 0 w 2151662"/>
                  <a:gd name="connsiteY0" fmla="*/ 626492 h 626492"/>
                  <a:gd name="connsiteX1" fmla="*/ 770191 w 2151662"/>
                  <a:gd name="connsiteY1" fmla="*/ 143256 h 626492"/>
                  <a:gd name="connsiteX2" fmla="*/ 2151662 w 2151662"/>
                  <a:gd name="connsiteY2" fmla="*/ 0 h 6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1662" h="626492">
                    <a:moveTo>
                      <a:pt x="0" y="626492"/>
                    </a:moveTo>
                    <a:cubicBezTo>
                      <a:pt x="217091" y="342808"/>
                      <a:pt x="411581" y="247671"/>
                      <a:pt x="770191" y="143256"/>
                    </a:cubicBezTo>
                    <a:cubicBezTo>
                      <a:pt x="1128801" y="38841"/>
                      <a:pt x="1788299" y="22837"/>
                      <a:pt x="2151662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: Shape 20">
                <a:extLst>
                  <a:ext uri="{FF2B5EF4-FFF2-40B4-BE49-F238E27FC236}">
                    <a16:creationId xmlns:a16="http://schemas.microsoft.com/office/drawing/2014/main" id="{1775F66E-7B81-4263-93A5-DBE399FAD062}"/>
                  </a:ext>
                </a:extLst>
              </p:cNvPr>
              <p:cNvSpPr/>
              <p:nvPr/>
            </p:nvSpPr>
            <p:spPr>
              <a:xfrm rot="19826161" flipH="1">
                <a:off x="4414043" y="3866011"/>
                <a:ext cx="2167399" cy="574199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2014423"/>
                  <a:gd name="connsiteY0" fmla="*/ 637638 h 637638"/>
                  <a:gd name="connsiteX1" fmla="*/ 876413 w 2014423"/>
                  <a:gd name="connsiteY1" fmla="*/ 151948 h 637638"/>
                  <a:gd name="connsiteX2" fmla="*/ 2014423 w 2014423"/>
                  <a:gd name="connsiteY2" fmla="*/ 0 h 637638"/>
                  <a:gd name="connsiteX0" fmla="*/ 0 w 2014423"/>
                  <a:gd name="connsiteY0" fmla="*/ 637638 h 637638"/>
                  <a:gd name="connsiteX1" fmla="*/ 884912 w 2014423"/>
                  <a:gd name="connsiteY1" fmla="*/ 168946 h 637638"/>
                  <a:gd name="connsiteX2" fmla="*/ 2014423 w 2014423"/>
                  <a:gd name="connsiteY2" fmla="*/ 0 h 637638"/>
                  <a:gd name="connsiteX0" fmla="*/ 0 w 2031657"/>
                  <a:gd name="connsiteY0" fmla="*/ 665893 h 665893"/>
                  <a:gd name="connsiteX1" fmla="*/ 902146 w 2031657"/>
                  <a:gd name="connsiteY1" fmla="*/ 168946 h 665893"/>
                  <a:gd name="connsiteX2" fmla="*/ 2031657 w 2031657"/>
                  <a:gd name="connsiteY2" fmla="*/ 0 h 665893"/>
                  <a:gd name="connsiteX0" fmla="*/ 0 w 2031657"/>
                  <a:gd name="connsiteY0" fmla="*/ 665893 h 665893"/>
                  <a:gd name="connsiteX1" fmla="*/ 971131 w 2031657"/>
                  <a:gd name="connsiteY1" fmla="*/ 166772 h 665893"/>
                  <a:gd name="connsiteX2" fmla="*/ 2031657 w 2031657"/>
                  <a:gd name="connsiteY2" fmla="*/ 0 h 665893"/>
                  <a:gd name="connsiteX0" fmla="*/ 0 w 2259818"/>
                  <a:gd name="connsiteY0" fmla="*/ 569879 h 569879"/>
                  <a:gd name="connsiteX1" fmla="*/ 971131 w 2259818"/>
                  <a:gd name="connsiteY1" fmla="*/ 70758 h 569879"/>
                  <a:gd name="connsiteX2" fmla="*/ 2259818 w 2259818"/>
                  <a:gd name="connsiteY2" fmla="*/ 0 h 569879"/>
                  <a:gd name="connsiteX0" fmla="*/ 0 w 2264740"/>
                  <a:gd name="connsiteY0" fmla="*/ 613323 h 613323"/>
                  <a:gd name="connsiteX1" fmla="*/ 971131 w 2264740"/>
                  <a:gd name="connsiteY1" fmla="*/ 114202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572 w 2264740"/>
                  <a:gd name="connsiteY1" fmla="*/ 207581 h 613323"/>
                  <a:gd name="connsiteX2" fmla="*/ 2264740 w 2264740"/>
                  <a:gd name="connsiteY2" fmla="*/ 0 h 613323"/>
                  <a:gd name="connsiteX0" fmla="*/ 0 w 2264740"/>
                  <a:gd name="connsiteY0" fmla="*/ 613648 h 613648"/>
                  <a:gd name="connsiteX1" fmla="*/ 617572 w 2264740"/>
                  <a:gd name="connsiteY1" fmla="*/ 207906 h 613648"/>
                  <a:gd name="connsiteX2" fmla="*/ 2264740 w 2264740"/>
                  <a:gd name="connsiteY2" fmla="*/ 325 h 613648"/>
                  <a:gd name="connsiteX0" fmla="*/ 0 w 2264740"/>
                  <a:gd name="connsiteY0" fmla="*/ 613604 h 613604"/>
                  <a:gd name="connsiteX1" fmla="*/ 617572 w 2264740"/>
                  <a:gd name="connsiteY1" fmla="*/ 207862 h 613604"/>
                  <a:gd name="connsiteX2" fmla="*/ 2264740 w 2264740"/>
                  <a:gd name="connsiteY2" fmla="*/ 281 h 613604"/>
                  <a:gd name="connsiteX0" fmla="*/ 0 w 2264740"/>
                  <a:gd name="connsiteY0" fmla="*/ 613576 h 613576"/>
                  <a:gd name="connsiteX1" fmla="*/ 617572 w 2264740"/>
                  <a:gd name="connsiteY1" fmla="*/ 207834 h 613576"/>
                  <a:gd name="connsiteX2" fmla="*/ 2264740 w 2264740"/>
                  <a:gd name="connsiteY2" fmla="*/ 253 h 613576"/>
                  <a:gd name="connsiteX0" fmla="*/ 0 w 2264740"/>
                  <a:gd name="connsiteY0" fmla="*/ 613323 h 613323"/>
                  <a:gd name="connsiteX1" fmla="*/ 617572 w 2264740"/>
                  <a:gd name="connsiteY1" fmla="*/ 207581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970" h="599518">
                    <a:moveTo>
                      <a:pt x="0" y="599518"/>
                    </a:moveTo>
                    <a:cubicBezTo>
                      <a:pt x="181798" y="442424"/>
                      <a:pt x="270673" y="347923"/>
                      <a:pt x="628281" y="207892"/>
                    </a:cubicBezTo>
                    <a:cubicBezTo>
                      <a:pt x="985889" y="67861"/>
                      <a:pt x="1844219" y="16807"/>
                      <a:pt x="2262970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21">
                <a:extLst>
                  <a:ext uri="{FF2B5EF4-FFF2-40B4-BE49-F238E27FC236}">
                    <a16:creationId xmlns:a16="http://schemas.microsoft.com/office/drawing/2014/main" id="{03355EAA-5BB3-41E9-BE23-40421D9239DE}"/>
                  </a:ext>
                </a:extLst>
              </p:cNvPr>
              <p:cNvSpPr/>
              <p:nvPr/>
            </p:nvSpPr>
            <p:spPr>
              <a:xfrm rot="19826161" flipH="1">
                <a:off x="4449846" y="3910986"/>
                <a:ext cx="2085344" cy="539034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2014423"/>
                  <a:gd name="connsiteY0" fmla="*/ 637638 h 637638"/>
                  <a:gd name="connsiteX1" fmla="*/ 876413 w 2014423"/>
                  <a:gd name="connsiteY1" fmla="*/ 151948 h 637638"/>
                  <a:gd name="connsiteX2" fmla="*/ 2014423 w 2014423"/>
                  <a:gd name="connsiteY2" fmla="*/ 0 h 637638"/>
                  <a:gd name="connsiteX0" fmla="*/ 0 w 2014423"/>
                  <a:gd name="connsiteY0" fmla="*/ 637638 h 637638"/>
                  <a:gd name="connsiteX1" fmla="*/ 884912 w 2014423"/>
                  <a:gd name="connsiteY1" fmla="*/ 168946 h 637638"/>
                  <a:gd name="connsiteX2" fmla="*/ 2014423 w 2014423"/>
                  <a:gd name="connsiteY2" fmla="*/ 0 h 637638"/>
                  <a:gd name="connsiteX0" fmla="*/ 0 w 1963429"/>
                  <a:gd name="connsiteY0" fmla="*/ 592310 h 592310"/>
                  <a:gd name="connsiteX1" fmla="*/ 884912 w 1963429"/>
                  <a:gd name="connsiteY1" fmla="*/ 123618 h 592310"/>
                  <a:gd name="connsiteX2" fmla="*/ 1963429 w 1963429"/>
                  <a:gd name="connsiteY2" fmla="*/ 0 h 592310"/>
                  <a:gd name="connsiteX0" fmla="*/ 0 w 1963429"/>
                  <a:gd name="connsiteY0" fmla="*/ 592310 h 592310"/>
                  <a:gd name="connsiteX1" fmla="*/ 890578 w 1963429"/>
                  <a:gd name="connsiteY1" fmla="*/ 149116 h 592310"/>
                  <a:gd name="connsiteX2" fmla="*/ 1963429 w 1963429"/>
                  <a:gd name="connsiteY2" fmla="*/ 0 h 592310"/>
                  <a:gd name="connsiteX0" fmla="*/ 0 w 1971928"/>
                  <a:gd name="connsiteY0" fmla="*/ 595143 h 595143"/>
                  <a:gd name="connsiteX1" fmla="*/ 899077 w 1971928"/>
                  <a:gd name="connsiteY1" fmla="*/ 149116 h 595143"/>
                  <a:gd name="connsiteX2" fmla="*/ 1971928 w 1971928"/>
                  <a:gd name="connsiteY2" fmla="*/ 0 h 595143"/>
                  <a:gd name="connsiteX0" fmla="*/ 0 w 1977593"/>
                  <a:gd name="connsiteY0" fmla="*/ 595143 h 595143"/>
                  <a:gd name="connsiteX1" fmla="*/ 904742 w 1977593"/>
                  <a:gd name="connsiteY1" fmla="*/ 149116 h 595143"/>
                  <a:gd name="connsiteX2" fmla="*/ 1977593 w 1977593"/>
                  <a:gd name="connsiteY2" fmla="*/ 0 h 595143"/>
                  <a:gd name="connsiteX0" fmla="*/ 0 w 1996413"/>
                  <a:gd name="connsiteY0" fmla="*/ 620601 h 620601"/>
                  <a:gd name="connsiteX1" fmla="*/ 923562 w 1996413"/>
                  <a:gd name="connsiteY1" fmla="*/ 149116 h 620601"/>
                  <a:gd name="connsiteX2" fmla="*/ 1996413 w 1996413"/>
                  <a:gd name="connsiteY2" fmla="*/ 0 h 620601"/>
                  <a:gd name="connsiteX0" fmla="*/ 0 w 1996413"/>
                  <a:gd name="connsiteY0" fmla="*/ 620601 h 620601"/>
                  <a:gd name="connsiteX1" fmla="*/ 931492 w 1996413"/>
                  <a:gd name="connsiteY1" fmla="*/ 163095 h 620601"/>
                  <a:gd name="connsiteX2" fmla="*/ 1996413 w 1996413"/>
                  <a:gd name="connsiteY2" fmla="*/ 0 h 620601"/>
                  <a:gd name="connsiteX0" fmla="*/ 0 w 2195945"/>
                  <a:gd name="connsiteY0" fmla="*/ 549000 h 549000"/>
                  <a:gd name="connsiteX1" fmla="*/ 931492 w 2195945"/>
                  <a:gd name="connsiteY1" fmla="*/ 91494 h 549000"/>
                  <a:gd name="connsiteX2" fmla="*/ 2195945 w 2195945"/>
                  <a:gd name="connsiteY2" fmla="*/ 0 h 549000"/>
                  <a:gd name="connsiteX0" fmla="*/ 0 w 2214389"/>
                  <a:gd name="connsiteY0" fmla="*/ 581635 h 581635"/>
                  <a:gd name="connsiteX1" fmla="*/ 931492 w 2214389"/>
                  <a:gd name="connsiteY1" fmla="*/ 124129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927863 w 2214389"/>
                  <a:gd name="connsiteY1" fmla="*/ 137276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87966 w 2214389"/>
                  <a:gd name="connsiteY1" fmla="*/ 145124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92724 w 2214389"/>
                  <a:gd name="connsiteY1" fmla="*/ 153513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92724 w 2214389"/>
                  <a:gd name="connsiteY1" fmla="*/ 153513 h 581635"/>
                  <a:gd name="connsiteX2" fmla="*/ 2214389 w 2214389"/>
                  <a:gd name="connsiteY2" fmla="*/ 0 h 581635"/>
                  <a:gd name="connsiteX0" fmla="*/ 0 w 2200785"/>
                  <a:gd name="connsiteY0" fmla="*/ 566526 h 566526"/>
                  <a:gd name="connsiteX1" fmla="*/ 892724 w 2200785"/>
                  <a:gd name="connsiteY1" fmla="*/ 138404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92724 w 2200785"/>
                  <a:gd name="connsiteY1" fmla="*/ 138404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80787 w 2200785"/>
                  <a:gd name="connsiteY1" fmla="*/ 130392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80787 w 2200785"/>
                  <a:gd name="connsiteY1" fmla="*/ 130392 h 566526"/>
                  <a:gd name="connsiteX2" fmla="*/ 2200785 w 2200785"/>
                  <a:gd name="connsiteY2" fmla="*/ 0 h 566526"/>
                  <a:gd name="connsiteX0" fmla="*/ 0 w 2177296"/>
                  <a:gd name="connsiteY0" fmla="*/ 562803 h 562803"/>
                  <a:gd name="connsiteX1" fmla="*/ 857298 w 2177296"/>
                  <a:gd name="connsiteY1" fmla="*/ 130392 h 562803"/>
                  <a:gd name="connsiteX2" fmla="*/ 2177296 w 2177296"/>
                  <a:gd name="connsiteY2" fmla="*/ 0 h 562803"/>
                  <a:gd name="connsiteX0" fmla="*/ 0 w 2177296"/>
                  <a:gd name="connsiteY0" fmla="*/ 562803 h 562803"/>
                  <a:gd name="connsiteX1" fmla="*/ 856249 w 2177296"/>
                  <a:gd name="connsiteY1" fmla="*/ 134186 h 562803"/>
                  <a:gd name="connsiteX2" fmla="*/ 2177296 w 2177296"/>
                  <a:gd name="connsiteY2" fmla="*/ 0 h 56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7296" h="562803">
                    <a:moveTo>
                      <a:pt x="0" y="562803"/>
                    </a:moveTo>
                    <a:cubicBezTo>
                      <a:pt x="228729" y="326668"/>
                      <a:pt x="493366" y="227986"/>
                      <a:pt x="856249" y="134186"/>
                    </a:cubicBezTo>
                    <a:cubicBezTo>
                      <a:pt x="1219132" y="40386"/>
                      <a:pt x="1790062" y="6813"/>
                      <a:pt x="2177296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22">
                <a:extLst>
                  <a:ext uri="{FF2B5EF4-FFF2-40B4-BE49-F238E27FC236}">
                    <a16:creationId xmlns:a16="http://schemas.microsoft.com/office/drawing/2014/main" id="{9125AFB1-D42D-4AEE-819B-562731566C2B}"/>
                  </a:ext>
                </a:extLst>
              </p:cNvPr>
              <p:cNvSpPr/>
              <p:nvPr/>
            </p:nvSpPr>
            <p:spPr>
              <a:xfrm rot="19826161" flipH="1">
                <a:off x="4410197" y="3972520"/>
                <a:ext cx="2062630" cy="497597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899347"/>
                  <a:gd name="connsiteY0" fmla="*/ 539957 h 539957"/>
                  <a:gd name="connsiteX1" fmla="*/ 876413 w 1899347"/>
                  <a:gd name="connsiteY1" fmla="*/ 54267 h 539957"/>
                  <a:gd name="connsiteX2" fmla="*/ 1899347 w 1899347"/>
                  <a:gd name="connsiteY2" fmla="*/ 0 h 539957"/>
                  <a:gd name="connsiteX0" fmla="*/ 0 w 1899347"/>
                  <a:gd name="connsiteY0" fmla="*/ 539957 h 539957"/>
                  <a:gd name="connsiteX1" fmla="*/ 862846 w 1899347"/>
                  <a:gd name="connsiteY1" fmla="*/ 124814 h 539957"/>
                  <a:gd name="connsiteX2" fmla="*/ 1899347 w 1899347"/>
                  <a:gd name="connsiteY2" fmla="*/ 0 h 539957"/>
                  <a:gd name="connsiteX0" fmla="*/ 0 w 1899347"/>
                  <a:gd name="connsiteY0" fmla="*/ 539957 h 539957"/>
                  <a:gd name="connsiteX1" fmla="*/ 862846 w 1899347"/>
                  <a:gd name="connsiteY1" fmla="*/ 124814 h 539957"/>
                  <a:gd name="connsiteX2" fmla="*/ 1899347 w 1899347"/>
                  <a:gd name="connsiteY2" fmla="*/ 0 h 539957"/>
                  <a:gd name="connsiteX0" fmla="*/ 0 w 1873007"/>
                  <a:gd name="connsiteY0" fmla="*/ 542714 h 542714"/>
                  <a:gd name="connsiteX1" fmla="*/ 836506 w 1873007"/>
                  <a:gd name="connsiteY1" fmla="*/ 124814 h 542714"/>
                  <a:gd name="connsiteX2" fmla="*/ 1873007 w 1873007"/>
                  <a:gd name="connsiteY2" fmla="*/ 0 h 542714"/>
                  <a:gd name="connsiteX0" fmla="*/ 0 w 1873007"/>
                  <a:gd name="connsiteY0" fmla="*/ 542714 h 542714"/>
                  <a:gd name="connsiteX1" fmla="*/ 853215 w 1873007"/>
                  <a:gd name="connsiteY1" fmla="*/ 154271 h 542714"/>
                  <a:gd name="connsiteX2" fmla="*/ 1873007 w 1873007"/>
                  <a:gd name="connsiteY2" fmla="*/ 0 h 542714"/>
                  <a:gd name="connsiteX0" fmla="*/ 0 w 2072584"/>
                  <a:gd name="connsiteY0" fmla="*/ 496639 h 496639"/>
                  <a:gd name="connsiteX1" fmla="*/ 853215 w 2072584"/>
                  <a:gd name="connsiteY1" fmla="*/ 108196 h 496639"/>
                  <a:gd name="connsiteX2" fmla="*/ 2072584 w 2072584"/>
                  <a:gd name="connsiteY2" fmla="*/ 0 h 496639"/>
                  <a:gd name="connsiteX0" fmla="*/ 0 w 2087133"/>
                  <a:gd name="connsiteY0" fmla="*/ 508431 h 508431"/>
                  <a:gd name="connsiteX1" fmla="*/ 867764 w 2087133"/>
                  <a:gd name="connsiteY1" fmla="*/ 108196 h 508431"/>
                  <a:gd name="connsiteX2" fmla="*/ 2087133 w 2087133"/>
                  <a:gd name="connsiteY2" fmla="*/ 0 h 508431"/>
                  <a:gd name="connsiteX0" fmla="*/ 0 w 2062630"/>
                  <a:gd name="connsiteY0" fmla="*/ 497597 h 497597"/>
                  <a:gd name="connsiteX1" fmla="*/ 843261 w 2062630"/>
                  <a:gd name="connsiteY1" fmla="*/ 108196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50149 w 2062630"/>
                  <a:gd name="connsiteY1" fmla="*/ 125745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46203 w 2062630"/>
                  <a:gd name="connsiteY1" fmla="*/ 118789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46203 w 2062630"/>
                  <a:gd name="connsiteY1" fmla="*/ 118789 h 497597"/>
                  <a:gd name="connsiteX2" fmla="*/ 2062630 w 2062630"/>
                  <a:gd name="connsiteY2" fmla="*/ 0 h 49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2630" h="497597">
                    <a:moveTo>
                      <a:pt x="0" y="497597"/>
                    </a:moveTo>
                    <a:cubicBezTo>
                      <a:pt x="286032" y="256334"/>
                      <a:pt x="499801" y="197084"/>
                      <a:pt x="846203" y="118789"/>
                    </a:cubicBezTo>
                    <a:cubicBezTo>
                      <a:pt x="1192605" y="40494"/>
                      <a:pt x="1699267" y="22837"/>
                      <a:pt x="2062630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: Shape 23">
                <a:extLst>
                  <a:ext uri="{FF2B5EF4-FFF2-40B4-BE49-F238E27FC236}">
                    <a16:creationId xmlns:a16="http://schemas.microsoft.com/office/drawing/2014/main" id="{D45F2138-197F-4359-B571-17D3A95107F1}"/>
                  </a:ext>
                </a:extLst>
              </p:cNvPr>
              <p:cNvSpPr/>
              <p:nvPr/>
            </p:nvSpPr>
            <p:spPr>
              <a:xfrm rot="19826161" flipH="1">
                <a:off x="4384395" y="4051933"/>
                <a:ext cx="2100740" cy="452822"/>
              </a:xfrm>
              <a:custGeom>
                <a:avLst/>
                <a:gdLst>
                  <a:gd name="connsiteX0" fmla="*/ 1893920 w 1893920"/>
                  <a:gd name="connsiteY0" fmla="*/ 0 h 472124"/>
                  <a:gd name="connsiteX1" fmla="*/ 854706 w 1893920"/>
                  <a:gd name="connsiteY1" fmla="*/ 97681 h 472124"/>
                  <a:gd name="connsiteX2" fmla="*/ 0 w 1893920"/>
                  <a:gd name="connsiteY2" fmla="*/ 472124 h 472124"/>
                  <a:gd name="connsiteX0" fmla="*/ 1893920 w 1893920"/>
                  <a:gd name="connsiteY0" fmla="*/ 0 h 472124"/>
                  <a:gd name="connsiteX1" fmla="*/ 854706 w 1893920"/>
                  <a:gd name="connsiteY1" fmla="*/ 97681 h 472124"/>
                  <a:gd name="connsiteX2" fmla="*/ 0 w 1893920"/>
                  <a:gd name="connsiteY2" fmla="*/ 472124 h 472124"/>
                  <a:gd name="connsiteX0" fmla="*/ 1888493 w 1888493"/>
                  <a:gd name="connsiteY0" fmla="*/ 0 h 477551"/>
                  <a:gd name="connsiteX1" fmla="*/ 849279 w 1888493"/>
                  <a:gd name="connsiteY1" fmla="*/ 97681 h 477551"/>
                  <a:gd name="connsiteX2" fmla="*/ 0 w 1888493"/>
                  <a:gd name="connsiteY2" fmla="*/ 477551 h 477551"/>
                  <a:gd name="connsiteX0" fmla="*/ 1888493 w 1888493"/>
                  <a:gd name="connsiteY0" fmla="*/ 0 h 477551"/>
                  <a:gd name="connsiteX1" fmla="*/ 849279 w 1888493"/>
                  <a:gd name="connsiteY1" fmla="*/ 97681 h 477551"/>
                  <a:gd name="connsiteX2" fmla="*/ 0 w 1888493"/>
                  <a:gd name="connsiteY2" fmla="*/ 477551 h 477551"/>
                  <a:gd name="connsiteX0" fmla="*/ 1909916 w 1909916"/>
                  <a:gd name="connsiteY0" fmla="*/ 0 h 489704"/>
                  <a:gd name="connsiteX1" fmla="*/ 870702 w 1909916"/>
                  <a:gd name="connsiteY1" fmla="*/ 97681 h 489704"/>
                  <a:gd name="connsiteX2" fmla="*/ 0 w 1909916"/>
                  <a:gd name="connsiteY2" fmla="*/ 489704 h 489704"/>
                  <a:gd name="connsiteX0" fmla="*/ 2133157 w 2133157"/>
                  <a:gd name="connsiteY0" fmla="*/ 462 h 439817"/>
                  <a:gd name="connsiteX1" fmla="*/ 870702 w 2133157"/>
                  <a:gd name="connsiteY1" fmla="*/ 47794 h 439817"/>
                  <a:gd name="connsiteX2" fmla="*/ 0 w 2133157"/>
                  <a:gd name="connsiteY2" fmla="*/ 439817 h 439817"/>
                  <a:gd name="connsiteX0" fmla="*/ 2133157 w 2133157"/>
                  <a:gd name="connsiteY0" fmla="*/ 0 h 439355"/>
                  <a:gd name="connsiteX1" fmla="*/ 877061 w 2133157"/>
                  <a:gd name="connsiteY1" fmla="*/ 89742 h 439355"/>
                  <a:gd name="connsiteX2" fmla="*/ 0 w 2133157"/>
                  <a:gd name="connsiteY2" fmla="*/ 439355 h 439355"/>
                  <a:gd name="connsiteX0" fmla="*/ 2100740 w 2100740"/>
                  <a:gd name="connsiteY0" fmla="*/ 0 h 452822"/>
                  <a:gd name="connsiteX1" fmla="*/ 844644 w 2100740"/>
                  <a:gd name="connsiteY1" fmla="*/ 89742 h 452822"/>
                  <a:gd name="connsiteX2" fmla="*/ 0 w 2100740"/>
                  <a:gd name="connsiteY2" fmla="*/ 452822 h 452822"/>
                  <a:gd name="connsiteX0" fmla="*/ 2100740 w 2100740"/>
                  <a:gd name="connsiteY0" fmla="*/ 0 h 452822"/>
                  <a:gd name="connsiteX1" fmla="*/ 844644 w 2100740"/>
                  <a:gd name="connsiteY1" fmla="*/ 89742 h 452822"/>
                  <a:gd name="connsiteX2" fmla="*/ 0 w 2100740"/>
                  <a:gd name="connsiteY2" fmla="*/ 452822 h 452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0740" h="452822">
                    <a:moveTo>
                      <a:pt x="2100740" y="0"/>
                    </a:moveTo>
                    <a:cubicBezTo>
                      <a:pt x="1738959" y="9497"/>
                      <a:pt x="1194767" y="14272"/>
                      <a:pt x="844644" y="89742"/>
                    </a:cubicBezTo>
                    <a:cubicBezTo>
                      <a:pt x="494521" y="165212"/>
                      <a:pt x="291485" y="229125"/>
                      <a:pt x="0" y="452822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24">
                <a:extLst>
                  <a:ext uri="{FF2B5EF4-FFF2-40B4-BE49-F238E27FC236}">
                    <a16:creationId xmlns:a16="http://schemas.microsoft.com/office/drawing/2014/main" id="{977897BA-386E-4219-90F9-8508B6B32310}"/>
                  </a:ext>
                </a:extLst>
              </p:cNvPr>
              <p:cNvSpPr/>
              <p:nvPr/>
            </p:nvSpPr>
            <p:spPr>
              <a:xfrm rot="19826161" flipH="1">
                <a:off x="4366630" y="4110407"/>
                <a:ext cx="2088466" cy="419543"/>
              </a:xfrm>
              <a:custGeom>
                <a:avLst/>
                <a:gdLst>
                  <a:gd name="connsiteX0" fmla="*/ 1839654 w 1839654"/>
                  <a:gd name="connsiteY0" fmla="*/ 0 h 352736"/>
                  <a:gd name="connsiteX1" fmla="*/ 765166 w 1839654"/>
                  <a:gd name="connsiteY1" fmla="*/ 65120 h 352736"/>
                  <a:gd name="connsiteX2" fmla="*/ 0 w 1839654"/>
                  <a:gd name="connsiteY2" fmla="*/ 352736 h 352736"/>
                  <a:gd name="connsiteX0" fmla="*/ 1839654 w 1839654"/>
                  <a:gd name="connsiteY0" fmla="*/ 0 h 352736"/>
                  <a:gd name="connsiteX1" fmla="*/ 765166 w 1839654"/>
                  <a:gd name="connsiteY1" fmla="*/ 65120 h 352736"/>
                  <a:gd name="connsiteX2" fmla="*/ 0 w 1839654"/>
                  <a:gd name="connsiteY2" fmla="*/ 352736 h 352736"/>
                  <a:gd name="connsiteX0" fmla="*/ 2079196 w 2079196"/>
                  <a:gd name="connsiteY0" fmla="*/ 0 h 385967"/>
                  <a:gd name="connsiteX1" fmla="*/ 765166 w 2079196"/>
                  <a:gd name="connsiteY1" fmla="*/ 98351 h 385967"/>
                  <a:gd name="connsiteX2" fmla="*/ 0 w 2079196"/>
                  <a:gd name="connsiteY2" fmla="*/ 385967 h 385967"/>
                  <a:gd name="connsiteX0" fmla="*/ 2088466 w 2088466"/>
                  <a:gd name="connsiteY0" fmla="*/ 0 h 419543"/>
                  <a:gd name="connsiteX1" fmla="*/ 774436 w 2088466"/>
                  <a:gd name="connsiteY1" fmla="*/ 98351 h 419543"/>
                  <a:gd name="connsiteX2" fmla="*/ 0 w 2088466"/>
                  <a:gd name="connsiteY2" fmla="*/ 419543 h 419543"/>
                  <a:gd name="connsiteX0" fmla="*/ 2088466 w 2088466"/>
                  <a:gd name="connsiteY0" fmla="*/ 0 h 419543"/>
                  <a:gd name="connsiteX1" fmla="*/ 774796 w 2088466"/>
                  <a:gd name="connsiteY1" fmla="*/ 105225 h 419543"/>
                  <a:gd name="connsiteX2" fmla="*/ 0 w 2088466"/>
                  <a:gd name="connsiteY2" fmla="*/ 419543 h 4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8466" h="419543">
                    <a:moveTo>
                      <a:pt x="2088466" y="0"/>
                    </a:moveTo>
                    <a:cubicBezTo>
                      <a:pt x="1704526" y="3165"/>
                      <a:pt x="1122874" y="35301"/>
                      <a:pt x="774796" y="105225"/>
                    </a:cubicBezTo>
                    <a:cubicBezTo>
                      <a:pt x="426718" y="175149"/>
                      <a:pt x="231992" y="231869"/>
                      <a:pt x="0" y="419543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: Shape 25">
                <a:extLst>
                  <a:ext uri="{FF2B5EF4-FFF2-40B4-BE49-F238E27FC236}">
                    <a16:creationId xmlns:a16="http://schemas.microsoft.com/office/drawing/2014/main" id="{95B4ED64-9855-4CB7-B2BD-164D8743AA3B}"/>
                  </a:ext>
                </a:extLst>
              </p:cNvPr>
              <p:cNvSpPr/>
              <p:nvPr/>
            </p:nvSpPr>
            <p:spPr>
              <a:xfrm rot="19826161" flipH="1">
                <a:off x="4534115" y="4161811"/>
                <a:ext cx="1895509" cy="340351"/>
              </a:xfrm>
              <a:custGeom>
                <a:avLst/>
                <a:gdLst>
                  <a:gd name="connsiteX0" fmla="*/ 1690419 w 1690419"/>
                  <a:gd name="connsiteY0" fmla="*/ 0 h 333742"/>
                  <a:gd name="connsiteX1" fmla="*/ 789586 w 1690419"/>
                  <a:gd name="connsiteY1" fmla="*/ 70547 h 333742"/>
                  <a:gd name="connsiteX2" fmla="*/ 0 w 1690419"/>
                  <a:gd name="connsiteY2" fmla="*/ 333742 h 333742"/>
                  <a:gd name="connsiteX0" fmla="*/ 1690419 w 1690419"/>
                  <a:gd name="connsiteY0" fmla="*/ 0 h 333742"/>
                  <a:gd name="connsiteX1" fmla="*/ 789586 w 1690419"/>
                  <a:gd name="connsiteY1" fmla="*/ 70547 h 333742"/>
                  <a:gd name="connsiteX2" fmla="*/ 0 w 1690419"/>
                  <a:gd name="connsiteY2" fmla="*/ 333742 h 333742"/>
                  <a:gd name="connsiteX0" fmla="*/ 1895509 w 1895509"/>
                  <a:gd name="connsiteY0" fmla="*/ 0 h 340351"/>
                  <a:gd name="connsiteX1" fmla="*/ 789586 w 1895509"/>
                  <a:gd name="connsiteY1" fmla="*/ 77156 h 340351"/>
                  <a:gd name="connsiteX2" fmla="*/ 0 w 1895509"/>
                  <a:gd name="connsiteY2" fmla="*/ 340351 h 34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5509" h="340351">
                    <a:moveTo>
                      <a:pt x="1895509" y="0"/>
                    </a:moveTo>
                    <a:cubicBezTo>
                      <a:pt x="1585960" y="7461"/>
                      <a:pt x="1105504" y="20431"/>
                      <a:pt x="789586" y="77156"/>
                    </a:cubicBezTo>
                    <a:cubicBezTo>
                      <a:pt x="473668" y="133881"/>
                      <a:pt x="253924" y="174158"/>
                      <a:pt x="0" y="340351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: Shape 26">
                <a:extLst>
                  <a:ext uri="{FF2B5EF4-FFF2-40B4-BE49-F238E27FC236}">
                    <a16:creationId xmlns:a16="http://schemas.microsoft.com/office/drawing/2014/main" id="{9EF0C3CD-DB0A-4C52-83DB-5D1DD94277BC}"/>
                  </a:ext>
                </a:extLst>
              </p:cNvPr>
              <p:cNvSpPr/>
              <p:nvPr/>
            </p:nvSpPr>
            <p:spPr>
              <a:xfrm rot="19826161" flipH="1">
                <a:off x="4364682" y="4449337"/>
                <a:ext cx="1259387" cy="76166"/>
              </a:xfrm>
              <a:custGeom>
                <a:avLst/>
                <a:gdLst>
                  <a:gd name="connsiteX0" fmla="*/ 1123328 w 1123328"/>
                  <a:gd name="connsiteY0" fmla="*/ 6093 h 46793"/>
                  <a:gd name="connsiteX1" fmla="*/ 436849 w 1123328"/>
                  <a:gd name="connsiteY1" fmla="*/ 3380 h 46793"/>
                  <a:gd name="connsiteX2" fmla="*/ 0 w 1123328"/>
                  <a:gd name="connsiteY2" fmla="*/ 46793 h 46793"/>
                  <a:gd name="connsiteX0" fmla="*/ 1250272 w 1250272"/>
                  <a:gd name="connsiteY0" fmla="*/ 9846 h 101317"/>
                  <a:gd name="connsiteX1" fmla="*/ 563793 w 1250272"/>
                  <a:gd name="connsiteY1" fmla="*/ 7133 h 101317"/>
                  <a:gd name="connsiteX2" fmla="*/ 0 w 1250272"/>
                  <a:gd name="connsiteY2" fmla="*/ 101317 h 101317"/>
                  <a:gd name="connsiteX0" fmla="*/ 1250272 w 1250272"/>
                  <a:gd name="connsiteY0" fmla="*/ 9846 h 101317"/>
                  <a:gd name="connsiteX1" fmla="*/ 563793 w 1250272"/>
                  <a:gd name="connsiteY1" fmla="*/ 7133 h 101317"/>
                  <a:gd name="connsiteX2" fmla="*/ 0 w 1250272"/>
                  <a:gd name="connsiteY2" fmla="*/ 101317 h 101317"/>
                  <a:gd name="connsiteX0" fmla="*/ 1250272 w 1250272"/>
                  <a:gd name="connsiteY0" fmla="*/ 859 h 92330"/>
                  <a:gd name="connsiteX1" fmla="*/ 562557 w 1250272"/>
                  <a:gd name="connsiteY1" fmla="*/ 27165 h 92330"/>
                  <a:gd name="connsiteX2" fmla="*/ 0 w 1250272"/>
                  <a:gd name="connsiteY2" fmla="*/ 92330 h 92330"/>
                  <a:gd name="connsiteX0" fmla="*/ 1259387 w 1259387"/>
                  <a:gd name="connsiteY0" fmla="*/ 763 h 76166"/>
                  <a:gd name="connsiteX1" fmla="*/ 571672 w 1259387"/>
                  <a:gd name="connsiteY1" fmla="*/ 27069 h 76166"/>
                  <a:gd name="connsiteX2" fmla="*/ 0 w 1259387"/>
                  <a:gd name="connsiteY2" fmla="*/ 76166 h 7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9387" h="76166">
                    <a:moveTo>
                      <a:pt x="1259387" y="763"/>
                    </a:moveTo>
                    <a:cubicBezTo>
                      <a:pt x="1009758" y="-3985"/>
                      <a:pt x="781570" y="14502"/>
                      <a:pt x="571672" y="27069"/>
                    </a:cubicBezTo>
                    <a:cubicBezTo>
                      <a:pt x="361774" y="39636"/>
                      <a:pt x="124814" y="57851"/>
                      <a:pt x="0" y="76166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27">
                <a:extLst>
                  <a:ext uri="{FF2B5EF4-FFF2-40B4-BE49-F238E27FC236}">
                    <a16:creationId xmlns:a16="http://schemas.microsoft.com/office/drawing/2014/main" id="{A5D25EF6-DB53-4818-9A6E-DE78BFCDE897}"/>
                  </a:ext>
                </a:extLst>
              </p:cNvPr>
              <p:cNvSpPr/>
              <p:nvPr/>
            </p:nvSpPr>
            <p:spPr>
              <a:xfrm rot="19826161" flipH="1">
                <a:off x="4464461" y="4119694"/>
                <a:ext cx="1974873" cy="389802"/>
              </a:xfrm>
              <a:custGeom>
                <a:avLst/>
                <a:gdLst>
                  <a:gd name="connsiteX0" fmla="*/ 1750113 w 1750113"/>
                  <a:gd name="connsiteY0" fmla="*/ 0 h 431423"/>
                  <a:gd name="connsiteX1" fmla="*/ 751599 w 1750113"/>
                  <a:gd name="connsiteY1" fmla="*/ 100394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71820 w 1771820"/>
                  <a:gd name="connsiteY0" fmla="*/ 0 h 415143"/>
                  <a:gd name="connsiteX1" fmla="*/ 751599 w 1771820"/>
                  <a:gd name="connsiteY1" fmla="*/ 105821 h 415143"/>
                  <a:gd name="connsiteX2" fmla="*/ 0 w 1771820"/>
                  <a:gd name="connsiteY2" fmla="*/ 415143 h 415143"/>
                  <a:gd name="connsiteX0" fmla="*/ 1771820 w 1771820"/>
                  <a:gd name="connsiteY0" fmla="*/ 0 h 415143"/>
                  <a:gd name="connsiteX1" fmla="*/ 751599 w 1771820"/>
                  <a:gd name="connsiteY1" fmla="*/ 105821 h 415143"/>
                  <a:gd name="connsiteX2" fmla="*/ 0 w 1771820"/>
                  <a:gd name="connsiteY2" fmla="*/ 415143 h 415143"/>
                  <a:gd name="connsiteX0" fmla="*/ 1771820 w 1771820"/>
                  <a:gd name="connsiteY0" fmla="*/ 0 h 415143"/>
                  <a:gd name="connsiteX1" fmla="*/ 762453 w 1771820"/>
                  <a:gd name="connsiteY1" fmla="*/ 97681 h 415143"/>
                  <a:gd name="connsiteX2" fmla="*/ 0 w 1771820"/>
                  <a:gd name="connsiteY2" fmla="*/ 415143 h 415143"/>
                  <a:gd name="connsiteX0" fmla="*/ 1771820 w 1771820"/>
                  <a:gd name="connsiteY0" fmla="*/ 0 h 423284"/>
                  <a:gd name="connsiteX1" fmla="*/ 762453 w 1771820"/>
                  <a:gd name="connsiteY1" fmla="*/ 97681 h 423284"/>
                  <a:gd name="connsiteX2" fmla="*/ 0 w 1771820"/>
                  <a:gd name="connsiteY2" fmla="*/ 423284 h 423284"/>
                  <a:gd name="connsiteX0" fmla="*/ 1771820 w 1771820"/>
                  <a:gd name="connsiteY0" fmla="*/ 0 h 423284"/>
                  <a:gd name="connsiteX1" fmla="*/ 762453 w 1771820"/>
                  <a:gd name="connsiteY1" fmla="*/ 97681 h 423284"/>
                  <a:gd name="connsiteX2" fmla="*/ 0 w 1771820"/>
                  <a:gd name="connsiteY2" fmla="*/ 423284 h 423284"/>
                  <a:gd name="connsiteX0" fmla="*/ 1738323 w 1738323"/>
                  <a:gd name="connsiteY0" fmla="*/ 0 h 457378"/>
                  <a:gd name="connsiteX1" fmla="*/ 728956 w 1738323"/>
                  <a:gd name="connsiteY1" fmla="*/ 97681 h 457378"/>
                  <a:gd name="connsiteX2" fmla="*/ 0 w 1738323"/>
                  <a:gd name="connsiteY2" fmla="*/ 457378 h 457378"/>
                  <a:gd name="connsiteX0" fmla="*/ 1738323 w 1738323"/>
                  <a:gd name="connsiteY0" fmla="*/ 0 h 457378"/>
                  <a:gd name="connsiteX1" fmla="*/ 810860 w 1738323"/>
                  <a:gd name="connsiteY1" fmla="*/ 160949 h 457378"/>
                  <a:gd name="connsiteX2" fmla="*/ 0 w 1738323"/>
                  <a:gd name="connsiteY2" fmla="*/ 457378 h 457378"/>
                  <a:gd name="connsiteX0" fmla="*/ 1974873 w 1974873"/>
                  <a:gd name="connsiteY0" fmla="*/ 0 h 389802"/>
                  <a:gd name="connsiteX1" fmla="*/ 810860 w 1974873"/>
                  <a:gd name="connsiteY1" fmla="*/ 93373 h 389802"/>
                  <a:gd name="connsiteX2" fmla="*/ 0 w 1974873"/>
                  <a:gd name="connsiteY2" fmla="*/ 389802 h 38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4873" h="389802">
                    <a:moveTo>
                      <a:pt x="1974873" y="0"/>
                    </a:moveTo>
                    <a:cubicBezTo>
                      <a:pt x="1633895" y="16280"/>
                      <a:pt x="1162691" y="33680"/>
                      <a:pt x="810860" y="93373"/>
                    </a:cubicBezTo>
                    <a:cubicBezTo>
                      <a:pt x="590174" y="136786"/>
                      <a:pt x="331934" y="156453"/>
                      <a:pt x="0" y="389802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1">
              <a:extLst>
                <a:ext uri="{FF2B5EF4-FFF2-40B4-BE49-F238E27FC236}">
                  <a16:creationId xmlns:a16="http://schemas.microsoft.com/office/drawing/2014/main" id="{C563EE43-BC2F-4B68-918D-6372440CE34F}"/>
                </a:ext>
              </a:extLst>
            </p:cNvPr>
            <p:cNvGrpSpPr/>
            <p:nvPr/>
          </p:nvGrpSpPr>
          <p:grpSpPr>
            <a:xfrm>
              <a:off x="3187543" y="2728791"/>
              <a:ext cx="1173345" cy="2069545"/>
              <a:chOff x="3187543" y="2728791"/>
              <a:chExt cx="1173345" cy="2069545"/>
            </a:xfrm>
          </p:grpSpPr>
          <p:sp>
            <p:nvSpPr>
              <p:cNvPr id="127" name="Freeform: Shape 12">
                <a:extLst>
                  <a:ext uri="{FF2B5EF4-FFF2-40B4-BE49-F238E27FC236}">
                    <a16:creationId xmlns:a16="http://schemas.microsoft.com/office/drawing/2014/main" id="{61FE45ED-E548-4D47-9011-E53D6AB74E47}"/>
                  </a:ext>
                </a:extLst>
              </p:cNvPr>
              <p:cNvSpPr/>
              <p:nvPr/>
            </p:nvSpPr>
            <p:spPr>
              <a:xfrm>
                <a:off x="3187543" y="2728791"/>
                <a:ext cx="1173345" cy="2069545"/>
              </a:xfrm>
              <a:custGeom>
                <a:avLst/>
                <a:gdLst>
                  <a:gd name="connsiteX0" fmla="*/ 90963 w 1173345"/>
                  <a:gd name="connsiteY0" fmla="*/ 2017 h 2066679"/>
                  <a:gd name="connsiteX1" fmla="*/ 117633 w 1173345"/>
                  <a:gd name="connsiteY1" fmla="*/ 23924 h 2066679"/>
                  <a:gd name="connsiteX2" fmla="*/ 755808 w 1173345"/>
                  <a:gd name="connsiteY2" fmla="*/ 1018334 h 2066679"/>
                  <a:gd name="connsiteX3" fmla="*/ 758550 w 1173345"/>
                  <a:gd name="connsiteY3" fmla="*/ 1024504 h 2066679"/>
                  <a:gd name="connsiteX4" fmla="*/ 1010932 w 1173345"/>
                  <a:gd name="connsiteY4" fmla="*/ 1432395 h 2066679"/>
                  <a:gd name="connsiteX5" fmla="*/ 1021735 w 1173345"/>
                  <a:gd name="connsiteY5" fmla="*/ 1448745 h 2066679"/>
                  <a:gd name="connsiteX6" fmla="*/ 1166336 w 1173345"/>
                  <a:gd name="connsiteY6" fmla="*/ 1668892 h 2066679"/>
                  <a:gd name="connsiteX7" fmla="*/ 1170146 w 1173345"/>
                  <a:gd name="connsiteY7" fmla="*/ 1686989 h 2066679"/>
                  <a:gd name="connsiteX8" fmla="*/ 1156811 w 1173345"/>
                  <a:gd name="connsiteY8" fmla="*/ 1702229 h 2066679"/>
                  <a:gd name="connsiteX9" fmla="*/ 1152681 w 1173345"/>
                  <a:gd name="connsiteY9" fmla="*/ 1698562 h 2066679"/>
                  <a:gd name="connsiteX10" fmla="*/ 1155858 w 1173345"/>
                  <a:gd name="connsiteY10" fmla="*/ 1706992 h 2066679"/>
                  <a:gd name="connsiteX11" fmla="*/ 1169193 w 1173345"/>
                  <a:gd name="connsiteY11" fmla="*/ 1726994 h 2066679"/>
                  <a:gd name="connsiteX12" fmla="*/ 1170146 w 1173345"/>
                  <a:gd name="connsiteY12" fmla="*/ 1744139 h 2066679"/>
                  <a:gd name="connsiteX13" fmla="*/ 1164431 w 1173345"/>
                  <a:gd name="connsiteY13" fmla="*/ 1746044 h 2066679"/>
                  <a:gd name="connsiteX14" fmla="*/ 1155144 w 1173345"/>
                  <a:gd name="connsiteY14" fmla="*/ 1739734 h 2066679"/>
                  <a:gd name="connsiteX15" fmla="*/ 1150790 w 1173345"/>
                  <a:gd name="connsiteY15" fmla="*/ 1731131 h 2066679"/>
                  <a:gd name="connsiteX16" fmla="*/ 1153477 w 1173345"/>
                  <a:gd name="connsiteY16" fmla="*/ 1741282 h 2066679"/>
                  <a:gd name="connsiteX17" fmla="*/ 1157763 w 1173345"/>
                  <a:gd name="connsiteY17" fmla="*/ 1754617 h 2066679"/>
                  <a:gd name="connsiteX18" fmla="*/ 1166336 w 1173345"/>
                  <a:gd name="connsiteY18" fmla="*/ 1769857 h 2066679"/>
                  <a:gd name="connsiteX19" fmla="*/ 1167288 w 1173345"/>
                  <a:gd name="connsiteY19" fmla="*/ 1793669 h 2066679"/>
                  <a:gd name="connsiteX20" fmla="*/ 1161573 w 1173345"/>
                  <a:gd name="connsiteY20" fmla="*/ 1799384 h 2066679"/>
                  <a:gd name="connsiteX21" fmla="*/ 1154567 w 1173345"/>
                  <a:gd name="connsiteY21" fmla="*/ 1794197 h 2066679"/>
                  <a:gd name="connsiteX22" fmla="*/ 1158716 w 1173345"/>
                  <a:gd name="connsiteY22" fmla="*/ 1806052 h 2066679"/>
                  <a:gd name="connsiteX23" fmla="*/ 1164431 w 1173345"/>
                  <a:gd name="connsiteY23" fmla="*/ 1815577 h 2066679"/>
                  <a:gd name="connsiteX24" fmla="*/ 1165383 w 1173345"/>
                  <a:gd name="connsiteY24" fmla="*/ 1834627 h 2066679"/>
                  <a:gd name="connsiteX25" fmla="*/ 1159668 w 1173345"/>
                  <a:gd name="connsiteY25" fmla="*/ 1839389 h 2066679"/>
                  <a:gd name="connsiteX26" fmla="*/ 1147970 w 1173345"/>
                  <a:gd name="connsiteY26" fmla="*/ 1827691 h 2066679"/>
                  <a:gd name="connsiteX27" fmla="*/ 1148166 w 1173345"/>
                  <a:gd name="connsiteY27" fmla="*/ 1834261 h 2066679"/>
                  <a:gd name="connsiteX28" fmla="*/ 1149191 w 1173345"/>
                  <a:gd name="connsiteY28" fmla="*/ 1835579 h 2066679"/>
                  <a:gd name="connsiteX29" fmla="*/ 1156811 w 1173345"/>
                  <a:gd name="connsiteY29" fmla="*/ 1852724 h 2066679"/>
                  <a:gd name="connsiteX30" fmla="*/ 1165383 w 1173345"/>
                  <a:gd name="connsiteY30" fmla="*/ 1867964 h 2066679"/>
                  <a:gd name="connsiteX31" fmla="*/ 1166336 w 1173345"/>
                  <a:gd name="connsiteY31" fmla="*/ 1909874 h 2066679"/>
                  <a:gd name="connsiteX32" fmla="*/ 1161573 w 1173345"/>
                  <a:gd name="connsiteY32" fmla="*/ 1913684 h 2066679"/>
                  <a:gd name="connsiteX33" fmla="*/ 1153999 w 1173345"/>
                  <a:gd name="connsiteY33" fmla="*/ 1910120 h 2066679"/>
                  <a:gd name="connsiteX34" fmla="*/ 1155859 w 1173345"/>
                  <a:gd name="connsiteY34" fmla="*/ 1914637 h 2066679"/>
                  <a:gd name="connsiteX35" fmla="*/ 1161574 w 1173345"/>
                  <a:gd name="connsiteY35" fmla="*/ 1981312 h 2066679"/>
                  <a:gd name="connsiteX36" fmla="*/ 1156574 w 1173345"/>
                  <a:gd name="connsiteY36" fmla="*/ 1986313 h 2066679"/>
                  <a:gd name="connsiteX37" fmla="*/ 1152613 w 1173345"/>
                  <a:gd name="connsiteY37" fmla="*/ 1983232 h 2066679"/>
                  <a:gd name="connsiteX38" fmla="*/ 1153111 w 1173345"/>
                  <a:gd name="connsiteY38" fmla="*/ 1999917 h 2066679"/>
                  <a:gd name="connsiteX39" fmla="*/ 1158715 w 1173345"/>
                  <a:gd name="connsiteY39" fmla="*/ 2012150 h 2066679"/>
                  <a:gd name="connsiteX40" fmla="*/ 1162525 w 1173345"/>
                  <a:gd name="connsiteY40" fmla="*/ 2041320 h 2066679"/>
                  <a:gd name="connsiteX41" fmla="*/ 1159668 w 1173345"/>
                  <a:gd name="connsiteY41" fmla="*/ 2064180 h 2066679"/>
                  <a:gd name="connsiteX42" fmla="*/ 1154840 w 1173345"/>
                  <a:gd name="connsiteY42" fmla="*/ 2057815 h 2066679"/>
                  <a:gd name="connsiteX43" fmla="*/ 1155104 w 1173345"/>
                  <a:gd name="connsiteY43" fmla="*/ 2066679 h 2066679"/>
                  <a:gd name="connsiteX44" fmla="*/ 5313 w 1173345"/>
                  <a:gd name="connsiteY44" fmla="*/ 274092 h 2066679"/>
                  <a:gd name="connsiteX45" fmla="*/ 9599 w 1173345"/>
                  <a:gd name="connsiteY45" fmla="*/ 271521 h 2066679"/>
                  <a:gd name="connsiteX46" fmla="*/ 8334 w 1173345"/>
                  <a:gd name="connsiteY46" fmla="*/ 268360 h 2066679"/>
                  <a:gd name="connsiteX47" fmla="*/ 1428 w 1173345"/>
                  <a:gd name="connsiteY47" fmla="*/ 255382 h 2066679"/>
                  <a:gd name="connsiteX48" fmla="*/ 1428 w 1173345"/>
                  <a:gd name="connsiteY48" fmla="*/ 242047 h 2066679"/>
                  <a:gd name="connsiteX49" fmla="*/ 13811 w 1173345"/>
                  <a:gd name="connsiteY49" fmla="*/ 249667 h 2066679"/>
                  <a:gd name="connsiteX50" fmla="*/ 20252 w 1173345"/>
                  <a:gd name="connsiteY50" fmla="*/ 255495 h 2066679"/>
                  <a:gd name="connsiteX51" fmla="*/ 16668 w 1173345"/>
                  <a:gd name="connsiteY51" fmla="*/ 245857 h 2066679"/>
                  <a:gd name="connsiteX52" fmla="*/ 3333 w 1173345"/>
                  <a:gd name="connsiteY52" fmla="*/ 231569 h 2066679"/>
                  <a:gd name="connsiteX53" fmla="*/ 476 w 1173345"/>
                  <a:gd name="connsiteY53" fmla="*/ 214424 h 2066679"/>
                  <a:gd name="connsiteX54" fmla="*/ 7500 w 1173345"/>
                  <a:gd name="connsiteY54" fmla="*/ 202994 h 2066679"/>
                  <a:gd name="connsiteX55" fmla="*/ 14734 w 1173345"/>
                  <a:gd name="connsiteY55" fmla="*/ 206432 h 2066679"/>
                  <a:gd name="connsiteX56" fmla="*/ 13334 w 1173345"/>
                  <a:gd name="connsiteY56" fmla="*/ 204423 h 2066679"/>
                  <a:gd name="connsiteX57" fmla="*/ 8096 w 1173345"/>
                  <a:gd name="connsiteY57" fmla="*/ 185849 h 2066679"/>
                  <a:gd name="connsiteX58" fmla="*/ 24288 w 1173345"/>
                  <a:gd name="connsiteY58" fmla="*/ 161084 h 2066679"/>
                  <a:gd name="connsiteX59" fmla="*/ 39528 w 1173345"/>
                  <a:gd name="connsiteY59" fmla="*/ 180134 h 2066679"/>
                  <a:gd name="connsiteX60" fmla="*/ 50513 w 1173345"/>
                  <a:gd name="connsiteY60" fmla="*/ 195343 h 2066679"/>
                  <a:gd name="connsiteX61" fmla="*/ 52459 w 1173345"/>
                  <a:gd name="connsiteY61" fmla="*/ 189739 h 2066679"/>
                  <a:gd name="connsiteX62" fmla="*/ 45243 w 1173345"/>
                  <a:gd name="connsiteY62" fmla="*/ 177277 h 2066679"/>
                  <a:gd name="connsiteX63" fmla="*/ 34766 w 1173345"/>
                  <a:gd name="connsiteY63" fmla="*/ 159179 h 2066679"/>
                  <a:gd name="connsiteX64" fmla="*/ 35718 w 1173345"/>
                  <a:gd name="connsiteY64" fmla="*/ 112507 h 2066679"/>
                  <a:gd name="connsiteX65" fmla="*/ 43338 w 1173345"/>
                  <a:gd name="connsiteY65" fmla="*/ 119294 h 2066679"/>
                  <a:gd name="connsiteX66" fmla="*/ 49216 w 1173345"/>
                  <a:gd name="connsiteY66" fmla="*/ 125079 h 2066679"/>
                  <a:gd name="connsiteX67" fmla="*/ 38814 w 1173345"/>
                  <a:gd name="connsiteY67" fmla="*/ 102506 h 2066679"/>
                  <a:gd name="connsiteX68" fmla="*/ 43338 w 1173345"/>
                  <a:gd name="connsiteY68" fmla="*/ 75359 h 2066679"/>
                  <a:gd name="connsiteX69" fmla="*/ 55721 w 1173345"/>
                  <a:gd name="connsiteY69" fmla="*/ 74407 h 2066679"/>
                  <a:gd name="connsiteX70" fmla="*/ 63572 w 1173345"/>
                  <a:gd name="connsiteY70" fmla="*/ 82732 h 2066679"/>
                  <a:gd name="connsiteX71" fmla="*/ 58578 w 1173345"/>
                  <a:gd name="connsiteY71" fmla="*/ 68692 h 2066679"/>
                  <a:gd name="connsiteX72" fmla="*/ 69056 w 1173345"/>
                  <a:gd name="connsiteY72" fmla="*/ 22972 h 2066679"/>
                  <a:gd name="connsiteX73" fmla="*/ 88106 w 1173345"/>
                  <a:gd name="connsiteY73" fmla="*/ 38212 h 2066679"/>
                  <a:gd name="connsiteX74" fmla="*/ 100012 w 1173345"/>
                  <a:gd name="connsiteY74" fmla="*/ 50832 h 2066679"/>
                  <a:gd name="connsiteX75" fmla="*/ 100453 w 1173345"/>
                  <a:gd name="connsiteY75" fmla="*/ 51516 h 2066679"/>
                  <a:gd name="connsiteX76" fmla="*/ 100543 w 1173345"/>
                  <a:gd name="connsiteY76" fmla="*/ 51255 h 2066679"/>
                  <a:gd name="connsiteX77" fmla="*/ 92868 w 1173345"/>
                  <a:gd name="connsiteY77" fmla="*/ 37259 h 2066679"/>
                  <a:gd name="connsiteX78" fmla="*/ 90963 w 1173345"/>
                  <a:gd name="connsiteY78" fmla="*/ 2017 h 2066679"/>
                  <a:gd name="connsiteX0" fmla="*/ 90963 w 1173345"/>
                  <a:gd name="connsiteY0" fmla="*/ 2017 h 2066679"/>
                  <a:gd name="connsiteX1" fmla="*/ 117633 w 1173345"/>
                  <a:gd name="connsiteY1" fmla="*/ 23924 h 2066679"/>
                  <a:gd name="connsiteX2" fmla="*/ 755808 w 1173345"/>
                  <a:gd name="connsiteY2" fmla="*/ 1018334 h 2066679"/>
                  <a:gd name="connsiteX3" fmla="*/ 1010932 w 1173345"/>
                  <a:gd name="connsiteY3" fmla="*/ 1432395 h 2066679"/>
                  <a:gd name="connsiteX4" fmla="*/ 1021735 w 1173345"/>
                  <a:gd name="connsiteY4" fmla="*/ 1448745 h 2066679"/>
                  <a:gd name="connsiteX5" fmla="*/ 1166336 w 1173345"/>
                  <a:gd name="connsiteY5" fmla="*/ 1668892 h 2066679"/>
                  <a:gd name="connsiteX6" fmla="*/ 1170146 w 1173345"/>
                  <a:gd name="connsiteY6" fmla="*/ 1686989 h 2066679"/>
                  <a:gd name="connsiteX7" fmla="*/ 1156811 w 1173345"/>
                  <a:gd name="connsiteY7" fmla="*/ 1702229 h 2066679"/>
                  <a:gd name="connsiteX8" fmla="*/ 1152681 w 1173345"/>
                  <a:gd name="connsiteY8" fmla="*/ 1698562 h 2066679"/>
                  <a:gd name="connsiteX9" fmla="*/ 1155858 w 1173345"/>
                  <a:gd name="connsiteY9" fmla="*/ 1706992 h 2066679"/>
                  <a:gd name="connsiteX10" fmla="*/ 1169193 w 1173345"/>
                  <a:gd name="connsiteY10" fmla="*/ 1726994 h 2066679"/>
                  <a:gd name="connsiteX11" fmla="*/ 1170146 w 1173345"/>
                  <a:gd name="connsiteY11" fmla="*/ 1744139 h 2066679"/>
                  <a:gd name="connsiteX12" fmla="*/ 1164431 w 1173345"/>
                  <a:gd name="connsiteY12" fmla="*/ 1746044 h 2066679"/>
                  <a:gd name="connsiteX13" fmla="*/ 1155144 w 1173345"/>
                  <a:gd name="connsiteY13" fmla="*/ 1739734 h 2066679"/>
                  <a:gd name="connsiteX14" fmla="*/ 1150790 w 1173345"/>
                  <a:gd name="connsiteY14" fmla="*/ 1731131 h 2066679"/>
                  <a:gd name="connsiteX15" fmla="*/ 1153477 w 1173345"/>
                  <a:gd name="connsiteY15" fmla="*/ 1741282 h 2066679"/>
                  <a:gd name="connsiteX16" fmla="*/ 1157763 w 1173345"/>
                  <a:gd name="connsiteY16" fmla="*/ 1754617 h 2066679"/>
                  <a:gd name="connsiteX17" fmla="*/ 1166336 w 1173345"/>
                  <a:gd name="connsiteY17" fmla="*/ 1769857 h 2066679"/>
                  <a:gd name="connsiteX18" fmla="*/ 1167288 w 1173345"/>
                  <a:gd name="connsiteY18" fmla="*/ 1793669 h 2066679"/>
                  <a:gd name="connsiteX19" fmla="*/ 1161573 w 1173345"/>
                  <a:gd name="connsiteY19" fmla="*/ 1799384 h 2066679"/>
                  <a:gd name="connsiteX20" fmla="*/ 1154567 w 1173345"/>
                  <a:gd name="connsiteY20" fmla="*/ 1794197 h 2066679"/>
                  <a:gd name="connsiteX21" fmla="*/ 1158716 w 1173345"/>
                  <a:gd name="connsiteY21" fmla="*/ 1806052 h 2066679"/>
                  <a:gd name="connsiteX22" fmla="*/ 1164431 w 1173345"/>
                  <a:gd name="connsiteY22" fmla="*/ 1815577 h 2066679"/>
                  <a:gd name="connsiteX23" fmla="*/ 1165383 w 1173345"/>
                  <a:gd name="connsiteY23" fmla="*/ 1834627 h 2066679"/>
                  <a:gd name="connsiteX24" fmla="*/ 1159668 w 1173345"/>
                  <a:gd name="connsiteY24" fmla="*/ 1839389 h 2066679"/>
                  <a:gd name="connsiteX25" fmla="*/ 1147970 w 1173345"/>
                  <a:gd name="connsiteY25" fmla="*/ 1827691 h 2066679"/>
                  <a:gd name="connsiteX26" fmla="*/ 1148166 w 1173345"/>
                  <a:gd name="connsiteY26" fmla="*/ 1834261 h 2066679"/>
                  <a:gd name="connsiteX27" fmla="*/ 1149191 w 1173345"/>
                  <a:gd name="connsiteY27" fmla="*/ 1835579 h 2066679"/>
                  <a:gd name="connsiteX28" fmla="*/ 1156811 w 1173345"/>
                  <a:gd name="connsiteY28" fmla="*/ 1852724 h 2066679"/>
                  <a:gd name="connsiteX29" fmla="*/ 1165383 w 1173345"/>
                  <a:gd name="connsiteY29" fmla="*/ 1867964 h 2066679"/>
                  <a:gd name="connsiteX30" fmla="*/ 1166336 w 1173345"/>
                  <a:gd name="connsiteY30" fmla="*/ 1909874 h 2066679"/>
                  <a:gd name="connsiteX31" fmla="*/ 1161573 w 1173345"/>
                  <a:gd name="connsiteY31" fmla="*/ 1913684 h 2066679"/>
                  <a:gd name="connsiteX32" fmla="*/ 1153999 w 1173345"/>
                  <a:gd name="connsiteY32" fmla="*/ 1910120 h 2066679"/>
                  <a:gd name="connsiteX33" fmla="*/ 1155859 w 1173345"/>
                  <a:gd name="connsiteY33" fmla="*/ 1914637 h 2066679"/>
                  <a:gd name="connsiteX34" fmla="*/ 1161574 w 1173345"/>
                  <a:gd name="connsiteY34" fmla="*/ 1981312 h 2066679"/>
                  <a:gd name="connsiteX35" fmla="*/ 1156574 w 1173345"/>
                  <a:gd name="connsiteY35" fmla="*/ 1986313 h 2066679"/>
                  <a:gd name="connsiteX36" fmla="*/ 1152613 w 1173345"/>
                  <a:gd name="connsiteY36" fmla="*/ 1983232 h 2066679"/>
                  <a:gd name="connsiteX37" fmla="*/ 1153111 w 1173345"/>
                  <a:gd name="connsiteY37" fmla="*/ 1999917 h 2066679"/>
                  <a:gd name="connsiteX38" fmla="*/ 1158715 w 1173345"/>
                  <a:gd name="connsiteY38" fmla="*/ 2012150 h 2066679"/>
                  <a:gd name="connsiteX39" fmla="*/ 1162525 w 1173345"/>
                  <a:gd name="connsiteY39" fmla="*/ 2041320 h 2066679"/>
                  <a:gd name="connsiteX40" fmla="*/ 1159668 w 1173345"/>
                  <a:gd name="connsiteY40" fmla="*/ 2064180 h 2066679"/>
                  <a:gd name="connsiteX41" fmla="*/ 1154840 w 1173345"/>
                  <a:gd name="connsiteY41" fmla="*/ 2057815 h 2066679"/>
                  <a:gd name="connsiteX42" fmla="*/ 1155104 w 1173345"/>
                  <a:gd name="connsiteY42" fmla="*/ 2066679 h 2066679"/>
                  <a:gd name="connsiteX43" fmla="*/ 5313 w 1173345"/>
                  <a:gd name="connsiteY43" fmla="*/ 274092 h 2066679"/>
                  <a:gd name="connsiteX44" fmla="*/ 9599 w 1173345"/>
                  <a:gd name="connsiteY44" fmla="*/ 271521 h 2066679"/>
                  <a:gd name="connsiteX45" fmla="*/ 8334 w 1173345"/>
                  <a:gd name="connsiteY45" fmla="*/ 268360 h 2066679"/>
                  <a:gd name="connsiteX46" fmla="*/ 1428 w 1173345"/>
                  <a:gd name="connsiteY46" fmla="*/ 255382 h 2066679"/>
                  <a:gd name="connsiteX47" fmla="*/ 1428 w 1173345"/>
                  <a:gd name="connsiteY47" fmla="*/ 242047 h 2066679"/>
                  <a:gd name="connsiteX48" fmla="*/ 13811 w 1173345"/>
                  <a:gd name="connsiteY48" fmla="*/ 249667 h 2066679"/>
                  <a:gd name="connsiteX49" fmla="*/ 20252 w 1173345"/>
                  <a:gd name="connsiteY49" fmla="*/ 255495 h 2066679"/>
                  <a:gd name="connsiteX50" fmla="*/ 16668 w 1173345"/>
                  <a:gd name="connsiteY50" fmla="*/ 245857 h 2066679"/>
                  <a:gd name="connsiteX51" fmla="*/ 3333 w 1173345"/>
                  <a:gd name="connsiteY51" fmla="*/ 231569 h 2066679"/>
                  <a:gd name="connsiteX52" fmla="*/ 476 w 1173345"/>
                  <a:gd name="connsiteY52" fmla="*/ 214424 h 2066679"/>
                  <a:gd name="connsiteX53" fmla="*/ 7500 w 1173345"/>
                  <a:gd name="connsiteY53" fmla="*/ 202994 h 2066679"/>
                  <a:gd name="connsiteX54" fmla="*/ 14734 w 1173345"/>
                  <a:gd name="connsiteY54" fmla="*/ 206432 h 2066679"/>
                  <a:gd name="connsiteX55" fmla="*/ 13334 w 1173345"/>
                  <a:gd name="connsiteY55" fmla="*/ 204423 h 2066679"/>
                  <a:gd name="connsiteX56" fmla="*/ 8096 w 1173345"/>
                  <a:gd name="connsiteY56" fmla="*/ 185849 h 2066679"/>
                  <a:gd name="connsiteX57" fmla="*/ 24288 w 1173345"/>
                  <a:gd name="connsiteY57" fmla="*/ 161084 h 2066679"/>
                  <a:gd name="connsiteX58" fmla="*/ 39528 w 1173345"/>
                  <a:gd name="connsiteY58" fmla="*/ 180134 h 2066679"/>
                  <a:gd name="connsiteX59" fmla="*/ 50513 w 1173345"/>
                  <a:gd name="connsiteY59" fmla="*/ 195343 h 2066679"/>
                  <a:gd name="connsiteX60" fmla="*/ 52459 w 1173345"/>
                  <a:gd name="connsiteY60" fmla="*/ 189739 h 2066679"/>
                  <a:gd name="connsiteX61" fmla="*/ 45243 w 1173345"/>
                  <a:gd name="connsiteY61" fmla="*/ 177277 h 2066679"/>
                  <a:gd name="connsiteX62" fmla="*/ 34766 w 1173345"/>
                  <a:gd name="connsiteY62" fmla="*/ 159179 h 2066679"/>
                  <a:gd name="connsiteX63" fmla="*/ 35718 w 1173345"/>
                  <a:gd name="connsiteY63" fmla="*/ 112507 h 2066679"/>
                  <a:gd name="connsiteX64" fmla="*/ 43338 w 1173345"/>
                  <a:gd name="connsiteY64" fmla="*/ 119294 h 2066679"/>
                  <a:gd name="connsiteX65" fmla="*/ 49216 w 1173345"/>
                  <a:gd name="connsiteY65" fmla="*/ 125079 h 2066679"/>
                  <a:gd name="connsiteX66" fmla="*/ 38814 w 1173345"/>
                  <a:gd name="connsiteY66" fmla="*/ 102506 h 2066679"/>
                  <a:gd name="connsiteX67" fmla="*/ 43338 w 1173345"/>
                  <a:gd name="connsiteY67" fmla="*/ 75359 h 2066679"/>
                  <a:gd name="connsiteX68" fmla="*/ 55721 w 1173345"/>
                  <a:gd name="connsiteY68" fmla="*/ 74407 h 2066679"/>
                  <a:gd name="connsiteX69" fmla="*/ 63572 w 1173345"/>
                  <a:gd name="connsiteY69" fmla="*/ 82732 h 2066679"/>
                  <a:gd name="connsiteX70" fmla="*/ 58578 w 1173345"/>
                  <a:gd name="connsiteY70" fmla="*/ 68692 h 2066679"/>
                  <a:gd name="connsiteX71" fmla="*/ 69056 w 1173345"/>
                  <a:gd name="connsiteY71" fmla="*/ 22972 h 2066679"/>
                  <a:gd name="connsiteX72" fmla="*/ 88106 w 1173345"/>
                  <a:gd name="connsiteY72" fmla="*/ 38212 h 2066679"/>
                  <a:gd name="connsiteX73" fmla="*/ 100012 w 1173345"/>
                  <a:gd name="connsiteY73" fmla="*/ 50832 h 2066679"/>
                  <a:gd name="connsiteX74" fmla="*/ 100453 w 1173345"/>
                  <a:gd name="connsiteY74" fmla="*/ 51516 h 2066679"/>
                  <a:gd name="connsiteX75" fmla="*/ 100543 w 1173345"/>
                  <a:gd name="connsiteY75" fmla="*/ 51255 h 2066679"/>
                  <a:gd name="connsiteX76" fmla="*/ 92868 w 1173345"/>
                  <a:gd name="connsiteY76" fmla="*/ 37259 h 2066679"/>
                  <a:gd name="connsiteX77" fmla="*/ 90963 w 1173345"/>
                  <a:gd name="connsiteY77" fmla="*/ 2017 h 2066679"/>
                  <a:gd name="connsiteX0" fmla="*/ 90963 w 1173345"/>
                  <a:gd name="connsiteY0" fmla="*/ 92160 h 2156822"/>
                  <a:gd name="connsiteX1" fmla="*/ 117633 w 1173345"/>
                  <a:gd name="connsiteY1" fmla="*/ 114067 h 2156822"/>
                  <a:gd name="connsiteX2" fmla="*/ 1010932 w 1173345"/>
                  <a:gd name="connsiteY2" fmla="*/ 1522538 h 2156822"/>
                  <a:gd name="connsiteX3" fmla="*/ 1021735 w 1173345"/>
                  <a:gd name="connsiteY3" fmla="*/ 1538888 h 2156822"/>
                  <a:gd name="connsiteX4" fmla="*/ 1166336 w 1173345"/>
                  <a:gd name="connsiteY4" fmla="*/ 1759035 h 2156822"/>
                  <a:gd name="connsiteX5" fmla="*/ 1170146 w 1173345"/>
                  <a:gd name="connsiteY5" fmla="*/ 1777132 h 2156822"/>
                  <a:gd name="connsiteX6" fmla="*/ 1156811 w 1173345"/>
                  <a:gd name="connsiteY6" fmla="*/ 1792372 h 2156822"/>
                  <a:gd name="connsiteX7" fmla="*/ 1152681 w 1173345"/>
                  <a:gd name="connsiteY7" fmla="*/ 1788705 h 2156822"/>
                  <a:gd name="connsiteX8" fmla="*/ 1155858 w 1173345"/>
                  <a:gd name="connsiteY8" fmla="*/ 1797135 h 2156822"/>
                  <a:gd name="connsiteX9" fmla="*/ 1169193 w 1173345"/>
                  <a:gd name="connsiteY9" fmla="*/ 1817137 h 2156822"/>
                  <a:gd name="connsiteX10" fmla="*/ 1170146 w 1173345"/>
                  <a:gd name="connsiteY10" fmla="*/ 1834282 h 2156822"/>
                  <a:gd name="connsiteX11" fmla="*/ 1164431 w 1173345"/>
                  <a:gd name="connsiteY11" fmla="*/ 1836187 h 2156822"/>
                  <a:gd name="connsiteX12" fmla="*/ 1155144 w 1173345"/>
                  <a:gd name="connsiteY12" fmla="*/ 1829877 h 2156822"/>
                  <a:gd name="connsiteX13" fmla="*/ 1150790 w 1173345"/>
                  <a:gd name="connsiteY13" fmla="*/ 1821274 h 2156822"/>
                  <a:gd name="connsiteX14" fmla="*/ 1153477 w 1173345"/>
                  <a:gd name="connsiteY14" fmla="*/ 1831425 h 2156822"/>
                  <a:gd name="connsiteX15" fmla="*/ 1157763 w 1173345"/>
                  <a:gd name="connsiteY15" fmla="*/ 1844760 h 2156822"/>
                  <a:gd name="connsiteX16" fmla="*/ 1166336 w 1173345"/>
                  <a:gd name="connsiteY16" fmla="*/ 1860000 h 2156822"/>
                  <a:gd name="connsiteX17" fmla="*/ 1167288 w 1173345"/>
                  <a:gd name="connsiteY17" fmla="*/ 1883812 h 2156822"/>
                  <a:gd name="connsiteX18" fmla="*/ 1161573 w 1173345"/>
                  <a:gd name="connsiteY18" fmla="*/ 1889527 h 2156822"/>
                  <a:gd name="connsiteX19" fmla="*/ 1154567 w 1173345"/>
                  <a:gd name="connsiteY19" fmla="*/ 1884340 h 2156822"/>
                  <a:gd name="connsiteX20" fmla="*/ 1158716 w 1173345"/>
                  <a:gd name="connsiteY20" fmla="*/ 1896195 h 2156822"/>
                  <a:gd name="connsiteX21" fmla="*/ 1164431 w 1173345"/>
                  <a:gd name="connsiteY21" fmla="*/ 1905720 h 2156822"/>
                  <a:gd name="connsiteX22" fmla="*/ 1165383 w 1173345"/>
                  <a:gd name="connsiteY22" fmla="*/ 1924770 h 2156822"/>
                  <a:gd name="connsiteX23" fmla="*/ 1159668 w 1173345"/>
                  <a:gd name="connsiteY23" fmla="*/ 1929532 h 2156822"/>
                  <a:gd name="connsiteX24" fmla="*/ 1147970 w 1173345"/>
                  <a:gd name="connsiteY24" fmla="*/ 1917834 h 2156822"/>
                  <a:gd name="connsiteX25" fmla="*/ 1148166 w 1173345"/>
                  <a:gd name="connsiteY25" fmla="*/ 1924404 h 2156822"/>
                  <a:gd name="connsiteX26" fmla="*/ 1149191 w 1173345"/>
                  <a:gd name="connsiteY26" fmla="*/ 1925722 h 2156822"/>
                  <a:gd name="connsiteX27" fmla="*/ 1156811 w 1173345"/>
                  <a:gd name="connsiteY27" fmla="*/ 1942867 h 2156822"/>
                  <a:gd name="connsiteX28" fmla="*/ 1165383 w 1173345"/>
                  <a:gd name="connsiteY28" fmla="*/ 1958107 h 2156822"/>
                  <a:gd name="connsiteX29" fmla="*/ 1166336 w 1173345"/>
                  <a:gd name="connsiteY29" fmla="*/ 2000017 h 2156822"/>
                  <a:gd name="connsiteX30" fmla="*/ 1161573 w 1173345"/>
                  <a:gd name="connsiteY30" fmla="*/ 2003827 h 2156822"/>
                  <a:gd name="connsiteX31" fmla="*/ 1153999 w 1173345"/>
                  <a:gd name="connsiteY31" fmla="*/ 2000263 h 2156822"/>
                  <a:gd name="connsiteX32" fmla="*/ 1155859 w 1173345"/>
                  <a:gd name="connsiteY32" fmla="*/ 2004780 h 2156822"/>
                  <a:gd name="connsiteX33" fmla="*/ 1161574 w 1173345"/>
                  <a:gd name="connsiteY33" fmla="*/ 2071455 h 2156822"/>
                  <a:gd name="connsiteX34" fmla="*/ 1156574 w 1173345"/>
                  <a:gd name="connsiteY34" fmla="*/ 2076456 h 2156822"/>
                  <a:gd name="connsiteX35" fmla="*/ 1152613 w 1173345"/>
                  <a:gd name="connsiteY35" fmla="*/ 2073375 h 2156822"/>
                  <a:gd name="connsiteX36" fmla="*/ 1153111 w 1173345"/>
                  <a:gd name="connsiteY36" fmla="*/ 2090060 h 2156822"/>
                  <a:gd name="connsiteX37" fmla="*/ 1158715 w 1173345"/>
                  <a:gd name="connsiteY37" fmla="*/ 2102293 h 2156822"/>
                  <a:gd name="connsiteX38" fmla="*/ 1162525 w 1173345"/>
                  <a:gd name="connsiteY38" fmla="*/ 2131463 h 2156822"/>
                  <a:gd name="connsiteX39" fmla="*/ 1159668 w 1173345"/>
                  <a:gd name="connsiteY39" fmla="*/ 2154323 h 2156822"/>
                  <a:gd name="connsiteX40" fmla="*/ 1154840 w 1173345"/>
                  <a:gd name="connsiteY40" fmla="*/ 2147958 h 2156822"/>
                  <a:gd name="connsiteX41" fmla="*/ 1155104 w 1173345"/>
                  <a:gd name="connsiteY41" fmla="*/ 2156822 h 2156822"/>
                  <a:gd name="connsiteX42" fmla="*/ 5313 w 1173345"/>
                  <a:gd name="connsiteY42" fmla="*/ 364235 h 2156822"/>
                  <a:gd name="connsiteX43" fmla="*/ 9599 w 1173345"/>
                  <a:gd name="connsiteY43" fmla="*/ 361664 h 2156822"/>
                  <a:gd name="connsiteX44" fmla="*/ 8334 w 1173345"/>
                  <a:gd name="connsiteY44" fmla="*/ 358503 h 2156822"/>
                  <a:gd name="connsiteX45" fmla="*/ 1428 w 1173345"/>
                  <a:gd name="connsiteY45" fmla="*/ 345525 h 2156822"/>
                  <a:gd name="connsiteX46" fmla="*/ 1428 w 1173345"/>
                  <a:gd name="connsiteY46" fmla="*/ 332190 h 2156822"/>
                  <a:gd name="connsiteX47" fmla="*/ 13811 w 1173345"/>
                  <a:gd name="connsiteY47" fmla="*/ 339810 h 2156822"/>
                  <a:gd name="connsiteX48" fmla="*/ 20252 w 1173345"/>
                  <a:gd name="connsiteY48" fmla="*/ 345638 h 2156822"/>
                  <a:gd name="connsiteX49" fmla="*/ 16668 w 1173345"/>
                  <a:gd name="connsiteY49" fmla="*/ 336000 h 2156822"/>
                  <a:gd name="connsiteX50" fmla="*/ 3333 w 1173345"/>
                  <a:gd name="connsiteY50" fmla="*/ 321712 h 2156822"/>
                  <a:gd name="connsiteX51" fmla="*/ 476 w 1173345"/>
                  <a:gd name="connsiteY51" fmla="*/ 304567 h 2156822"/>
                  <a:gd name="connsiteX52" fmla="*/ 7500 w 1173345"/>
                  <a:gd name="connsiteY52" fmla="*/ 293137 h 2156822"/>
                  <a:gd name="connsiteX53" fmla="*/ 14734 w 1173345"/>
                  <a:gd name="connsiteY53" fmla="*/ 296575 h 2156822"/>
                  <a:gd name="connsiteX54" fmla="*/ 13334 w 1173345"/>
                  <a:gd name="connsiteY54" fmla="*/ 294566 h 2156822"/>
                  <a:gd name="connsiteX55" fmla="*/ 8096 w 1173345"/>
                  <a:gd name="connsiteY55" fmla="*/ 275992 h 2156822"/>
                  <a:gd name="connsiteX56" fmla="*/ 24288 w 1173345"/>
                  <a:gd name="connsiteY56" fmla="*/ 251227 h 2156822"/>
                  <a:gd name="connsiteX57" fmla="*/ 39528 w 1173345"/>
                  <a:gd name="connsiteY57" fmla="*/ 270277 h 2156822"/>
                  <a:gd name="connsiteX58" fmla="*/ 50513 w 1173345"/>
                  <a:gd name="connsiteY58" fmla="*/ 285486 h 2156822"/>
                  <a:gd name="connsiteX59" fmla="*/ 52459 w 1173345"/>
                  <a:gd name="connsiteY59" fmla="*/ 279882 h 2156822"/>
                  <a:gd name="connsiteX60" fmla="*/ 45243 w 1173345"/>
                  <a:gd name="connsiteY60" fmla="*/ 267420 h 2156822"/>
                  <a:gd name="connsiteX61" fmla="*/ 34766 w 1173345"/>
                  <a:gd name="connsiteY61" fmla="*/ 249322 h 2156822"/>
                  <a:gd name="connsiteX62" fmla="*/ 35718 w 1173345"/>
                  <a:gd name="connsiteY62" fmla="*/ 202650 h 2156822"/>
                  <a:gd name="connsiteX63" fmla="*/ 43338 w 1173345"/>
                  <a:gd name="connsiteY63" fmla="*/ 209437 h 2156822"/>
                  <a:gd name="connsiteX64" fmla="*/ 49216 w 1173345"/>
                  <a:gd name="connsiteY64" fmla="*/ 215222 h 2156822"/>
                  <a:gd name="connsiteX65" fmla="*/ 38814 w 1173345"/>
                  <a:gd name="connsiteY65" fmla="*/ 192649 h 2156822"/>
                  <a:gd name="connsiteX66" fmla="*/ 43338 w 1173345"/>
                  <a:gd name="connsiteY66" fmla="*/ 165502 h 2156822"/>
                  <a:gd name="connsiteX67" fmla="*/ 55721 w 1173345"/>
                  <a:gd name="connsiteY67" fmla="*/ 164550 h 2156822"/>
                  <a:gd name="connsiteX68" fmla="*/ 63572 w 1173345"/>
                  <a:gd name="connsiteY68" fmla="*/ 172875 h 2156822"/>
                  <a:gd name="connsiteX69" fmla="*/ 58578 w 1173345"/>
                  <a:gd name="connsiteY69" fmla="*/ 158835 h 2156822"/>
                  <a:gd name="connsiteX70" fmla="*/ 69056 w 1173345"/>
                  <a:gd name="connsiteY70" fmla="*/ 113115 h 2156822"/>
                  <a:gd name="connsiteX71" fmla="*/ 88106 w 1173345"/>
                  <a:gd name="connsiteY71" fmla="*/ 128355 h 2156822"/>
                  <a:gd name="connsiteX72" fmla="*/ 100012 w 1173345"/>
                  <a:gd name="connsiteY72" fmla="*/ 140975 h 2156822"/>
                  <a:gd name="connsiteX73" fmla="*/ 100453 w 1173345"/>
                  <a:gd name="connsiteY73" fmla="*/ 141659 h 2156822"/>
                  <a:gd name="connsiteX74" fmla="*/ 100543 w 1173345"/>
                  <a:gd name="connsiteY74" fmla="*/ 141398 h 2156822"/>
                  <a:gd name="connsiteX75" fmla="*/ 92868 w 1173345"/>
                  <a:gd name="connsiteY75" fmla="*/ 127402 h 2156822"/>
                  <a:gd name="connsiteX76" fmla="*/ 90963 w 1173345"/>
                  <a:gd name="connsiteY76" fmla="*/ 92160 h 2156822"/>
                  <a:gd name="connsiteX0" fmla="*/ 90963 w 1173345"/>
                  <a:gd name="connsiteY0" fmla="*/ 92160 h 2156822"/>
                  <a:gd name="connsiteX1" fmla="*/ 117633 w 1173345"/>
                  <a:gd name="connsiteY1" fmla="*/ 114067 h 2156822"/>
                  <a:gd name="connsiteX2" fmla="*/ 1010932 w 1173345"/>
                  <a:gd name="connsiteY2" fmla="*/ 1522538 h 2156822"/>
                  <a:gd name="connsiteX3" fmla="*/ 1166336 w 1173345"/>
                  <a:gd name="connsiteY3" fmla="*/ 1759035 h 2156822"/>
                  <a:gd name="connsiteX4" fmla="*/ 1170146 w 1173345"/>
                  <a:gd name="connsiteY4" fmla="*/ 1777132 h 2156822"/>
                  <a:gd name="connsiteX5" fmla="*/ 1156811 w 1173345"/>
                  <a:gd name="connsiteY5" fmla="*/ 1792372 h 2156822"/>
                  <a:gd name="connsiteX6" fmla="*/ 1152681 w 1173345"/>
                  <a:gd name="connsiteY6" fmla="*/ 1788705 h 2156822"/>
                  <a:gd name="connsiteX7" fmla="*/ 1155858 w 1173345"/>
                  <a:gd name="connsiteY7" fmla="*/ 1797135 h 2156822"/>
                  <a:gd name="connsiteX8" fmla="*/ 1169193 w 1173345"/>
                  <a:gd name="connsiteY8" fmla="*/ 1817137 h 2156822"/>
                  <a:gd name="connsiteX9" fmla="*/ 1170146 w 1173345"/>
                  <a:gd name="connsiteY9" fmla="*/ 1834282 h 2156822"/>
                  <a:gd name="connsiteX10" fmla="*/ 1164431 w 1173345"/>
                  <a:gd name="connsiteY10" fmla="*/ 1836187 h 2156822"/>
                  <a:gd name="connsiteX11" fmla="*/ 1155144 w 1173345"/>
                  <a:gd name="connsiteY11" fmla="*/ 1829877 h 2156822"/>
                  <a:gd name="connsiteX12" fmla="*/ 1150790 w 1173345"/>
                  <a:gd name="connsiteY12" fmla="*/ 1821274 h 2156822"/>
                  <a:gd name="connsiteX13" fmla="*/ 1153477 w 1173345"/>
                  <a:gd name="connsiteY13" fmla="*/ 1831425 h 2156822"/>
                  <a:gd name="connsiteX14" fmla="*/ 1157763 w 1173345"/>
                  <a:gd name="connsiteY14" fmla="*/ 1844760 h 2156822"/>
                  <a:gd name="connsiteX15" fmla="*/ 1166336 w 1173345"/>
                  <a:gd name="connsiteY15" fmla="*/ 1860000 h 2156822"/>
                  <a:gd name="connsiteX16" fmla="*/ 1167288 w 1173345"/>
                  <a:gd name="connsiteY16" fmla="*/ 1883812 h 2156822"/>
                  <a:gd name="connsiteX17" fmla="*/ 1161573 w 1173345"/>
                  <a:gd name="connsiteY17" fmla="*/ 1889527 h 2156822"/>
                  <a:gd name="connsiteX18" fmla="*/ 1154567 w 1173345"/>
                  <a:gd name="connsiteY18" fmla="*/ 1884340 h 2156822"/>
                  <a:gd name="connsiteX19" fmla="*/ 1158716 w 1173345"/>
                  <a:gd name="connsiteY19" fmla="*/ 1896195 h 2156822"/>
                  <a:gd name="connsiteX20" fmla="*/ 1164431 w 1173345"/>
                  <a:gd name="connsiteY20" fmla="*/ 1905720 h 2156822"/>
                  <a:gd name="connsiteX21" fmla="*/ 1165383 w 1173345"/>
                  <a:gd name="connsiteY21" fmla="*/ 1924770 h 2156822"/>
                  <a:gd name="connsiteX22" fmla="*/ 1159668 w 1173345"/>
                  <a:gd name="connsiteY22" fmla="*/ 1929532 h 2156822"/>
                  <a:gd name="connsiteX23" fmla="*/ 1147970 w 1173345"/>
                  <a:gd name="connsiteY23" fmla="*/ 1917834 h 2156822"/>
                  <a:gd name="connsiteX24" fmla="*/ 1148166 w 1173345"/>
                  <a:gd name="connsiteY24" fmla="*/ 1924404 h 2156822"/>
                  <a:gd name="connsiteX25" fmla="*/ 1149191 w 1173345"/>
                  <a:gd name="connsiteY25" fmla="*/ 1925722 h 2156822"/>
                  <a:gd name="connsiteX26" fmla="*/ 1156811 w 1173345"/>
                  <a:gd name="connsiteY26" fmla="*/ 1942867 h 2156822"/>
                  <a:gd name="connsiteX27" fmla="*/ 1165383 w 1173345"/>
                  <a:gd name="connsiteY27" fmla="*/ 1958107 h 2156822"/>
                  <a:gd name="connsiteX28" fmla="*/ 1166336 w 1173345"/>
                  <a:gd name="connsiteY28" fmla="*/ 2000017 h 2156822"/>
                  <a:gd name="connsiteX29" fmla="*/ 1161573 w 1173345"/>
                  <a:gd name="connsiteY29" fmla="*/ 2003827 h 2156822"/>
                  <a:gd name="connsiteX30" fmla="*/ 1153999 w 1173345"/>
                  <a:gd name="connsiteY30" fmla="*/ 2000263 h 2156822"/>
                  <a:gd name="connsiteX31" fmla="*/ 1155859 w 1173345"/>
                  <a:gd name="connsiteY31" fmla="*/ 2004780 h 2156822"/>
                  <a:gd name="connsiteX32" fmla="*/ 1161574 w 1173345"/>
                  <a:gd name="connsiteY32" fmla="*/ 2071455 h 2156822"/>
                  <a:gd name="connsiteX33" fmla="*/ 1156574 w 1173345"/>
                  <a:gd name="connsiteY33" fmla="*/ 2076456 h 2156822"/>
                  <a:gd name="connsiteX34" fmla="*/ 1152613 w 1173345"/>
                  <a:gd name="connsiteY34" fmla="*/ 2073375 h 2156822"/>
                  <a:gd name="connsiteX35" fmla="*/ 1153111 w 1173345"/>
                  <a:gd name="connsiteY35" fmla="*/ 2090060 h 2156822"/>
                  <a:gd name="connsiteX36" fmla="*/ 1158715 w 1173345"/>
                  <a:gd name="connsiteY36" fmla="*/ 2102293 h 2156822"/>
                  <a:gd name="connsiteX37" fmla="*/ 1162525 w 1173345"/>
                  <a:gd name="connsiteY37" fmla="*/ 2131463 h 2156822"/>
                  <a:gd name="connsiteX38" fmla="*/ 1159668 w 1173345"/>
                  <a:gd name="connsiteY38" fmla="*/ 2154323 h 2156822"/>
                  <a:gd name="connsiteX39" fmla="*/ 1154840 w 1173345"/>
                  <a:gd name="connsiteY39" fmla="*/ 2147958 h 2156822"/>
                  <a:gd name="connsiteX40" fmla="*/ 1155104 w 1173345"/>
                  <a:gd name="connsiteY40" fmla="*/ 2156822 h 2156822"/>
                  <a:gd name="connsiteX41" fmla="*/ 5313 w 1173345"/>
                  <a:gd name="connsiteY41" fmla="*/ 364235 h 2156822"/>
                  <a:gd name="connsiteX42" fmla="*/ 9599 w 1173345"/>
                  <a:gd name="connsiteY42" fmla="*/ 361664 h 2156822"/>
                  <a:gd name="connsiteX43" fmla="*/ 8334 w 1173345"/>
                  <a:gd name="connsiteY43" fmla="*/ 358503 h 2156822"/>
                  <a:gd name="connsiteX44" fmla="*/ 1428 w 1173345"/>
                  <a:gd name="connsiteY44" fmla="*/ 345525 h 2156822"/>
                  <a:gd name="connsiteX45" fmla="*/ 1428 w 1173345"/>
                  <a:gd name="connsiteY45" fmla="*/ 332190 h 2156822"/>
                  <a:gd name="connsiteX46" fmla="*/ 13811 w 1173345"/>
                  <a:gd name="connsiteY46" fmla="*/ 339810 h 2156822"/>
                  <a:gd name="connsiteX47" fmla="*/ 20252 w 1173345"/>
                  <a:gd name="connsiteY47" fmla="*/ 345638 h 2156822"/>
                  <a:gd name="connsiteX48" fmla="*/ 16668 w 1173345"/>
                  <a:gd name="connsiteY48" fmla="*/ 336000 h 2156822"/>
                  <a:gd name="connsiteX49" fmla="*/ 3333 w 1173345"/>
                  <a:gd name="connsiteY49" fmla="*/ 321712 h 2156822"/>
                  <a:gd name="connsiteX50" fmla="*/ 476 w 1173345"/>
                  <a:gd name="connsiteY50" fmla="*/ 304567 h 2156822"/>
                  <a:gd name="connsiteX51" fmla="*/ 7500 w 1173345"/>
                  <a:gd name="connsiteY51" fmla="*/ 293137 h 2156822"/>
                  <a:gd name="connsiteX52" fmla="*/ 14734 w 1173345"/>
                  <a:gd name="connsiteY52" fmla="*/ 296575 h 2156822"/>
                  <a:gd name="connsiteX53" fmla="*/ 13334 w 1173345"/>
                  <a:gd name="connsiteY53" fmla="*/ 294566 h 2156822"/>
                  <a:gd name="connsiteX54" fmla="*/ 8096 w 1173345"/>
                  <a:gd name="connsiteY54" fmla="*/ 275992 h 2156822"/>
                  <a:gd name="connsiteX55" fmla="*/ 24288 w 1173345"/>
                  <a:gd name="connsiteY55" fmla="*/ 251227 h 2156822"/>
                  <a:gd name="connsiteX56" fmla="*/ 39528 w 1173345"/>
                  <a:gd name="connsiteY56" fmla="*/ 270277 h 2156822"/>
                  <a:gd name="connsiteX57" fmla="*/ 50513 w 1173345"/>
                  <a:gd name="connsiteY57" fmla="*/ 285486 h 2156822"/>
                  <a:gd name="connsiteX58" fmla="*/ 52459 w 1173345"/>
                  <a:gd name="connsiteY58" fmla="*/ 279882 h 2156822"/>
                  <a:gd name="connsiteX59" fmla="*/ 45243 w 1173345"/>
                  <a:gd name="connsiteY59" fmla="*/ 267420 h 2156822"/>
                  <a:gd name="connsiteX60" fmla="*/ 34766 w 1173345"/>
                  <a:gd name="connsiteY60" fmla="*/ 249322 h 2156822"/>
                  <a:gd name="connsiteX61" fmla="*/ 35718 w 1173345"/>
                  <a:gd name="connsiteY61" fmla="*/ 202650 h 2156822"/>
                  <a:gd name="connsiteX62" fmla="*/ 43338 w 1173345"/>
                  <a:gd name="connsiteY62" fmla="*/ 209437 h 2156822"/>
                  <a:gd name="connsiteX63" fmla="*/ 49216 w 1173345"/>
                  <a:gd name="connsiteY63" fmla="*/ 215222 h 2156822"/>
                  <a:gd name="connsiteX64" fmla="*/ 38814 w 1173345"/>
                  <a:gd name="connsiteY64" fmla="*/ 192649 h 2156822"/>
                  <a:gd name="connsiteX65" fmla="*/ 43338 w 1173345"/>
                  <a:gd name="connsiteY65" fmla="*/ 165502 h 2156822"/>
                  <a:gd name="connsiteX66" fmla="*/ 55721 w 1173345"/>
                  <a:gd name="connsiteY66" fmla="*/ 164550 h 2156822"/>
                  <a:gd name="connsiteX67" fmla="*/ 63572 w 1173345"/>
                  <a:gd name="connsiteY67" fmla="*/ 172875 h 2156822"/>
                  <a:gd name="connsiteX68" fmla="*/ 58578 w 1173345"/>
                  <a:gd name="connsiteY68" fmla="*/ 158835 h 2156822"/>
                  <a:gd name="connsiteX69" fmla="*/ 69056 w 1173345"/>
                  <a:gd name="connsiteY69" fmla="*/ 113115 h 2156822"/>
                  <a:gd name="connsiteX70" fmla="*/ 88106 w 1173345"/>
                  <a:gd name="connsiteY70" fmla="*/ 128355 h 2156822"/>
                  <a:gd name="connsiteX71" fmla="*/ 100012 w 1173345"/>
                  <a:gd name="connsiteY71" fmla="*/ 140975 h 2156822"/>
                  <a:gd name="connsiteX72" fmla="*/ 100453 w 1173345"/>
                  <a:gd name="connsiteY72" fmla="*/ 141659 h 2156822"/>
                  <a:gd name="connsiteX73" fmla="*/ 100543 w 1173345"/>
                  <a:gd name="connsiteY73" fmla="*/ 141398 h 2156822"/>
                  <a:gd name="connsiteX74" fmla="*/ 92868 w 1173345"/>
                  <a:gd name="connsiteY74" fmla="*/ 127402 h 2156822"/>
                  <a:gd name="connsiteX75" fmla="*/ 90963 w 1173345"/>
                  <a:gd name="connsiteY75" fmla="*/ 92160 h 2156822"/>
                  <a:gd name="connsiteX0" fmla="*/ 90963 w 1173345"/>
                  <a:gd name="connsiteY0" fmla="*/ 109599 h 2174261"/>
                  <a:gd name="connsiteX1" fmla="*/ 117633 w 1173345"/>
                  <a:gd name="connsiteY1" fmla="*/ 131506 h 2174261"/>
                  <a:gd name="connsiteX2" fmla="*/ 1166336 w 1173345"/>
                  <a:gd name="connsiteY2" fmla="*/ 1776474 h 2174261"/>
                  <a:gd name="connsiteX3" fmla="*/ 1170146 w 1173345"/>
                  <a:gd name="connsiteY3" fmla="*/ 1794571 h 2174261"/>
                  <a:gd name="connsiteX4" fmla="*/ 1156811 w 1173345"/>
                  <a:gd name="connsiteY4" fmla="*/ 1809811 h 2174261"/>
                  <a:gd name="connsiteX5" fmla="*/ 1152681 w 1173345"/>
                  <a:gd name="connsiteY5" fmla="*/ 1806144 h 2174261"/>
                  <a:gd name="connsiteX6" fmla="*/ 1155858 w 1173345"/>
                  <a:gd name="connsiteY6" fmla="*/ 1814574 h 2174261"/>
                  <a:gd name="connsiteX7" fmla="*/ 1169193 w 1173345"/>
                  <a:gd name="connsiteY7" fmla="*/ 1834576 h 2174261"/>
                  <a:gd name="connsiteX8" fmla="*/ 1170146 w 1173345"/>
                  <a:gd name="connsiteY8" fmla="*/ 1851721 h 2174261"/>
                  <a:gd name="connsiteX9" fmla="*/ 1164431 w 1173345"/>
                  <a:gd name="connsiteY9" fmla="*/ 1853626 h 2174261"/>
                  <a:gd name="connsiteX10" fmla="*/ 1155144 w 1173345"/>
                  <a:gd name="connsiteY10" fmla="*/ 1847316 h 2174261"/>
                  <a:gd name="connsiteX11" fmla="*/ 1150790 w 1173345"/>
                  <a:gd name="connsiteY11" fmla="*/ 1838713 h 2174261"/>
                  <a:gd name="connsiteX12" fmla="*/ 1153477 w 1173345"/>
                  <a:gd name="connsiteY12" fmla="*/ 1848864 h 2174261"/>
                  <a:gd name="connsiteX13" fmla="*/ 1157763 w 1173345"/>
                  <a:gd name="connsiteY13" fmla="*/ 1862199 h 2174261"/>
                  <a:gd name="connsiteX14" fmla="*/ 1166336 w 1173345"/>
                  <a:gd name="connsiteY14" fmla="*/ 1877439 h 2174261"/>
                  <a:gd name="connsiteX15" fmla="*/ 1167288 w 1173345"/>
                  <a:gd name="connsiteY15" fmla="*/ 1901251 h 2174261"/>
                  <a:gd name="connsiteX16" fmla="*/ 1161573 w 1173345"/>
                  <a:gd name="connsiteY16" fmla="*/ 1906966 h 2174261"/>
                  <a:gd name="connsiteX17" fmla="*/ 1154567 w 1173345"/>
                  <a:gd name="connsiteY17" fmla="*/ 1901779 h 2174261"/>
                  <a:gd name="connsiteX18" fmla="*/ 1158716 w 1173345"/>
                  <a:gd name="connsiteY18" fmla="*/ 1913634 h 2174261"/>
                  <a:gd name="connsiteX19" fmla="*/ 1164431 w 1173345"/>
                  <a:gd name="connsiteY19" fmla="*/ 1923159 h 2174261"/>
                  <a:gd name="connsiteX20" fmla="*/ 1165383 w 1173345"/>
                  <a:gd name="connsiteY20" fmla="*/ 1942209 h 2174261"/>
                  <a:gd name="connsiteX21" fmla="*/ 1159668 w 1173345"/>
                  <a:gd name="connsiteY21" fmla="*/ 1946971 h 2174261"/>
                  <a:gd name="connsiteX22" fmla="*/ 1147970 w 1173345"/>
                  <a:gd name="connsiteY22" fmla="*/ 1935273 h 2174261"/>
                  <a:gd name="connsiteX23" fmla="*/ 1148166 w 1173345"/>
                  <a:gd name="connsiteY23" fmla="*/ 1941843 h 2174261"/>
                  <a:gd name="connsiteX24" fmla="*/ 1149191 w 1173345"/>
                  <a:gd name="connsiteY24" fmla="*/ 1943161 h 2174261"/>
                  <a:gd name="connsiteX25" fmla="*/ 1156811 w 1173345"/>
                  <a:gd name="connsiteY25" fmla="*/ 1960306 h 2174261"/>
                  <a:gd name="connsiteX26" fmla="*/ 1165383 w 1173345"/>
                  <a:gd name="connsiteY26" fmla="*/ 1975546 h 2174261"/>
                  <a:gd name="connsiteX27" fmla="*/ 1166336 w 1173345"/>
                  <a:gd name="connsiteY27" fmla="*/ 2017456 h 2174261"/>
                  <a:gd name="connsiteX28" fmla="*/ 1161573 w 1173345"/>
                  <a:gd name="connsiteY28" fmla="*/ 2021266 h 2174261"/>
                  <a:gd name="connsiteX29" fmla="*/ 1153999 w 1173345"/>
                  <a:gd name="connsiteY29" fmla="*/ 2017702 h 2174261"/>
                  <a:gd name="connsiteX30" fmla="*/ 1155859 w 1173345"/>
                  <a:gd name="connsiteY30" fmla="*/ 2022219 h 2174261"/>
                  <a:gd name="connsiteX31" fmla="*/ 1161574 w 1173345"/>
                  <a:gd name="connsiteY31" fmla="*/ 2088894 h 2174261"/>
                  <a:gd name="connsiteX32" fmla="*/ 1156574 w 1173345"/>
                  <a:gd name="connsiteY32" fmla="*/ 2093895 h 2174261"/>
                  <a:gd name="connsiteX33" fmla="*/ 1152613 w 1173345"/>
                  <a:gd name="connsiteY33" fmla="*/ 2090814 h 2174261"/>
                  <a:gd name="connsiteX34" fmla="*/ 1153111 w 1173345"/>
                  <a:gd name="connsiteY34" fmla="*/ 2107499 h 2174261"/>
                  <a:gd name="connsiteX35" fmla="*/ 1158715 w 1173345"/>
                  <a:gd name="connsiteY35" fmla="*/ 2119732 h 2174261"/>
                  <a:gd name="connsiteX36" fmla="*/ 1162525 w 1173345"/>
                  <a:gd name="connsiteY36" fmla="*/ 2148902 h 2174261"/>
                  <a:gd name="connsiteX37" fmla="*/ 1159668 w 1173345"/>
                  <a:gd name="connsiteY37" fmla="*/ 2171762 h 2174261"/>
                  <a:gd name="connsiteX38" fmla="*/ 1154840 w 1173345"/>
                  <a:gd name="connsiteY38" fmla="*/ 2165397 h 2174261"/>
                  <a:gd name="connsiteX39" fmla="*/ 1155104 w 1173345"/>
                  <a:gd name="connsiteY39" fmla="*/ 2174261 h 2174261"/>
                  <a:gd name="connsiteX40" fmla="*/ 5313 w 1173345"/>
                  <a:gd name="connsiteY40" fmla="*/ 381674 h 2174261"/>
                  <a:gd name="connsiteX41" fmla="*/ 9599 w 1173345"/>
                  <a:gd name="connsiteY41" fmla="*/ 379103 h 2174261"/>
                  <a:gd name="connsiteX42" fmla="*/ 8334 w 1173345"/>
                  <a:gd name="connsiteY42" fmla="*/ 375942 h 2174261"/>
                  <a:gd name="connsiteX43" fmla="*/ 1428 w 1173345"/>
                  <a:gd name="connsiteY43" fmla="*/ 362964 h 2174261"/>
                  <a:gd name="connsiteX44" fmla="*/ 1428 w 1173345"/>
                  <a:gd name="connsiteY44" fmla="*/ 349629 h 2174261"/>
                  <a:gd name="connsiteX45" fmla="*/ 13811 w 1173345"/>
                  <a:gd name="connsiteY45" fmla="*/ 357249 h 2174261"/>
                  <a:gd name="connsiteX46" fmla="*/ 20252 w 1173345"/>
                  <a:gd name="connsiteY46" fmla="*/ 363077 h 2174261"/>
                  <a:gd name="connsiteX47" fmla="*/ 16668 w 1173345"/>
                  <a:gd name="connsiteY47" fmla="*/ 353439 h 2174261"/>
                  <a:gd name="connsiteX48" fmla="*/ 3333 w 1173345"/>
                  <a:gd name="connsiteY48" fmla="*/ 339151 h 2174261"/>
                  <a:gd name="connsiteX49" fmla="*/ 476 w 1173345"/>
                  <a:gd name="connsiteY49" fmla="*/ 322006 h 2174261"/>
                  <a:gd name="connsiteX50" fmla="*/ 7500 w 1173345"/>
                  <a:gd name="connsiteY50" fmla="*/ 310576 h 2174261"/>
                  <a:gd name="connsiteX51" fmla="*/ 14734 w 1173345"/>
                  <a:gd name="connsiteY51" fmla="*/ 314014 h 2174261"/>
                  <a:gd name="connsiteX52" fmla="*/ 13334 w 1173345"/>
                  <a:gd name="connsiteY52" fmla="*/ 312005 h 2174261"/>
                  <a:gd name="connsiteX53" fmla="*/ 8096 w 1173345"/>
                  <a:gd name="connsiteY53" fmla="*/ 293431 h 2174261"/>
                  <a:gd name="connsiteX54" fmla="*/ 24288 w 1173345"/>
                  <a:gd name="connsiteY54" fmla="*/ 268666 h 2174261"/>
                  <a:gd name="connsiteX55" fmla="*/ 39528 w 1173345"/>
                  <a:gd name="connsiteY55" fmla="*/ 287716 h 2174261"/>
                  <a:gd name="connsiteX56" fmla="*/ 50513 w 1173345"/>
                  <a:gd name="connsiteY56" fmla="*/ 302925 h 2174261"/>
                  <a:gd name="connsiteX57" fmla="*/ 52459 w 1173345"/>
                  <a:gd name="connsiteY57" fmla="*/ 297321 h 2174261"/>
                  <a:gd name="connsiteX58" fmla="*/ 45243 w 1173345"/>
                  <a:gd name="connsiteY58" fmla="*/ 284859 h 2174261"/>
                  <a:gd name="connsiteX59" fmla="*/ 34766 w 1173345"/>
                  <a:gd name="connsiteY59" fmla="*/ 266761 h 2174261"/>
                  <a:gd name="connsiteX60" fmla="*/ 35718 w 1173345"/>
                  <a:gd name="connsiteY60" fmla="*/ 220089 h 2174261"/>
                  <a:gd name="connsiteX61" fmla="*/ 43338 w 1173345"/>
                  <a:gd name="connsiteY61" fmla="*/ 226876 h 2174261"/>
                  <a:gd name="connsiteX62" fmla="*/ 49216 w 1173345"/>
                  <a:gd name="connsiteY62" fmla="*/ 232661 h 2174261"/>
                  <a:gd name="connsiteX63" fmla="*/ 38814 w 1173345"/>
                  <a:gd name="connsiteY63" fmla="*/ 210088 h 2174261"/>
                  <a:gd name="connsiteX64" fmla="*/ 43338 w 1173345"/>
                  <a:gd name="connsiteY64" fmla="*/ 182941 h 2174261"/>
                  <a:gd name="connsiteX65" fmla="*/ 55721 w 1173345"/>
                  <a:gd name="connsiteY65" fmla="*/ 181989 h 2174261"/>
                  <a:gd name="connsiteX66" fmla="*/ 63572 w 1173345"/>
                  <a:gd name="connsiteY66" fmla="*/ 190314 h 2174261"/>
                  <a:gd name="connsiteX67" fmla="*/ 58578 w 1173345"/>
                  <a:gd name="connsiteY67" fmla="*/ 176274 h 2174261"/>
                  <a:gd name="connsiteX68" fmla="*/ 69056 w 1173345"/>
                  <a:gd name="connsiteY68" fmla="*/ 130554 h 2174261"/>
                  <a:gd name="connsiteX69" fmla="*/ 88106 w 1173345"/>
                  <a:gd name="connsiteY69" fmla="*/ 145794 h 2174261"/>
                  <a:gd name="connsiteX70" fmla="*/ 100012 w 1173345"/>
                  <a:gd name="connsiteY70" fmla="*/ 158414 h 2174261"/>
                  <a:gd name="connsiteX71" fmla="*/ 100453 w 1173345"/>
                  <a:gd name="connsiteY71" fmla="*/ 159098 h 2174261"/>
                  <a:gd name="connsiteX72" fmla="*/ 100543 w 1173345"/>
                  <a:gd name="connsiteY72" fmla="*/ 158837 h 2174261"/>
                  <a:gd name="connsiteX73" fmla="*/ 92868 w 1173345"/>
                  <a:gd name="connsiteY73" fmla="*/ 144841 h 2174261"/>
                  <a:gd name="connsiteX74" fmla="*/ 90963 w 1173345"/>
                  <a:gd name="connsiteY74" fmla="*/ 109599 h 2174261"/>
                  <a:gd name="connsiteX0" fmla="*/ 90963 w 1173345"/>
                  <a:gd name="connsiteY0" fmla="*/ 4883 h 2069545"/>
                  <a:gd name="connsiteX1" fmla="*/ 117633 w 1173345"/>
                  <a:gd name="connsiteY1" fmla="*/ 26790 h 2069545"/>
                  <a:gd name="connsiteX2" fmla="*/ 1166336 w 1173345"/>
                  <a:gd name="connsiteY2" fmla="*/ 1671758 h 2069545"/>
                  <a:gd name="connsiteX3" fmla="*/ 1170146 w 1173345"/>
                  <a:gd name="connsiteY3" fmla="*/ 1689855 h 2069545"/>
                  <a:gd name="connsiteX4" fmla="*/ 1156811 w 1173345"/>
                  <a:gd name="connsiteY4" fmla="*/ 1705095 h 2069545"/>
                  <a:gd name="connsiteX5" fmla="*/ 1152681 w 1173345"/>
                  <a:gd name="connsiteY5" fmla="*/ 1701428 h 2069545"/>
                  <a:gd name="connsiteX6" fmla="*/ 1155858 w 1173345"/>
                  <a:gd name="connsiteY6" fmla="*/ 1709858 h 2069545"/>
                  <a:gd name="connsiteX7" fmla="*/ 1169193 w 1173345"/>
                  <a:gd name="connsiteY7" fmla="*/ 1729860 h 2069545"/>
                  <a:gd name="connsiteX8" fmla="*/ 1170146 w 1173345"/>
                  <a:gd name="connsiteY8" fmla="*/ 1747005 h 2069545"/>
                  <a:gd name="connsiteX9" fmla="*/ 1164431 w 1173345"/>
                  <a:gd name="connsiteY9" fmla="*/ 1748910 h 2069545"/>
                  <a:gd name="connsiteX10" fmla="*/ 1155144 w 1173345"/>
                  <a:gd name="connsiteY10" fmla="*/ 1742600 h 2069545"/>
                  <a:gd name="connsiteX11" fmla="*/ 1150790 w 1173345"/>
                  <a:gd name="connsiteY11" fmla="*/ 1733997 h 2069545"/>
                  <a:gd name="connsiteX12" fmla="*/ 1153477 w 1173345"/>
                  <a:gd name="connsiteY12" fmla="*/ 1744148 h 2069545"/>
                  <a:gd name="connsiteX13" fmla="*/ 1157763 w 1173345"/>
                  <a:gd name="connsiteY13" fmla="*/ 1757483 h 2069545"/>
                  <a:gd name="connsiteX14" fmla="*/ 1166336 w 1173345"/>
                  <a:gd name="connsiteY14" fmla="*/ 1772723 h 2069545"/>
                  <a:gd name="connsiteX15" fmla="*/ 1167288 w 1173345"/>
                  <a:gd name="connsiteY15" fmla="*/ 1796535 h 2069545"/>
                  <a:gd name="connsiteX16" fmla="*/ 1161573 w 1173345"/>
                  <a:gd name="connsiteY16" fmla="*/ 1802250 h 2069545"/>
                  <a:gd name="connsiteX17" fmla="*/ 1154567 w 1173345"/>
                  <a:gd name="connsiteY17" fmla="*/ 1797063 h 2069545"/>
                  <a:gd name="connsiteX18" fmla="*/ 1158716 w 1173345"/>
                  <a:gd name="connsiteY18" fmla="*/ 1808918 h 2069545"/>
                  <a:gd name="connsiteX19" fmla="*/ 1164431 w 1173345"/>
                  <a:gd name="connsiteY19" fmla="*/ 1818443 h 2069545"/>
                  <a:gd name="connsiteX20" fmla="*/ 1165383 w 1173345"/>
                  <a:gd name="connsiteY20" fmla="*/ 1837493 h 2069545"/>
                  <a:gd name="connsiteX21" fmla="*/ 1159668 w 1173345"/>
                  <a:gd name="connsiteY21" fmla="*/ 1842255 h 2069545"/>
                  <a:gd name="connsiteX22" fmla="*/ 1147970 w 1173345"/>
                  <a:gd name="connsiteY22" fmla="*/ 1830557 h 2069545"/>
                  <a:gd name="connsiteX23" fmla="*/ 1148166 w 1173345"/>
                  <a:gd name="connsiteY23" fmla="*/ 1837127 h 2069545"/>
                  <a:gd name="connsiteX24" fmla="*/ 1149191 w 1173345"/>
                  <a:gd name="connsiteY24" fmla="*/ 1838445 h 2069545"/>
                  <a:gd name="connsiteX25" fmla="*/ 1156811 w 1173345"/>
                  <a:gd name="connsiteY25" fmla="*/ 1855590 h 2069545"/>
                  <a:gd name="connsiteX26" fmla="*/ 1165383 w 1173345"/>
                  <a:gd name="connsiteY26" fmla="*/ 1870830 h 2069545"/>
                  <a:gd name="connsiteX27" fmla="*/ 1166336 w 1173345"/>
                  <a:gd name="connsiteY27" fmla="*/ 1912740 h 2069545"/>
                  <a:gd name="connsiteX28" fmla="*/ 1161573 w 1173345"/>
                  <a:gd name="connsiteY28" fmla="*/ 1916550 h 2069545"/>
                  <a:gd name="connsiteX29" fmla="*/ 1153999 w 1173345"/>
                  <a:gd name="connsiteY29" fmla="*/ 1912986 h 2069545"/>
                  <a:gd name="connsiteX30" fmla="*/ 1155859 w 1173345"/>
                  <a:gd name="connsiteY30" fmla="*/ 1917503 h 2069545"/>
                  <a:gd name="connsiteX31" fmla="*/ 1161574 w 1173345"/>
                  <a:gd name="connsiteY31" fmla="*/ 1984178 h 2069545"/>
                  <a:gd name="connsiteX32" fmla="*/ 1156574 w 1173345"/>
                  <a:gd name="connsiteY32" fmla="*/ 1989179 h 2069545"/>
                  <a:gd name="connsiteX33" fmla="*/ 1152613 w 1173345"/>
                  <a:gd name="connsiteY33" fmla="*/ 1986098 h 2069545"/>
                  <a:gd name="connsiteX34" fmla="*/ 1153111 w 1173345"/>
                  <a:gd name="connsiteY34" fmla="*/ 2002783 h 2069545"/>
                  <a:gd name="connsiteX35" fmla="*/ 1158715 w 1173345"/>
                  <a:gd name="connsiteY35" fmla="*/ 2015016 h 2069545"/>
                  <a:gd name="connsiteX36" fmla="*/ 1162525 w 1173345"/>
                  <a:gd name="connsiteY36" fmla="*/ 2044186 h 2069545"/>
                  <a:gd name="connsiteX37" fmla="*/ 1159668 w 1173345"/>
                  <a:gd name="connsiteY37" fmla="*/ 2067046 h 2069545"/>
                  <a:gd name="connsiteX38" fmla="*/ 1154840 w 1173345"/>
                  <a:gd name="connsiteY38" fmla="*/ 2060681 h 2069545"/>
                  <a:gd name="connsiteX39" fmla="*/ 1155104 w 1173345"/>
                  <a:gd name="connsiteY39" fmla="*/ 2069545 h 2069545"/>
                  <a:gd name="connsiteX40" fmla="*/ 5313 w 1173345"/>
                  <a:gd name="connsiteY40" fmla="*/ 276958 h 2069545"/>
                  <a:gd name="connsiteX41" fmla="*/ 9599 w 1173345"/>
                  <a:gd name="connsiteY41" fmla="*/ 274387 h 2069545"/>
                  <a:gd name="connsiteX42" fmla="*/ 8334 w 1173345"/>
                  <a:gd name="connsiteY42" fmla="*/ 271226 h 2069545"/>
                  <a:gd name="connsiteX43" fmla="*/ 1428 w 1173345"/>
                  <a:gd name="connsiteY43" fmla="*/ 258248 h 2069545"/>
                  <a:gd name="connsiteX44" fmla="*/ 1428 w 1173345"/>
                  <a:gd name="connsiteY44" fmla="*/ 244913 h 2069545"/>
                  <a:gd name="connsiteX45" fmla="*/ 13811 w 1173345"/>
                  <a:gd name="connsiteY45" fmla="*/ 252533 h 2069545"/>
                  <a:gd name="connsiteX46" fmla="*/ 20252 w 1173345"/>
                  <a:gd name="connsiteY46" fmla="*/ 258361 h 2069545"/>
                  <a:gd name="connsiteX47" fmla="*/ 16668 w 1173345"/>
                  <a:gd name="connsiteY47" fmla="*/ 248723 h 2069545"/>
                  <a:gd name="connsiteX48" fmla="*/ 3333 w 1173345"/>
                  <a:gd name="connsiteY48" fmla="*/ 234435 h 2069545"/>
                  <a:gd name="connsiteX49" fmla="*/ 476 w 1173345"/>
                  <a:gd name="connsiteY49" fmla="*/ 217290 h 2069545"/>
                  <a:gd name="connsiteX50" fmla="*/ 7500 w 1173345"/>
                  <a:gd name="connsiteY50" fmla="*/ 205860 h 2069545"/>
                  <a:gd name="connsiteX51" fmla="*/ 14734 w 1173345"/>
                  <a:gd name="connsiteY51" fmla="*/ 209298 h 2069545"/>
                  <a:gd name="connsiteX52" fmla="*/ 13334 w 1173345"/>
                  <a:gd name="connsiteY52" fmla="*/ 207289 h 2069545"/>
                  <a:gd name="connsiteX53" fmla="*/ 8096 w 1173345"/>
                  <a:gd name="connsiteY53" fmla="*/ 188715 h 2069545"/>
                  <a:gd name="connsiteX54" fmla="*/ 24288 w 1173345"/>
                  <a:gd name="connsiteY54" fmla="*/ 163950 h 2069545"/>
                  <a:gd name="connsiteX55" fmla="*/ 39528 w 1173345"/>
                  <a:gd name="connsiteY55" fmla="*/ 183000 h 2069545"/>
                  <a:gd name="connsiteX56" fmla="*/ 50513 w 1173345"/>
                  <a:gd name="connsiteY56" fmla="*/ 198209 h 2069545"/>
                  <a:gd name="connsiteX57" fmla="*/ 52459 w 1173345"/>
                  <a:gd name="connsiteY57" fmla="*/ 192605 h 2069545"/>
                  <a:gd name="connsiteX58" fmla="*/ 45243 w 1173345"/>
                  <a:gd name="connsiteY58" fmla="*/ 180143 h 2069545"/>
                  <a:gd name="connsiteX59" fmla="*/ 34766 w 1173345"/>
                  <a:gd name="connsiteY59" fmla="*/ 162045 h 2069545"/>
                  <a:gd name="connsiteX60" fmla="*/ 35718 w 1173345"/>
                  <a:gd name="connsiteY60" fmla="*/ 115373 h 2069545"/>
                  <a:gd name="connsiteX61" fmla="*/ 43338 w 1173345"/>
                  <a:gd name="connsiteY61" fmla="*/ 122160 h 2069545"/>
                  <a:gd name="connsiteX62" fmla="*/ 49216 w 1173345"/>
                  <a:gd name="connsiteY62" fmla="*/ 127945 h 2069545"/>
                  <a:gd name="connsiteX63" fmla="*/ 38814 w 1173345"/>
                  <a:gd name="connsiteY63" fmla="*/ 105372 h 2069545"/>
                  <a:gd name="connsiteX64" fmla="*/ 43338 w 1173345"/>
                  <a:gd name="connsiteY64" fmla="*/ 78225 h 2069545"/>
                  <a:gd name="connsiteX65" fmla="*/ 55721 w 1173345"/>
                  <a:gd name="connsiteY65" fmla="*/ 77273 h 2069545"/>
                  <a:gd name="connsiteX66" fmla="*/ 63572 w 1173345"/>
                  <a:gd name="connsiteY66" fmla="*/ 85598 h 2069545"/>
                  <a:gd name="connsiteX67" fmla="*/ 58578 w 1173345"/>
                  <a:gd name="connsiteY67" fmla="*/ 71558 h 2069545"/>
                  <a:gd name="connsiteX68" fmla="*/ 69056 w 1173345"/>
                  <a:gd name="connsiteY68" fmla="*/ 25838 h 2069545"/>
                  <a:gd name="connsiteX69" fmla="*/ 88106 w 1173345"/>
                  <a:gd name="connsiteY69" fmla="*/ 41078 h 2069545"/>
                  <a:gd name="connsiteX70" fmla="*/ 100012 w 1173345"/>
                  <a:gd name="connsiteY70" fmla="*/ 53698 h 2069545"/>
                  <a:gd name="connsiteX71" fmla="*/ 100453 w 1173345"/>
                  <a:gd name="connsiteY71" fmla="*/ 54382 h 2069545"/>
                  <a:gd name="connsiteX72" fmla="*/ 100543 w 1173345"/>
                  <a:gd name="connsiteY72" fmla="*/ 54121 h 2069545"/>
                  <a:gd name="connsiteX73" fmla="*/ 92868 w 1173345"/>
                  <a:gd name="connsiteY73" fmla="*/ 40125 h 2069545"/>
                  <a:gd name="connsiteX74" fmla="*/ 90963 w 1173345"/>
                  <a:gd name="connsiteY74" fmla="*/ 4883 h 206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173345" h="2069545">
                    <a:moveTo>
                      <a:pt x="90963" y="4883"/>
                    </a:moveTo>
                    <a:cubicBezTo>
                      <a:pt x="109061" y="-3690"/>
                      <a:pt x="98348" y="-3561"/>
                      <a:pt x="117633" y="26790"/>
                    </a:cubicBezTo>
                    <a:lnTo>
                      <a:pt x="1166336" y="1671758"/>
                    </a:lnTo>
                    <a:cubicBezTo>
                      <a:pt x="1174909" y="1679378"/>
                      <a:pt x="1174909" y="1684140"/>
                      <a:pt x="1170146" y="1689855"/>
                    </a:cubicBezTo>
                    <a:cubicBezTo>
                      <a:pt x="1161574" y="1690808"/>
                      <a:pt x="1177766" y="1714620"/>
                      <a:pt x="1156811" y="1705095"/>
                    </a:cubicBezTo>
                    <a:lnTo>
                      <a:pt x="1152681" y="1701428"/>
                    </a:lnTo>
                    <a:lnTo>
                      <a:pt x="1155858" y="1709858"/>
                    </a:lnTo>
                    <a:cubicBezTo>
                      <a:pt x="1160621" y="1716525"/>
                      <a:pt x="1165383" y="1723193"/>
                      <a:pt x="1169193" y="1729860"/>
                    </a:cubicBezTo>
                    <a:cubicBezTo>
                      <a:pt x="1174908" y="1735575"/>
                      <a:pt x="1173003" y="1741290"/>
                      <a:pt x="1170146" y="1747005"/>
                    </a:cubicBezTo>
                    <a:cubicBezTo>
                      <a:pt x="1168241" y="1747958"/>
                      <a:pt x="1166336" y="1747958"/>
                      <a:pt x="1164431" y="1748910"/>
                    </a:cubicBezTo>
                    <a:cubicBezTo>
                      <a:pt x="1159669" y="1748434"/>
                      <a:pt x="1157049" y="1745815"/>
                      <a:pt x="1155144" y="1742600"/>
                    </a:cubicBezTo>
                    <a:lnTo>
                      <a:pt x="1150790" y="1733997"/>
                    </a:lnTo>
                    <a:lnTo>
                      <a:pt x="1153477" y="1744148"/>
                    </a:lnTo>
                    <a:cubicBezTo>
                      <a:pt x="1155620" y="1748672"/>
                      <a:pt x="1157763" y="1752721"/>
                      <a:pt x="1157763" y="1757483"/>
                    </a:cubicBezTo>
                    <a:cubicBezTo>
                      <a:pt x="1160621" y="1762245"/>
                      <a:pt x="1163478" y="1767008"/>
                      <a:pt x="1166336" y="1772723"/>
                    </a:cubicBezTo>
                    <a:cubicBezTo>
                      <a:pt x="1170146" y="1780343"/>
                      <a:pt x="1169193" y="1787963"/>
                      <a:pt x="1167288" y="1796535"/>
                    </a:cubicBezTo>
                    <a:cubicBezTo>
                      <a:pt x="1166336" y="1799393"/>
                      <a:pt x="1165383" y="1802250"/>
                      <a:pt x="1161573" y="1802250"/>
                    </a:cubicBezTo>
                    <a:lnTo>
                      <a:pt x="1154567" y="1797063"/>
                    </a:lnTo>
                    <a:lnTo>
                      <a:pt x="1158716" y="1808918"/>
                    </a:lnTo>
                    <a:cubicBezTo>
                      <a:pt x="1160621" y="1811775"/>
                      <a:pt x="1162526" y="1814633"/>
                      <a:pt x="1164431" y="1818443"/>
                    </a:cubicBezTo>
                    <a:cubicBezTo>
                      <a:pt x="1168241" y="1824158"/>
                      <a:pt x="1167288" y="1830825"/>
                      <a:pt x="1165383" y="1837493"/>
                    </a:cubicBezTo>
                    <a:cubicBezTo>
                      <a:pt x="1163478" y="1839398"/>
                      <a:pt x="1161573" y="1840350"/>
                      <a:pt x="1159668" y="1842255"/>
                    </a:cubicBezTo>
                    <a:lnTo>
                      <a:pt x="1147970" y="1830557"/>
                    </a:lnTo>
                    <a:cubicBezTo>
                      <a:pt x="1148035" y="1832747"/>
                      <a:pt x="1148101" y="1834937"/>
                      <a:pt x="1148166" y="1837127"/>
                    </a:cubicBezTo>
                    <a:lnTo>
                      <a:pt x="1149191" y="1838445"/>
                    </a:lnTo>
                    <a:cubicBezTo>
                      <a:pt x="1153001" y="1843208"/>
                      <a:pt x="1156811" y="1848923"/>
                      <a:pt x="1156811" y="1855590"/>
                    </a:cubicBezTo>
                    <a:cubicBezTo>
                      <a:pt x="1159668" y="1860353"/>
                      <a:pt x="1162526" y="1866068"/>
                      <a:pt x="1165383" y="1870830"/>
                    </a:cubicBezTo>
                    <a:cubicBezTo>
                      <a:pt x="1170146" y="1885118"/>
                      <a:pt x="1169193" y="1898453"/>
                      <a:pt x="1166336" y="1912740"/>
                    </a:cubicBezTo>
                    <a:cubicBezTo>
                      <a:pt x="1164431" y="1913693"/>
                      <a:pt x="1163478" y="1915598"/>
                      <a:pt x="1161573" y="1916550"/>
                    </a:cubicBezTo>
                    <a:lnTo>
                      <a:pt x="1153999" y="1912986"/>
                    </a:lnTo>
                    <a:lnTo>
                      <a:pt x="1155859" y="1917503"/>
                    </a:lnTo>
                    <a:cubicBezTo>
                      <a:pt x="1169194" y="1938458"/>
                      <a:pt x="1165384" y="1961318"/>
                      <a:pt x="1161574" y="1984178"/>
                    </a:cubicBezTo>
                    <a:cubicBezTo>
                      <a:pt x="1160622" y="1992274"/>
                      <a:pt x="1158717" y="1991560"/>
                      <a:pt x="1156574" y="1989179"/>
                    </a:cubicBezTo>
                    <a:lnTo>
                      <a:pt x="1152613" y="1986098"/>
                    </a:lnTo>
                    <a:lnTo>
                      <a:pt x="1153111" y="2002783"/>
                    </a:lnTo>
                    <a:lnTo>
                      <a:pt x="1158715" y="2015016"/>
                    </a:lnTo>
                    <a:cubicBezTo>
                      <a:pt x="1162287" y="2024184"/>
                      <a:pt x="1164430" y="2033709"/>
                      <a:pt x="1162525" y="2044186"/>
                    </a:cubicBezTo>
                    <a:cubicBezTo>
                      <a:pt x="1163478" y="2051806"/>
                      <a:pt x="1168240" y="2060378"/>
                      <a:pt x="1159668" y="2067046"/>
                    </a:cubicBezTo>
                    <a:lnTo>
                      <a:pt x="1154840" y="2060681"/>
                    </a:lnTo>
                    <a:lnTo>
                      <a:pt x="1155104" y="2069545"/>
                    </a:lnTo>
                    <a:lnTo>
                      <a:pt x="5313" y="276958"/>
                    </a:lnTo>
                    <a:lnTo>
                      <a:pt x="9599" y="274387"/>
                    </a:lnTo>
                    <a:lnTo>
                      <a:pt x="8334" y="271226"/>
                    </a:lnTo>
                    <a:cubicBezTo>
                      <a:pt x="5715" y="267059"/>
                      <a:pt x="2857" y="263011"/>
                      <a:pt x="1428" y="258248"/>
                    </a:cubicBezTo>
                    <a:cubicBezTo>
                      <a:pt x="-476" y="254438"/>
                      <a:pt x="-476" y="246818"/>
                      <a:pt x="1428" y="244913"/>
                    </a:cubicBezTo>
                    <a:cubicBezTo>
                      <a:pt x="8096" y="240150"/>
                      <a:pt x="8096" y="251580"/>
                      <a:pt x="13811" y="252533"/>
                    </a:cubicBezTo>
                    <a:lnTo>
                      <a:pt x="20252" y="258361"/>
                    </a:lnTo>
                    <a:lnTo>
                      <a:pt x="16668" y="248723"/>
                    </a:lnTo>
                    <a:cubicBezTo>
                      <a:pt x="13811" y="242055"/>
                      <a:pt x="10953" y="235388"/>
                      <a:pt x="3333" y="234435"/>
                    </a:cubicBezTo>
                    <a:cubicBezTo>
                      <a:pt x="-1429" y="229673"/>
                      <a:pt x="1428" y="223005"/>
                      <a:pt x="476" y="217290"/>
                    </a:cubicBezTo>
                    <a:cubicBezTo>
                      <a:pt x="2381" y="211575"/>
                      <a:pt x="4524" y="207289"/>
                      <a:pt x="7500" y="205860"/>
                    </a:cubicBezTo>
                    <a:lnTo>
                      <a:pt x="14734" y="209298"/>
                    </a:lnTo>
                    <a:lnTo>
                      <a:pt x="13334" y="207289"/>
                    </a:lnTo>
                    <a:cubicBezTo>
                      <a:pt x="10001" y="201812"/>
                      <a:pt x="7619" y="195859"/>
                      <a:pt x="8096" y="188715"/>
                    </a:cubicBezTo>
                    <a:cubicBezTo>
                      <a:pt x="12858" y="180143"/>
                      <a:pt x="-4287" y="156330"/>
                      <a:pt x="24288" y="163950"/>
                    </a:cubicBezTo>
                    <a:cubicBezTo>
                      <a:pt x="30956" y="169665"/>
                      <a:pt x="34766" y="176333"/>
                      <a:pt x="39528" y="183000"/>
                    </a:cubicBezTo>
                    <a:lnTo>
                      <a:pt x="50513" y="198209"/>
                    </a:lnTo>
                    <a:lnTo>
                      <a:pt x="52459" y="192605"/>
                    </a:lnTo>
                    <a:lnTo>
                      <a:pt x="45243" y="180143"/>
                    </a:lnTo>
                    <a:cubicBezTo>
                      <a:pt x="40481" y="174428"/>
                      <a:pt x="38576" y="167760"/>
                      <a:pt x="34766" y="162045"/>
                    </a:cubicBezTo>
                    <a:cubicBezTo>
                      <a:pt x="30956" y="146805"/>
                      <a:pt x="20478" y="130613"/>
                      <a:pt x="35718" y="115373"/>
                    </a:cubicBezTo>
                    <a:cubicBezTo>
                      <a:pt x="40004" y="115373"/>
                      <a:pt x="41671" y="118707"/>
                      <a:pt x="43338" y="122160"/>
                    </a:cubicBezTo>
                    <a:lnTo>
                      <a:pt x="49216" y="127945"/>
                    </a:lnTo>
                    <a:lnTo>
                      <a:pt x="38814" y="105372"/>
                    </a:lnTo>
                    <a:cubicBezTo>
                      <a:pt x="36194" y="97037"/>
                      <a:pt x="36194" y="88227"/>
                      <a:pt x="43338" y="78225"/>
                    </a:cubicBezTo>
                    <a:cubicBezTo>
                      <a:pt x="48101" y="71558"/>
                      <a:pt x="50958" y="73463"/>
                      <a:pt x="55721" y="77273"/>
                    </a:cubicBezTo>
                    <a:lnTo>
                      <a:pt x="63572" y="85598"/>
                    </a:lnTo>
                    <a:lnTo>
                      <a:pt x="58578" y="71558"/>
                    </a:lnTo>
                    <a:cubicBezTo>
                      <a:pt x="45243" y="52508"/>
                      <a:pt x="61436" y="40125"/>
                      <a:pt x="69056" y="25838"/>
                    </a:cubicBezTo>
                    <a:cubicBezTo>
                      <a:pt x="79533" y="26790"/>
                      <a:pt x="79533" y="39173"/>
                      <a:pt x="88106" y="41078"/>
                    </a:cubicBezTo>
                    <a:cubicBezTo>
                      <a:pt x="93345" y="44412"/>
                      <a:pt x="96916" y="48936"/>
                      <a:pt x="100012" y="53698"/>
                    </a:cubicBezTo>
                    <a:lnTo>
                      <a:pt x="100453" y="54382"/>
                    </a:lnTo>
                    <a:lnTo>
                      <a:pt x="100543" y="54121"/>
                    </a:lnTo>
                    <a:lnTo>
                      <a:pt x="92868" y="40125"/>
                    </a:lnTo>
                    <a:cubicBezTo>
                      <a:pt x="94773" y="27743"/>
                      <a:pt x="68103" y="16313"/>
                      <a:pt x="90963" y="488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8" name="Freeform: Shape 13">
                <a:extLst>
                  <a:ext uri="{FF2B5EF4-FFF2-40B4-BE49-F238E27FC236}">
                    <a16:creationId xmlns:a16="http://schemas.microsoft.com/office/drawing/2014/main" id="{81BE5E3A-2E22-4212-A0C0-1A673188F878}"/>
                  </a:ext>
                </a:extLst>
              </p:cNvPr>
              <p:cNvSpPr/>
              <p:nvPr/>
            </p:nvSpPr>
            <p:spPr>
              <a:xfrm>
                <a:off x="3266303" y="2763795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4">
                <a:extLst>
                  <a:ext uri="{FF2B5EF4-FFF2-40B4-BE49-F238E27FC236}">
                    <a16:creationId xmlns:a16="http://schemas.microsoft.com/office/drawing/2014/main" id="{223136CE-F6D1-4F9C-A79D-C9CB3E0E063F}"/>
                  </a:ext>
                </a:extLst>
              </p:cNvPr>
              <p:cNvSpPr/>
              <p:nvPr/>
            </p:nvSpPr>
            <p:spPr>
              <a:xfrm>
                <a:off x="3241587" y="2798799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5">
                <a:extLst>
                  <a:ext uri="{FF2B5EF4-FFF2-40B4-BE49-F238E27FC236}">
                    <a16:creationId xmlns:a16="http://schemas.microsoft.com/office/drawing/2014/main" id="{50235E40-003F-462B-972D-E0DB61B55396}"/>
                  </a:ext>
                </a:extLst>
              </p:cNvPr>
              <p:cNvSpPr/>
              <p:nvPr/>
            </p:nvSpPr>
            <p:spPr>
              <a:xfrm>
                <a:off x="3262746" y="2893309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: Shape 16">
                <a:extLst>
                  <a:ext uri="{FF2B5EF4-FFF2-40B4-BE49-F238E27FC236}">
                    <a16:creationId xmlns:a16="http://schemas.microsoft.com/office/drawing/2014/main" id="{32693563-CDF6-4085-A16E-4DAB7DD3BBC1}"/>
                  </a:ext>
                </a:extLst>
              </p:cNvPr>
              <p:cNvSpPr/>
              <p:nvPr/>
            </p:nvSpPr>
            <p:spPr>
              <a:xfrm>
                <a:off x="3204973" y="2868807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: Shape 17">
                <a:extLst>
                  <a:ext uri="{FF2B5EF4-FFF2-40B4-BE49-F238E27FC236}">
                    <a16:creationId xmlns:a16="http://schemas.microsoft.com/office/drawing/2014/main" id="{5DD83B4B-B564-4498-804F-13F18DDE033C}"/>
                  </a:ext>
                </a:extLst>
              </p:cNvPr>
              <p:cNvSpPr/>
              <p:nvPr/>
            </p:nvSpPr>
            <p:spPr>
              <a:xfrm>
                <a:off x="3258722" y="3048952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8">
                <a:extLst>
                  <a:ext uri="{FF2B5EF4-FFF2-40B4-BE49-F238E27FC236}">
                    <a16:creationId xmlns:a16="http://schemas.microsoft.com/office/drawing/2014/main" id="{BAACBD64-D0EC-4DE5-9ED8-97ABDFDB962F}"/>
                  </a:ext>
                </a:extLst>
              </p:cNvPr>
              <p:cNvSpPr/>
              <p:nvPr/>
            </p:nvSpPr>
            <p:spPr>
              <a:xfrm>
                <a:off x="3197381" y="2922475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1D23C5D2-AB83-47AE-A3D2-D2C1CEBC23F8}"/>
              </a:ext>
            </a:extLst>
          </p:cNvPr>
          <p:cNvGrpSpPr/>
          <p:nvPr/>
        </p:nvGrpSpPr>
        <p:grpSpPr>
          <a:xfrm>
            <a:off x="102737" y="3621974"/>
            <a:ext cx="8766341" cy="3115380"/>
            <a:chOff x="51757" y="1754392"/>
            <a:chExt cx="12140243" cy="4314397"/>
          </a:xfrm>
        </p:grpSpPr>
        <p:grpSp>
          <p:nvGrpSpPr>
            <p:cNvPr id="153" name="그룹 152">
              <a:extLst>
                <a:ext uri="{FF2B5EF4-FFF2-40B4-BE49-F238E27FC236}">
                  <a16:creationId xmlns:a16="http://schemas.microsoft.com/office/drawing/2014/main" id="{BBD90C43-6973-409C-BD58-8CD9052F25C4}"/>
                </a:ext>
              </a:extLst>
            </p:cNvPr>
            <p:cNvGrpSpPr/>
            <p:nvPr/>
          </p:nvGrpSpPr>
          <p:grpSpPr>
            <a:xfrm>
              <a:off x="1377690" y="1887176"/>
              <a:ext cx="2907829" cy="2646352"/>
              <a:chOff x="1832115" y="2011153"/>
              <a:chExt cx="2437375" cy="2218202"/>
            </a:xfrm>
          </p:grpSpPr>
          <p:sp>
            <p:nvSpPr>
              <p:cNvPr id="154" name="Freeform 3">
                <a:extLst>
                  <a:ext uri="{FF2B5EF4-FFF2-40B4-BE49-F238E27FC236}">
                    <a16:creationId xmlns:a16="http://schemas.microsoft.com/office/drawing/2014/main" id="{7324BAE4-A84F-42EF-87D7-3B9F9A69D7FB}"/>
                  </a:ext>
                </a:extLst>
              </p:cNvPr>
              <p:cNvSpPr/>
              <p:nvPr/>
            </p:nvSpPr>
            <p:spPr>
              <a:xfrm flipH="1">
                <a:off x="3729490" y="2112100"/>
                <a:ext cx="540000" cy="1578376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1578376">
                    <a:moveTo>
                      <a:pt x="540000" y="0"/>
                    </a:moveTo>
                    <a:cubicBezTo>
                      <a:pt x="305128" y="102083"/>
                      <a:pt x="143631" y="277954"/>
                      <a:pt x="51986" y="524081"/>
                    </a:cubicBezTo>
                    <a:cubicBezTo>
                      <a:pt x="-3669" y="715945"/>
                      <a:pt x="3187" y="841300"/>
                      <a:pt x="0" y="942016"/>
                    </a:cubicBezTo>
                    <a:cubicBezTo>
                      <a:pt x="85420" y="1205012"/>
                      <a:pt x="295153" y="1414663"/>
                      <a:pt x="540000" y="1578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Freeform 4">
                <a:extLst>
                  <a:ext uri="{FF2B5EF4-FFF2-40B4-BE49-F238E27FC236}">
                    <a16:creationId xmlns:a16="http://schemas.microsoft.com/office/drawing/2014/main" id="{1D26B61B-8477-4A2A-95DA-6389AF4A021C}"/>
                  </a:ext>
                </a:extLst>
              </p:cNvPr>
              <p:cNvSpPr/>
              <p:nvPr/>
            </p:nvSpPr>
            <p:spPr>
              <a:xfrm flipH="1">
                <a:off x="3106170" y="2017568"/>
                <a:ext cx="540000" cy="2032721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032721">
                    <a:moveTo>
                      <a:pt x="540000" y="60"/>
                    </a:moveTo>
                    <a:cubicBezTo>
                      <a:pt x="332971" y="-1431"/>
                      <a:pt x="153076" y="25305"/>
                      <a:pt x="0" y="78580"/>
                    </a:cubicBezTo>
                    <a:lnTo>
                      <a:pt x="0" y="1757310"/>
                    </a:lnTo>
                    <a:cubicBezTo>
                      <a:pt x="178671" y="1871799"/>
                      <a:pt x="370538" y="1961511"/>
                      <a:pt x="540000" y="2032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Freeform 5">
                <a:extLst>
                  <a:ext uri="{FF2B5EF4-FFF2-40B4-BE49-F238E27FC236}">
                    <a16:creationId xmlns:a16="http://schemas.microsoft.com/office/drawing/2014/main" id="{E28F28CF-C1B1-4388-BD21-34966F03082E}"/>
                  </a:ext>
                </a:extLst>
              </p:cNvPr>
              <p:cNvSpPr/>
              <p:nvPr/>
            </p:nvSpPr>
            <p:spPr>
              <a:xfrm flipH="1">
                <a:off x="1832115" y="2214874"/>
                <a:ext cx="539941" cy="1957367"/>
              </a:xfrm>
              <a:custGeom>
                <a:avLst/>
                <a:gdLst/>
                <a:ahLst/>
                <a:cxnLst/>
                <a:rect l="l" t="t" r="r" b="b"/>
                <a:pathLst>
                  <a:path w="539941" h="1957367">
                    <a:moveTo>
                      <a:pt x="0" y="0"/>
                    </a:moveTo>
                    <a:lnTo>
                      <a:pt x="0" y="1957367"/>
                    </a:lnTo>
                    <a:cubicBezTo>
                      <a:pt x="111013" y="1899390"/>
                      <a:pt x="184183" y="1786677"/>
                      <a:pt x="269263" y="1706980"/>
                    </a:cubicBezTo>
                    <a:cubicBezTo>
                      <a:pt x="760375" y="1082372"/>
                      <a:pt x="530706" y="35583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57" name="Rectangle 28">
                <a:extLst>
                  <a:ext uri="{FF2B5EF4-FFF2-40B4-BE49-F238E27FC236}">
                    <a16:creationId xmlns:a16="http://schemas.microsoft.com/office/drawing/2014/main" id="{228689C5-B688-41C4-85DF-A1D828860071}"/>
                  </a:ext>
                </a:extLst>
              </p:cNvPr>
              <p:cNvSpPr/>
              <p:nvPr/>
            </p:nvSpPr>
            <p:spPr>
              <a:xfrm>
                <a:off x="2480186" y="2011153"/>
                <a:ext cx="540000" cy="2218202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218202">
                    <a:moveTo>
                      <a:pt x="540000" y="0"/>
                    </a:moveTo>
                    <a:lnTo>
                      <a:pt x="540000" y="2068772"/>
                    </a:lnTo>
                    <a:cubicBezTo>
                      <a:pt x="432608" y="2112203"/>
                      <a:pt x="338222" y="2147505"/>
                      <a:pt x="267202" y="2175874"/>
                    </a:cubicBezTo>
                    <a:cubicBezTo>
                      <a:pt x="158061" y="2219471"/>
                      <a:pt x="71408" y="2227008"/>
                      <a:pt x="0" y="2209324"/>
                    </a:cubicBezTo>
                    <a:lnTo>
                      <a:pt x="0" y="161513"/>
                    </a:lnTo>
                    <a:cubicBezTo>
                      <a:pt x="159787" y="69422"/>
                      <a:pt x="343451" y="12025"/>
                      <a:pt x="540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8" name="Freeform 36">
              <a:extLst>
                <a:ext uri="{FF2B5EF4-FFF2-40B4-BE49-F238E27FC236}">
                  <a16:creationId xmlns:a16="http://schemas.microsoft.com/office/drawing/2014/main" id="{1CEFB54D-C931-4DA1-BA6D-36FF98EB966E}"/>
                </a:ext>
              </a:extLst>
            </p:cNvPr>
            <p:cNvSpPr/>
            <p:nvPr/>
          </p:nvSpPr>
          <p:spPr>
            <a:xfrm flipH="1">
              <a:off x="51757" y="1754392"/>
              <a:ext cx="12140243" cy="4314397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10073 w 5671515"/>
                <a:gd name="connsiteY0" fmla="*/ 5325465 h 5345610"/>
                <a:gd name="connsiteX1" fmla="*/ 0 w 5671515"/>
                <a:gd name="connsiteY1" fmla="*/ 5345610 h 5345610"/>
                <a:gd name="connsiteX2" fmla="*/ 2249597 w 5671515"/>
                <a:gd name="connsiteY2" fmla="*/ 5309946 h 5345610"/>
                <a:gd name="connsiteX3" fmla="*/ 1948601 w 5671515"/>
                <a:gd name="connsiteY3" fmla="*/ 4337913 h 5345610"/>
                <a:gd name="connsiteX4" fmla="*/ 844005 w 5671515"/>
                <a:gd name="connsiteY4" fmla="*/ 4411066 h 5345610"/>
                <a:gd name="connsiteX5" fmla="*/ 705017 w 5671515"/>
                <a:gd name="connsiteY5" fmla="*/ 3745382 h 5345610"/>
                <a:gd name="connsiteX6" fmla="*/ 529452 w 5671515"/>
                <a:gd name="connsiteY6" fmla="*/ 3599078 h 5345610"/>
                <a:gd name="connsiteX7" fmla="*/ 567078 w 5671515"/>
                <a:gd name="connsiteY7" fmla="*/ 3470193 h 5345610"/>
                <a:gd name="connsiteX8" fmla="*/ 466404 w 5671515"/>
                <a:gd name="connsiteY8" fmla="*/ 3362205 h 5345610"/>
                <a:gd name="connsiteX9" fmla="*/ 569866 w 5671515"/>
                <a:gd name="connsiteY9" fmla="*/ 3057428 h 5345610"/>
                <a:gd name="connsiteX10" fmla="*/ 128492 w 5671515"/>
                <a:gd name="connsiteY10" fmla="*/ 2818778 h 5345610"/>
                <a:gd name="connsiteX11" fmla="*/ 675756 w 5671515"/>
                <a:gd name="connsiteY11" fmla="*/ 1975104 h 5345610"/>
                <a:gd name="connsiteX12" fmla="*/ 2643545 w 5671515"/>
                <a:gd name="connsiteY12" fmla="*/ 0 h 5345610"/>
                <a:gd name="connsiteX13" fmla="*/ 4722112 w 5671515"/>
                <a:gd name="connsiteY13" fmla="*/ 2543951 h 5345610"/>
                <a:gd name="connsiteX14" fmla="*/ 4040748 w 5671515"/>
                <a:gd name="connsiteY14" fmla="*/ 3928262 h 5345610"/>
                <a:gd name="connsiteX15" fmla="*/ 4463252 w 5671515"/>
                <a:gd name="connsiteY15" fmla="*/ 5313893 h 5345610"/>
                <a:gd name="connsiteX16" fmla="*/ 5671515 w 5671515"/>
                <a:gd name="connsiteY16" fmla="*/ 5312636 h 5345610"/>
                <a:gd name="connsiteX0" fmla="*/ 0 w 5661442"/>
                <a:gd name="connsiteY0" fmla="*/ 5325465 h 5325465"/>
                <a:gd name="connsiteX1" fmla="*/ 100731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34477"/>
                <a:gd name="connsiteX1" fmla="*/ 100731 w 5661442"/>
                <a:gd name="connsiteY1" fmla="*/ 5325465 h 5334477"/>
                <a:gd name="connsiteX2" fmla="*/ 2239524 w 5661442"/>
                <a:gd name="connsiteY2" fmla="*/ 5309946 h 5334477"/>
                <a:gd name="connsiteX3" fmla="*/ 1938528 w 5661442"/>
                <a:gd name="connsiteY3" fmla="*/ 4337913 h 5334477"/>
                <a:gd name="connsiteX4" fmla="*/ 833932 w 5661442"/>
                <a:gd name="connsiteY4" fmla="*/ 4411066 h 5334477"/>
                <a:gd name="connsiteX5" fmla="*/ 694944 w 5661442"/>
                <a:gd name="connsiteY5" fmla="*/ 3745382 h 5334477"/>
                <a:gd name="connsiteX6" fmla="*/ 519379 w 5661442"/>
                <a:gd name="connsiteY6" fmla="*/ 3599078 h 5334477"/>
                <a:gd name="connsiteX7" fmla="*/ 557005 w 5661442"/>
                <a:gd name="connsiteY7" fmla="*/ 3470193 h 5334477"/>
                <a:gd name="connsiteX8" fmla="*/ 456331 w 5661442"/>
                <a:gd name="connsiteY8" fmla="*/ 3362205 h 5334477"/>
                <a:gd name="connsiteX9" fmla="*/ 559793 w 5661442"/>
                <a:gd name="connsiteY9" fmla="*/ 3057428 h 5334477"/>
                <a:gd name="connsiteX10" fmla="*/ 118419 w 5661442"/>
                <a:gd name="connsiteY10" fmla="*/ 2818778 h 5334477"/>
                <a:gd name="connsiteX11" fmla="*/ 665683 w 5661442"/>
                <a:gd name="connsiteY11" fmla="*/ 1975104 h 5334477"/>
                <a:gd name="connsiteX12" fmla="*/ 2633472 w 5661442"/>
                <a:gd name="connsiteY12" fmla="*/ 0 h 5334477"/>
                <a:gd name="connsiteX13" fmla="*/ 4712039 w 5661442"/>
                <a:gd name="connsiteY13" fmla="*/ 2543951 h 5334477"/>
                <a:gd name="connsiteX14" fmla="*/ 4030675 w 5661442"/>
                <a:gd name="connsiteY14" fmla="*/ 3928262 h 5334477"/>
                <a:gd name="connsiteX15" fmla="*/ 4453179 w 5661442"/>
                <a:gd name="connsiteY15" fmla="*/ 5313893 h 5334477"/>
                <a:gd name="connsiteX16" fmla="*/ 5661442 w 5661442"/>
                <a:gd name="connsiteY16" fmla="*/ 5312636 h 5334477"/>
                <a:gd name="connsiteX0" fmla="*/ 0 w 5661442"/>
                <a:gd name="connsiteY0" fmla="*/ 5325465 h 5327903"/>
                <a:gd name="connsiteX1" fmla="*/ 70513 w 5661442"/>
                <a:gd name="connsiteY1" fmla="*/ 5315392 h 5327903"/>
                <a:gd name="connsiteX2" fmla="*/ 2239524 w 5661442"/>
                <a:gd name="connsiteY2" fmla="*/ 5309946 h 5327903"/>
                <a:gd name="connsiteX3" fmla="*/ 1938528 w 5661442"/>
                <a:gd name="connsiteY3" fmla="*/ 4337913 h 5327903"/>
                <a:gd name="connsiteX4" fmla="*/ 833932 w 5661442"/>
                <a:gd name="connsiteY4" fmla="*/ 4411066 h 5327903"/>
                <a:gd name="connsiteX5" fmla="*/ 694944 w 5661442"/>
                <a:gd name="connsiteY5" fmla="*/ 3745382 h 5327903"/>
                <a:gd name="connsiteX6" fmla="*/ 519379 w 5661442"/>
                <a:gd name="connsiteY6" fmla="*/ 3599078 h 5327903"/>
                <a:gd name="connsiteX7" fmla="*/ 557005 w 5661442"/>
                <a:gd name="connsiteY7" fmla="*/ 3470193 h 5327903"/>
                <a:gd name="connsiteX8" fmla="*/ 456331 w 5661442"/>
                <a:gd name="connsiteY8" fmla="*/ 3362205 h 5327903"/>
                <a:gd name="connsiteX9" fmla="*/ 559793 w 5661442"/>
                <a:gd name="connsiteY9" fmla="*/ 3057428 h 5327903"/>
                <a:gd name="connsiteX10" fmla="*/ 118419 w 5661442"/>
                <a:gd name="connsiteY10" fmla="*/ 2818778 h 5327903"/>
                <a:gd name="connsiteX11" fmla="*/ 665683 w 5661442"/>
                <a:gd name="connsiteY11" fmla="*/ 1975104 h 5327903"/>
                <a:gd name="connsiteX12" fmla="*/ 2633472 w 5661442"/>
                <a:gd name="connsiteY12" fmla="*/ 0 h 5327903"/>
                <a:gd name="connsiteX13" fmla="*/ 4712039 w 5661442"/>
                <a:gd name="connsiteY13" fmla="*/ 2543951 h 5327903"/>
                <a:gd name="connsiteX14" fmla="*/ 4030675 w 5661442"/>
                <a:gd name="connsiteY14" fmla="*/ 3928262 h 5327903"/>
                <a:gd name="connsiteX15" fmla="*/ 4453179 w 5661442"/>
                <a:gd name="connsiteY15" fmla="*/ 5313893 h 5327903"/>
                <a:gd name="connsiteX16" fmla="*/ 5661442 w 5661442"/>
                <a:gd name="connsiteY16" fmla="*/ 5312636 h 5327903"/>
                <a:gd name="connsiteX0" fmla="*/ 0 w 5661442"/>
                <a:gd name="connsiteY0" fmla="*/ 5325465 h 5342377"/>
                <a:gd name="connsiteX1" fmla="*/ 30220 w 5661442"/>
                <a:gd name="connsiteY1" fmla="*/ 5335538 h 5342377"/>
                <a:gd name="connsiteX2" fmla="*/ 2239524 w 5661442"/>
                <a:gd name="connsiteY2" fmla="*/ 5309946 h 5342377"/>
                <a:gd name="connsiteX3" fmla="*/ 1938528 w 5661442"/>
                <a:gd name="connsiteY3" fmla="*/ 4337913 h 5342377"/>
                <a:gd name="connsiteX4" fmla="*/ 833932 w 5661442"/>
                <a:gd name="connsiteY4" fmla="*/ 4411066 h 5342377"/>
                <a:gd name="connsiteX5" fmla="*/ 694944 w 5661442"/>
                <a:gd name="connsiteY5" fmla="*/ 3745382 h 5342377"/>
                <a:gd name="connsiteX6" fmla="*/ 519379 w 5661442"/>
                <a:gd name="connsiteY6" fmla="*/ 3599078 h 5342377"/>
                <a:gd name="connsiteX7" fmla="*/ 557005 w 5661442"/>
                <a:gd name="connsiteY7" fmla="*/ 3470193 h 5342377"/>
                <a:gd name="connsiteX8" fmla="*/ 456331 w 5661442"/>
                <a:gd name="connsiteY8" fmla="*/ 3362205 h 5342377"/>
                <a:gd name="connsiteX9" fmla="*/ 559793 w 5661442"/>
                <a:gd name="connsiteY9" fmla="*/ 3057428 h 5342377"/>
                <a:gd name="connsiteX10" fmla="*/ 118419 w 5661442"/>
                <a:gd name="connsiteY10" fmla="*/ 2818778 h 5342377"/>
                <a:gd name="connsiteX11" fmla="*/ 665683 w 5661442"/>
                <a:gd name="connsiteY11" fmla="*/ 1975104 h 5342377"/>
                <a:gd name="connsiteX12" fmla="*/ 2633472 w 5661442"/>
                <a:gd name="connsiteY12" fmla="*/ 0 h 5342377"/>
                <a:gd name="connsiteX13" fmla="*/ 4712039 w 5661442"/>
                <a:gd name="connsiteY13" fmla="*/ 2543951 h 5342377"/>
                <a:gd name="connsiteX14" fmla="*/ 4030675 w 5661442"/>
                <a:gd name="connsiteY14" fmla="*/ 3928262 h 5342377"/>
                <a:gd name="connsiteX15" fmla="*/ 4453179 w 5661442"/>
                <a:gd name="connsiteY15" fmla="*/ 5313893 h 5342377"/>
                <a:gd name="connsiteX16" fmla="*/ 5661442 w 5661442"/>
                <a:gd name="connsiteY16" fmla="*/ 5312636 h 5342377"/>
                <a:gd name="connsiteX0" fmla="*/ 0 w 5661442"/>
                <a:gd name="connsiteY0" fmla="*/ 5325465 h 5335538"/>
                <a:gd name="connsiteX1" fmla="*/ 30220 w 5661442"/>
                <a:gd name="connsiteY1" fmla="*/ 5335538 h 5335538"/>
                <a:gd name="connsiteX2" fmla="*/ 2239524 w 5661442"/>
                <a:gd name="connsiteY2" fmla="*/ 5309946 h 5335538"/>
                <a:gd name="connsiteX3" fmla="*/ 1938528 w 5661442"/>
                <a:gd name="connsiteY3" fmla="*/ 4337913 h 5335538"/>
                <a:gd name="connsiteX4" fmla="*/ 833932 w 5661442"/>
                <a:gd name="connsiteY4" fmla="*/ 4411066 h 5335538"/>
                <a:gd name="connsiteX5" fmla="*/ 694944 w 5661442"/>
                <a:gd name="connsiteY5" fmla="*/ 3745382 h 5335538"/>
                <a:gd name="connsiteX6" fmla="*/ 519379 w 5661442"/>
                <a:gd name="connsiteY6" fmla="*/ 3599078 h 5335538"/>
                <a:gd name="connsiteX7" fmla="*/ 557005 w 5661442"/>
                <a:gd name="connsiteY7" fmla="*/ 3470193 h 5335538"/>
                <a:gd name="connsiteX8" fmla="*/ 456331 w 5661442"/>
                <a:gd name="connsiteY8" fmla="*/ 3362205 h 5335538"/>
                <a:gd name="connsiteX9" fmla="*/ 559793 w 5661442"/>
                <a:gd name="connsiteY9" fmla="*/ 3057428 h 5335538"/>
                <a:gd name="connsiteX10" fmla="*/ 118419 w 5661442"/>
                <a:gd name="connsiteY10" fmla="*/ 2818778 h 5335538"/>
                <a:gd name="connsiteX11" fmla="*/ 665683 w 5661442"/>
                <a:gd name="connsiteY11" fmla="*/ 1975104 h 5335538"/>
                <a:gd name="connsiteX12" fmla="*/ 2633472 w 5661442"/>
                <a:gd name="connsiteY12" fmla="*/ 0 h 5335538"/>
                <a:gd name="connsiteX13" fmla="*/ 4712039 w 5661442"/>
                <a:gd name="connsiteY13" fmla="*/ 2543951 h 5335538"/>
                <a:gd name="connsiteX14" fmla="*/ 4030675 w 5661442"/>
                <a:gd name="connsiteY14" fmla="*/ 3928262 h 5335538"/>
                <a:gd name="connsiteX15" fmla="*/ 4453179 w 5661442"/>
                <a:gd name="connsiteY15" fmla="*/ 5313893 h 5335538"/>
                <a:gd name="connsiteX16" fmla="*/ 5661442 w 5661442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885894"/>
                <a:gd name="connsiteY0" fmla="*/ 5325465 h 5772967"/>
                <a:gd name="connsiteX1" fmla="*/ 30220 w 5885894"/>
                <a:gd name="connsiteY1" fmla="*/ 5335538 h 5772967"/>
                <a:gd name="connsiteX2" fmla="*/ 2239524 w 5885894"/>
                <a:gd name="connsiteY2" fmla="*/ 5309946 h 5772967"/>
                <a:gd name="connsiteX3" fmla="*/ 1938528 w 5885894"/>
                <a:gd name="connsiteY3" fmla="*/ 4337913 h 5772967"/>
                <a:gd name="connsiteX4" fmla="*/ 833932 w 5885894"/>
                <a:gd name="connsiteY4" fmla="*/ 4411066 h 5772967"/>
                <a:gd name="connsiteX5" fmla="*/ 694944 w 5885894"/>
                <a:gd name="connsiteY5" fmla="*/ 3745382 h 5772967"/>
                <a:gd name="connsiteX6" fmla="*/ 519379 w 5885894"/>
                <a:gd name="connsiteY6" fmla="*/ 3599078 h 5772967"/>
                <a:gd name="connsiteX7" fmla="*/ 557005 w 5885894"/>
                <a:gd name="connsiteY7" fmla="*/ 3470193 h 5772967"/>
                <a:gd name="connsiteX8" fmla="*/ 456331 w 5885894"/>
                <a:gd name="connsiteY8" fmla="*/ 3362205 h 5772967"/>
                <a:gd name="connsiteX9" fmla="*/ 559793 w 5885894"/>
                <a:gd name="connsiteY9" fmla="*/ 3057428 h 5772967"/>
                <a:gd name="connsiteX10" fmla="*/ 118419 w 5885894"/>
                <a:gd name="connsiteY10" fmla="*/ 2818778 h 5772967"/>
                <a:gd name="connsiteX11" fmla="*/ 665683 w 5885894"/>
                <a:gd name="connsiteY11" fmla="*/ 1975104 h 5772967"/>
                <a:gd name="connsiteX12" fmla="*/ 2633472 w 5885894"/>
                <a:gd name="connsiteY12" fmla="*/ 0 h 5772967"/>
                <a:gd name="connsiteX13" fmla="*/ 4712039 w 5885894"/>
                <a:gd name="connsiteY13" fmla="*/ 2543951 h 5772967"/>
                <a:gd name="connsiteX14" fmla="*/ 4030675 w 5885894"/>
                <a:gd name="connsiteY14" fmla="*/ 3928262 h 5772967"/>
                <a:gd name="connsiteX15" fmla="*/ 4453179 w 5885894"/>
                <a:gd name="connsiteY15" fmla="*/ 5313893 h 5772967"/>
                <a:gd name="connsiteX16" fmla="*/ 5885894 w 5885894"/>
                <a:gd name="connsiteY16" fmla="*/ 5772967 h 5772967"/>
                <a:gd name="connsiteX0" fmla="*/ 0 w 5828353"/>
                <a:gd name="connsiteY0" fmla="*/ 5325465 h 5588834"/>
                <a:gd name="connsiteX1" fmla="*/ 30220 w 5828353"/>
                <a:gd name="connsiteY1" fmla="*/ 5335538 h 5588834"/>
                <a:gd name="connsiteX2" fmla="*/ 2239524 w 5828353"/>
                <a:gd name="connsiteY2" fmla="*/ 5309946 h 5588834"/>
                <a:gd name="connsiteX3" fmla="*/ 1938528 w 5828353"/>
                <a:gd name="connsiteY3" fmla="*/ 4337913 h 5588834"/>
                <a:gd name="connsiteX4" fmla="*/ 833932 w 5828353"/>
                <a:gd name="connsiteY4" fmla="*/ 4411066 h 5588834"/>
                <a:gd name="connsiteX5" fmla="*/ 694944 w 5828353"/>
                <a:gd name="connsiteY5" fmla="*/ 3745382 h 5588834"/>
                <a:gd name="connsiteX6" fmla="*/ 519379 w 5828353"/>
                <a:gd name="connsiteY6" fmla="*/ 3599078 h 5588834"/>
                <a:gd name="connsiteX7" fmla="*/ 557005 w 5828353"/>
                <a:gd name="connsiteY7" fmla="*/ 3470193 h 5588834"/>
                <a:gd name="connsiteX8" fmla="*/ 456331 w 5828353"/>
                <a:gd name="connsiteY8" fmla="*/ 3362205 h 5588834"/>
                <a:gd name="connsiteX9" fmla="*/ 559793 w 5828353"/>
                <a:gd name="connsiteY9" fmla="*/ 3057428 h 5588834"/>
                <a:gd name="connsiteX10" fmla="*/ 118419 w 5828353"/>
                <a:gd name="connsiteY10" fmla="*/ 2818778 h 5588834"/>
                <a:gd name="connsiteX11" fmla="*/ 665683 w 5828353"/>
                <a:gd name="connsiteY11" fmla="*/ 1975104 h 5588834"/>
                <a:gd name="connsiteX12" fmla="*/ 2633472 w 5828353"/>
                <a:gd name="connsiteY12" fmla="*/ 0 h 5588834"/>
                <a:gd name="connsiteX13" fmla="*/ 4712039 w 5828353"/>
                <a:gd name="connsiteY13" fmla="*/ 2543951 h 5588834"/>
                <a:gd name="connsiteX14" fmla="*/ 4030675 w 5828353"/>
                <a:gd name="connsiteY14" fmla="*/ 3928262 h 5588834"/>
                <a:gd name="connsiteX15" fmla="*/ 4453179 w 5828353"/>
                <a:gd name="connsiteY15" fmla="*/ 5313893 h 5588834"/>
                <a:gd name="connsiteX16" fmla="*/ 5828353 w 5828353"/>
                <a:gd name="connsiteY16" fmla="*/ 5588834 h 5588834"/>
                <a:gd name="connsiteX0" fmla="*/ 0 w 5828353"/>
                <a:gd name="connsiteY0" fmla="*/ 5325465 h 5588835"/>
                <a:gd name="connsiteX1" fmla="*/ 30220 w 5828353"/>
                <a:gd name="connsiteY1" fmla="*/ 5335538 h 5588835"/>
                <a:gd name="connsiteX2" fmla="*/ 2239524 w 5828353"/>
                <a:gd name="connsiteY2" fmla="*/ 5309946 h 5588835"/>
                <a:gd name="connsiteX3" fmla="*/ 1938528 w 5828353"/>
                <a:gd name="connsiteY3" fmla="*/ 4337913 h 5588835"/>
                <a:gd name="connsiteX4" fmla="*/ 833932 w 5828353"/>
                <a:gd name="connsiteY4" fmla="*/ 4411066 h 5588835"/>
                <a:gd name="connsiteX5" fmla="*/ 694944 w 5828353"/>
                <a:gd name="connsiteY5" fmla="*/ 3745382 h 5588835"/>
                <a:gd name="connsiteX6" fmla="*/ 519379 w 5828353"/>
                <a:gd name="connsiteY6" fmla="*/ 3599078 h 5588835"/>
                <a:gd name="connsiteX7" fmla="*/ 557005 w 5828353"/>
                <a:gd name="connsiteY7" fmla="*/ 3470193 h 5588835"/>
                <a:gd name="connsiteX8" fmla="*/ 456331 w 5828353"/>
                <a:gd name="connsiteY8" fmla="*/ 3362205 h 5588835"/>
                <a:gd name="connsiteX9" fmla="*/ 559793 w 5828353"/>
                <a:gd name="connsiteY9" fmla="*/ 3057428 h 5588835"/>
                <a:gd name="connsiteX10" fmla="*/ 118419 w 5828353"/>
                <a:gd name="connsiteY10" fmla="*/ 2818778 h 5588835"/>
                <a:gd name="connsiteX11" fmla="*/ 665683 w 5828353"/>
                <a:gd name="connsiteY11" fmla="*/ 1975104 h 5588835"/>
                <a:gd name="connsiteX12" fmla="*/ 2633472 w 5828353"/>
                <a:gd name="connsiteY12" fmla="*/ 0 h 5588835"/>
                <a:gd name="connsiteX13" fmla="*/ 4712039 w 5828353"/>
                <a:gd name="connsiteY13" fmla="*/ 2543951 h 5588835"/>
                <a:gd name="connsiteX14" fmla="*/ 4030675 w 5828353"/>
                <a:gd name="connsiteY14" fmla="*/ 3928262 h 5588835"/>
                <a:gd name="connsiteX15" fmla="*/ 4510720 w 5828353"/>
                <a:gd name="connsiteY15" fmla="*/ 5544059 h 5588835"/>
                <a:gd name="connsiteX16" fmla="*/ 5828353 w 5828353"/>
                <a:gd name="connsiteY16" fmla="*/ 5588834 h 5588835"/>
                <a:gd name="connsiteX0" fmla="*/ 0 w 5828353"/>
                <a:gd name="connsiteY0" fmla="*/ 5325465 h 5554309"/>
                <a:gd name="connsiteX1" fmla="*/ 30220 w 5828353"/>
                <a:gd name="connsiteY1" fmla="*/ 5335538 h 5554309"/>
                <a:gd name="connsiteX2" fmla="*/ 2239524 w 5828353"/>
                <a:gd name="connsiteY2" fmla="*/ 5309946 h 5554309"/>
                <a:gd name="connsiteX3" fmla="*/ 1938528 w 5828353"/>
                <a:gd name="connsiteY3" fmla="*/ 4337913 h 5554309"/>
                <a:gd name="connsiteX4" fmla="*/ 833932 w 5828353"/>
                <a:gd name="connsiteY4" fmla="*/ 4411066 h 5554309"/>
                <a:gd name="connsiteX5" fmla="*/ 694944 w 5828353"/>
                <a:gd name="connsiteY5" fmla="*/ 3745382 h 5554309"/>
                <a:gd name="connsiteX6" fmla="*/ 519379 w 5828353"/>
                <a:gd name="connsiteY6" fmla="*/ 3599078 h 5554309"/>
                <a:gd name="connsiteX7" fmla="*/ 557005 w 5828353"/>
                <a:gd name="connsiteY7" fmla="*/ 3470193 h 5554309"/>
                <a:gd name="connsiteX8" fmla="*/ 456331 w 5828353"/>
                <a:gd name="connsiteY8" fmla="*/ 3362205 h 5554309"/>
                <a:gd name="connsiteX9" fmla="*/ 559793 w 5828353"/>
                <a:gd name="connsiteY9" fmla="*/ 3057428 h 5554309"/>
                <a:gd name="connsiteX10" fmla="*/ 118419 w 5828353"/>
                <a:gd name="connsiteY10" fmla="*/ 2818778 h 5554309"/>
                <a:gd name="connsiteX11" fmla="*/ 665683 w 5828353"/>
                <a:gd name="connsiteY11" fmla="*/ 1975104 h 5554309"/>
                <a:gd name="connsiteX12" fmla="*/ 2633472 w 5828353"/>
                <a:gd name="connsiteY12" fmla="*/ 0 h 5554309"/>
                <a:gd name="connsiteX13" fmla="*/ 4712039 w 5828353"/>
                <a:gd name="connsiteY13" fmla="*/ 2543951 h 5554309"/>
                <a:gd name="connsiteX14" fmla="*/ 4030675 w 5828353"/>
                <a:gd name="connsiteY14" fmla="*/ 3928262 h 5554309"/>
                <a:gd name="connsiteX15" fmla="*/ 4510720 w 5828353"/>
                <a:gd name="connsiteY15" fmla="*/ 5544059 h 5554309"/>
                <a:gd name="connsiteX16" fmla="*/ 5828353 w 5828353"/>
                <a:gd name="connsiteY16" fmla="*/ 5554309 h 5554309"/>
                <a:gd name="connsiteX0" fmla="*/ 280503 w 6108856"/>
                <a:gd name="connsiteY0" fmla="*/ 5325465 h 5554309"/>
                <a:gd name="connsiteX1" fmla="*/ 0 w 6108856"/>
                <a:gd name="connsiteY1" fmla="*/ 5554196 h 5554309"/>
                <a:gd name="connsiteX2" fmla="*/ 2520027 w 6108856"/>
                <a:gd name="connsiteY2" fmla="*/ 5309946 h 5554309"/>
                <a:gd name="connsiteX3" fmla="*/ 2219031 w 6108856"/>
                <a:gd name="connsiteY3" fmla="*/ 4337913 h 5554309"/>
                <a:gd name="connsiteX4" fmla="*/ 1114435 w 6108856"/>
                <a:gd name="connsiteY4" fmla="*/ 4411066 h 5554309"/>
                <a:gd name="connsiteX5" fmla="*/ 975447 w 6108856"/>
                <a:gd name="connsiteY5" fmla="*/ 3745382 h 5554309"/>
                <a:gd name="connsiteX6" fmla="*/ 799882 w 6108856"/>
                <a:gd name="connsiteY6" fmla="*/ 3599078 h 5554309"/>
                <a:gd name="connsiteX7" fmla="*/ 837508 w 6108856"/>
                <a:gd name="connsiteY7" fmla="*/ 3470193 h 5554309"/>
                <a:gd name="connsiteX8" fmla="*/ 736834 w 6108856"/>
                <a:gd name="connsiteY8" fmla="*/ 3362205 h 5554309"/>
                <a:gd name="connsiteX9" fmla="*/ 840296 w 6108856"/>
                <a:gd name="connsiteY9" fmla="*/ 3057428 h 5554309"/>
                <a:gd name="connsiteX10" fmla="*/ 398922 w 6108856"/>
                <a:gd name="connsiteY10" fmla="*/ 2818778 h 5554309"/>
                <a:gd name="connsiteX11" fmla="*/ 946186 w 6108856"/>
                <a:gd name="connsiteY11" fmla="*/ 1975104 h 5554309"/>
                <a:gd name="connsiteX12" fmla="*/ 2913975 w 6108856"/>
                <a:gd name="connsiteY12" fmla="*/ 0 h 5554309"/>
                <a:gd name="connsiteX13" fmla="*/ 4992542 w 6108856"/>
                <a:gd name="connsiteY13" fmla="*/ 2543951 h 5554309"/>
                <a:gd name="connsiteX14" fmla="*/ 4311178 w 6108856"/>
                <a:gd name="connsiteY14" fmla="*/ 3928262 h 5554309"/>
                <a:gd name="connsiteX15" fmla="*/ 4791223 w 6108856"/>
                <a:gd name="connsiteY15" fmla="*/ 5544059 h 5554309"/>
                <a:gd name="connsiteX16" fmla="*/ 6108856 w 6108856"/>
                <a:gd name="connsiteY16" fmla="*/ 5554309 h 5554309"/>
                <a:gd name="connsiteX0" fmla="*/ 0 w 6108856"/>
                <a:gd name="connsiteY0" fmla="*/ 5554196 h 5554309"/>
                <a:gd name="connsiteX1" fmla="*/ 2520027 w 6108856"/>
                <a:gd name="connsiteY1" fmla="*/ 5309946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12139186"/>
                <a:gd name="connsiteY0" fmla="*/ 5531179 h 5554309"/>
                <a:gd name="connsiteX1" fmla="*/ 8619407 w 12139186"/>
                <a:gd name="connsiteY1" fmla="*/ 5540112 h 5554309"/>
                <a:gd name="connsiteX2" fmla="*/ 8249361 w 12139186"/>
                <a:gd name="connsiteY2" fmla="*/ 4337913 h 5554309"/>
                <a:gd name="connsiteX3" fmla="*/ 7144765 w 12139186"/>
                <a:gd name="connsiteY3" fmla="*/ 4411066 h 5554309"/>
                <a:gd name="connsiteX4" fmla="*/ 7005777 w 12139186"/>
                <a:gd name="connsiteY4" fmla="*/ 3745382 h 5554309"/>
                <a:gd name="connsiteX5" fmla="*/ 6830212 w 12139186"/>
                <a:gd name="connsiteY5" fmla="*/ 3599078 h 5554309"/>
                <a:gd name="connsiteX6" fmla="*/ 6867838 w 12139186"/>
                <a:gd name="connsiteY6" fmla="*/ 3470193 h 5554309"/>
                <a:gd name="connsiteX7" fmla="*/ 6767164 w 12139186"/>
                <a:gd name="connsiteY7" fmla="*/ 3362205 h 5554309"/>
                <a:gd name="connsiteX8" fmla="*/ 6870626 w 12139186"/>
                <a:gd name="connsiteY8" fmla="*/ 3057428 h 5554309"/>
                <a:gd name="connsiteX9" fmla="*/ 6429252 w 12139186"/>
                <a:gd name="connsiteY9" fmla="*/ 2818778 h 5554309"/>
                <a:gd name="connsiteX10" fmla="*/ 6976516 w 12139186"/>
                <a:gd name="connsiteY10" fmla="*/ 1975104 h 5554309"/>
                <a:gd name="connsiteX11" fmla="*/ 8944305 w 12139186"/>
                <a:gd name="connsiteY11" fmla="*/ 0 h 5554309"/>
                <a:gd name="connsiteX12" fmla="*/ 11022872 w 12139186"/>
                <a:gd name="connsiteY12" fmla="*/ 2543951 h 5554309"/>
                <a:gd name="connsiteX13" fmla="*/ 10341508 w 12139186"/>
                <a:gd name="connsiteY13" fmla="*/ 3928262 h 5554309"/>
                <a:gd name="connsiteX14" fmla="*/ 10821553 w 12139186"/>
                <a:gd name="connsiteY14" fmla="*/ 5544059 h 5554309"/>
                <a:gd name="connsiteX15" fmla="*/ 12139186 w 12139186"/>
                <a:gd name="connsiteY15" fmla="*/ 5554309 h 5554309"/>
                <a:gd name="connsiteX0" fmla="*/ 0 w 15025640"/>
                <a:gd name="connsiteY0" fmla="*/ 5531179 h 5554309"/>
                <a:gd name="connsiteX1" fmla="*/ 11505861 w 15025640"/>
                <a:gd name="connsiteY1" fmla="*/ 5540112 h 5554309"/>
                <a:gd name="connsiteX2" fmla="*/ 11135815 w 15025640"/>
                <a:gd name="connsiteY2" fmla="*/ 4337913 h 5554309"/>
                <a:gd name="connsiteX3" fmla="*/ 10031219 w 15025640"/>
                <a:gd name="connsiteY3" fmla="*/ 4411066 h 5554309"/>
                <a:gd name="connsiteX4" fmla="*/ 9892231 w 15025640"/>
                <a:gd name="connsiteY4" fmla="*/ 3745382 h 5554309"/>
                <a:gd name="connsiteX5" fmla="*/ 9716666 w 15025640"/>
                <a:gd name="connsiteY5" fmla="*/ 3599078 h 5554309"/>
                <a:gd name="connsiteX6" fmla="*/ 9754292 w 15025640"/>
                <a:gd name="connsiteY6" fmla="*/ 3470193 h 5554309"/>
                <a:gd name="connsiteX7" fmla="*/ 9653618 w 15025640"/>
                <a:gd name="connsiteY7" fmla="*/ 3362205 h 5554309"/>
                <a:gd name="connsiteX8" fmla="*/ 9757080 w 15025640"/>
                <a:gd name="connsiteY8" fmla="*/ 3057428 h 5554309"/>
                <a:gd name="connsiteX9" fmla="*/ 9315706 w 15025640"/>
                <a:gd name="connsiteY9" fmla="*/ 2818778 h 5554309"/>
                <a:gd name="connsiteX10" fmla="*/ 9862970 w 15025640"/>
                <a:gd name="connsiteY10" fmla="*/ 1975104 h 5554309"/>
                <a:gd name="connsiteX11" fmla="*/ 11830759 w 15025640"/>
                <a:gd name="connsiteY11" fmla="*/ 0 h 5554309"/>
                <a:gd name="connsiteX12" fmla="*/ 13909326 w 15025640"/>
                <a:gd name="connsiteY12" fmla="*/ 2543951 h 5554309"/>
                <a:gd name="connsiteX13" fmla="*/ 13227962 w 15025640"/>
                <a:gd name="connsiteY13" fmla="*/ 3928262 h 5554309"/>
                <a:gd name="connsiteX14" fmla="*/ 13708007 w 15025640"/>
                <a:gd name="connsiteY14" fmla="*/ 5544059 h 5554309"/>
                <a:gd name="connsiteX15" fmla="*/ 15025640 w 15025640"/>
                <a:gd name="connsiteY15" fmla="*/ 5554309 h 5554309"/>
                <a:gd name="connsiteX0" fmla="*/ 0 w 15600376"/>
                <a:gd name="connsiteY0" fmla="*/ 5531179 h 5544058"/>
                <a:gd name="connsiteX1" fmla="*/ 11505861 w 15600376"/>
                <a:gd name="connsiteY1" fmla="*/ 5540112 h 5544058"/>
                <a:gd name="connsiteX2" fmla="*/ 11135815 w 15600376"/>
                <a:gd name="connsiteY2" fmla="*/ 4337913 h 5544058"/>
                <a:gd name="connsiteX3" fmla="*/ 10031219 w 15600376"/>
                <a:gd name="connsiteY3" fmla="*/ 4411066 h 5544058"/>
                <a:gd name="connsiteX4" fmla="*/ 9892231 w 15600376"/>
                <a:gd name="connsiteY4" fmla="*/ 3745382 h 5544058"/>
                <a:gd name="connsiteX5" fmla="*/ 9716666 w 15600376"/>
                <a:gd name="connsiteY5" fmla="*/ 3599078 h 5544058"/>
                <a:gd name="connsiteX6" fmla="*/ 9754292 w 15600376"/>
                <a:gd name="connsiteY6" fmla="*/ 3470193 h 5544058"/>
                <a:gd name="connsiteX7" fmla="*/ 9653618 w 15600376"/>
                <a:gd name="connsiteY7" fmla="*/ 3362205 h 5544058"/>
                <a:gd name="connsiteX8" fmla="*/ 9757080 w 15600376"/>
                <a:gd name="connsiteY8" fmla="*/ 3057428 h 5544058"/>
                <a:gd name="connsiteX9" fmla="*/ 9315706 w 15600376"/>
                <a:gd name="connsiteY9" fmla="*/ 2818778 h 5544058"/>
                <a:gd name="connsiteX10" fmla="*/ 9862970 w 15600376"/>
                <a:gd name="connsiteY10" fmla="*/ 1975104 h 5544058"/>
                <a:gd name="connsiteX11" fmla="*/ 11830759 w 15600376"/>
                <a:gd name="connsiteY11" fmla="*/ 0 h 5544058"/>
                <a:gd name="connsiteX12" fmla="*/ 13909326 w 15600376"/>
                <a:gd name="connsiteY12" fmla="*/ 2543951 h 5544058"/>
                <a:gd name="connsiteX13" fmla="*/ 13227962 w 15600376"/>
                <a:gd name="connsiteY13" fmla="*/ 3928262 h 5544058"/>
                <a:gd name="connsiteX14" fmla="*/ 13708007 w 15600376"/>
                <a:gd name="connsiteY14" fmla="*/ 5544059 h 5544058"/>
                <a:gd name="connsiteX15" fmla="*/ 15600376 w 15600376"/>
                <a:gd name="connsiteY15" fmla="*/ 5541537 h 55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0376" h="5544058">
                  <a:moveTo>
                    <a:pt x="0" y="5531179"/>
                  </a:moveTo>
                  <a:lnTo>
                    <a:pt x="11505861" y="5540112"/>
                  </a:lnTo>
                  <a:cubicBezTo>
                    <a:pt x="11441871" y="5232873"/>
                    <a:pt x="11357709" y="4564685"/>
                    <a:pt x="11135815" y="4337913"/>
                  </a:cubicBezTo>
                  <a:cubicBezTo>
                    <a:pt x="11038279" y="4218431"/>
                    <a:pt x="10333581" y="4625644"/>
                    <a:pt x="10031219" y="4411066"/>
                  </a:cubicBezTo>
                  <a:cubicBezTo>
                    <a:pt x="9709350" y="4162349"/>
                    <a:pt x="9965383" y="3833165"/>
                    <a:pt x="9892231" y="3745382"/>
                  </a:cubicBezTo>
                  <a:cubicBezTo>
                    <a:pt x="9833709" y="3696614"/>
                    <a:pt x="9730609" y="3646108"/>
                    <a:pt x="9716666" y="3599078"/>
                  </a:cubicBezTo>
                  <a:cubicBezTo>
                    <a:pt x="9697521" y="3557625"/>
                    <a:pt x="9723643" y="3507120"/>
                    <a:pt x="9754292" y="3470193"/>
                  </a:cubicBezTo>
                  <a:lnTo>
                    <a:pt x="9653618" y="3362205"/>
                  </a:lnTo>
                  <a:cubicBezTo>
                    <a:pt x="9611152" y="3284755"/>
                    <a:pt x="9727119" y="3157511"/>
                    <a:pt x="9757080" y="3057428"/>
                  </a:cubicBezTo>
                  <a:cubicBezTo>
                    <a:pt x="9609955" y="2977878"/>
                    <a:pt x="9372296" y="2939068"/>
                    <a:pt x="9315706" y="2818778"/>
                  </a:cubicBezTo>
                  <a:cubicBezTo>
                    <a:pt x="9267263" y="2691462"/>
                    <a:pt x="9798244" y="2374024"/>
                    <a:pt x="9862970" y="1975104"/>
                  </a:cubicBezTo>
                  <a:cubicBezTo>
                    <a:pt x="9812729" y="266534"/>
                    <a:pt x="11229150" y="11046"/>
                    <a:pt x="11830759" y="0"/>
                  </a:cubicBezTo>
                  <a:cubicBezTo>
                    <a:pt x="12813325" y="-24"/>
                    <a:pt x="14393422" y="647274"/>
                    <a:pt x="13909326" y="2543951"/>
                  </a:cubicBezTo>
                  <a:cubicBezTo>
                    <a:pt x="13722946" y="3037075"/>
                    <a:pt x="13158606" y="3622783"/>
                    <a:pt x="13227962" y="3928262"/>
                  </a:cubicBezTo>
                  <a:cubicBezTo>
                    <a:pt x="13299038" y="4327448"/>
                    <a:pt x="13600717" y="5185614"/>
                    <a:pt x="13708007" y="5544059"/>
                  </a:cubicBezTo>
                  <a:lnTo>
                    <a:pt x="15600376" y="5541537"/>
                  </a:ln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59" name="Group 13">
            <a:extLst>
              <a:ext uri="{FF2B5EF4-FFF2-40B4-BE49-F238E27FC236}">
                <a16:creationId xmlns:a16="http://schemas.microsoft.com/office/drawing/2014/main" id="{EB8FF41E-BDAD-4505-8846-9971A297436F}"/>
              </a:ext>
            </a:extLst>
          </p:cNvPr>
          <p:cNvGrpSpPr/>
          <p:nvPr/>
        </p:nvGrpSpPr>
        <p:grpSpPr>
          <a:xfrm>
            <a:off x="6877075" y="1143387"/>
            <a:ext cx="862164" cy="1487220"/>
            <a:chOff x="10432357" y="212669"/>
            <a:chExt cx="612578" cy="1056688"/>
          </a:xfrm>
        </p:grpSpPr>
        <p:sp>
          <p:nvSpPr>
            <p:cNvPr id="160" name="Freeform: Shape 14">
              <a:extLst>
                <a:ext uri="{FF2B5EF4-FFF2-40B4-BE49-F238E27FC236}">
                  <a16:creationId xmlns:a16="http://schemas.microsoft.com/office/drawing/2014/main" id="{5AAAFA75-364B-4EFB-B833-45FF7B94CB73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5">
              <a:extLst>
                <a:ext uri="{FF2B5EF4-FFF2-40B4-BE49-F238E27FC236}">
                  <a16:creationId xmlns:a16="http://schemas.microsoft.com/office/drawing/2014/main" id="{3646DFD5-4DBA-45A1-AEEE-F15CAC09343B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">
              <a:extLst>
                <a:ext uri="{FF2B5EF4-FFF2-40B4-BE49-F238E27FC236}">
                  <a16:creationId xmlns:a16="http://schemas.microsoft.com/office/drawing/2014/main" id="{DAFA9990-7182-4F77-B882-EAD762D64853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7">
              <a:extLst>
                <a:ext uri="{FF2B5EF4-FFF2-40B4-BE49-F238E27FC236}">
                  <a16:creationId xmlns:a16="http://schemas.microsoft.com/office/drawing/2014/main" id="{D8D6A41D-3AFE-418A-961E-443540F835E9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8">
              <a:extLst>
                <a:ext uri="{FF2B5EF4-FFF2-40B4-BE49-F238E27FC236}">
                  <a16:creationId xmlns:a16="http://schemas.microsoft.com/office/drawing/2014/main" id="{A0DD82F3-EC98-4D3A-B91C-ABCEA18A1175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9">
              <a:extLst>
                <a:ext uri="{FF2B5EF4-FFF2-40B4-BE49-F238E27FC236}">
                  <a16:creationId xmlns:a16="http://schemas.microsoft.com/office/drawing/2014/main" id="{C7CF8C84-3853-46E2-B873-D72D614F69C3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20">
              <a:extLst>
                <a:ext uri="{FF2B5EF4-FFF2-40B4-BE49-F238E27FC236}">
                  <a16:creationId xmlns:a16="http://schemas.microsoft.com/office/drawing/2014/main" id="{F80EB952-93CD-412D-81B2-37DE6497DC72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21">
              <a:extLst>
                <a:ext uri="{FF2B5EF4-FFF2-40B4-BE49-F238E27FC236}">
                  <a16:creationId xmlns:a16="http://schemas.microsoft.com/office/drawing/2014/main" id="{D0207AAE-1BE6-4090-BD3A-3D39AC008423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8" name="Graphic 9">
            <a:extLst>
              <a:ext uri="{FF2B5EF4-FFF2-40B4-BE49-F238E27FC236}">
                <a16:creationId xmlns:a16="http://schemas.microsoft.com/office/drawing/2014/main" id="{45544354-A958-4557-9D54-4D3738EE63E0}"/>
              </a:ext>
            </a:extLst>
          </p:cNvPr>
          <p:cNvSpPr/>
          <p:nvPr/>
        </p:nvSpPr>
        <p:spPr>
          <a:xfrm>
            <a:off x="6093631" y="3238790"/>
            <a:ext cx="1841305" cy="3260140"/>
          </a:xfrm>
          <a:custGeom>
            <a:avLst/>
            <a:gdLst>
              <a:gd name="connsiteX0" fmla="*/ 3871598 w 3871597"/>
              <a:gd name="connsiteY0" fmla="*/ 165669 h 6854896"/>
              <a:gd name="connsiteX1" fmla="*/ 3855857 w 3871597"/>
              <a:gd name="connsiteY1" fmla="*/ 195713 h 6854896"/>
              <a:gd name="connsiteX2" fmla="*/ 3821501 w 3871597"/>
              <a:gd name="connsiteY2" fmla="*/ 213936 h 6854896"/>
              <a:gd name="connsiteX3" fmla="*/ 3517921 w 3871597"/>
              <a:gd name="connsiteY3" fmla="*/ 221708 h 6854896"/>
              <a:gd name="connsiteX4" fmla="*/ 2975420 w 3871597"/>
              <a:gd name="connsiteY4" fmla="*/ 278140 h 6854896"/>
              <a:gd name="connsiteX5" fmla="*/ 2848188 w 3871597"/>
              <a:gd name="connsiteY5" fmla="*/ 292052 h 6854896"/>
              <a:gd name="connsiteX6" fmla="*/ 2804819 w 3871597"/>
              <a:gd name="connsiteY6" fmla="*/ 343650 h 6854896"/>
              <a:gd name="connsiteX7" fmla="*/ 2738591 w 3871597"/>
              <a:gd name="connsiteY7" fmla="*/ 361154 h 6854896"/>
              <a:gd name="connsiteX8" fmla="*/ 2749237 w 3871597"/>
              <a:gd name="connsiteY8" fmla="*/ 382969 h 6854896"/>
              <a:gd name="connsiteX9" fmla="*/ 2757140 w 3871597"/>
              <a:gd name="connsiteY9" fmla="*/ 446259 h 6854896"/>
              <a:gd name="connsiteX10" fmla="*/ 2746232 w 3871597"/>
              <a:gd name="connsiteY10" fmla="*/ 484011 h 6854896"/>
              <a:gd name="connsiteX11" fmla="*/ 2729773 w 3871597"/>
              <a:gd name="connsiteY11" fmla="*/ 505499 h 6854896"/>
              <a:gd name="connsiteX12" fmla="*/ 2655380 w 3871597"/>
              <a:gd name="connsiteY12" fmla="*/ 523395 h 6854896"/>
              <a:gd name="connsiteX13" fmla="*/ 2583926 w 3871597"/>
              <a:gd name="connsiteY13" fmla="*/ 548998 h 6854896"/>
              <a:gd name="connsiteX14" fmla="*/ 2496863 w 3871597"/>
              <a:gd name="connsiteY14" fmla="*/ 587534 h 6854896"/>
              <a:gd name="connsiteX15" fmla="*/ 2440888 w 3871597"/>
              <a:gd name="connsiteY15" fmla="*/ 702813 h 6854896"/>
              <a:gd name="connsiteX16" fmla="*/ 2411889 w 3871597"/>
              <a:gd name="connsiteY16" fmla="*/ 780538 h 6854896"/>
              <a:gd name="connsiteX17" fmla="*/ 2172250 w 3871597"/>
              <a:gd name="connsiteY17" fmla="*/ 885759 h 6854896"/>
              <a:gd name="connsiteX18" fmla="*/ 2026796 w 3871597"/>
              <a:gd name="connsiteY18" fmla="*/ 968839 h 6854896"/>
              <a:gd name="connsiteX19" fmla="*/ 1980684 w 3871597"/>
              <a:gd name="connsiteY19" fmla="*/ 995030 h 6854896"/>
              <a:gd name="connsiteX20" fmla="*/ 1608131 w 3871597"/>
              <a:gd name="connsiteY20" fmla="*/ 1125724 h 6854896"/>
              <a:gd name="connsiteX21" fmla="*/ 1578805 w 3871597"/>
              <a:gd name="connsiteY21" fmla="*/ 1158446 h 6854896"/>
              <a:gd name="connsiteX22" fmla="*/ 1455230 w 3871597"/>
              <a:gd name="connsiteY22" fmla="*/ 1379470 h 6854896"/>
              <a:gd name="connsiteX23" fmla="*/ 1442037 w 3871597"/>
              <a:gd name="connsiteY23" fmla="*/ 1430611 h 6854896"/>
              <a:gd name="connsiteX24" fmla="*/ 1532562 w 3871597"/>
              <a:gd name="connsiteY24" fmla="*/ 1877948 h 6854896"/>
              <a:gd name="connsiteX25" fmla="*/ 1550981 w 3871597"/>
              <a:gd name="connsiteY25" fmla="*/ 1990681 h 6854896"/>
              <a:gd name="connsiteX26" fmla="*/ 1593892 w 3871597"/>
              <a:gd name="connsiteY26" fmla="*/ 2036074 h 6854896"/>
              <a:gd name="connsiteX27" fmla="*/ 1607935 w 3871597"/>
              <a:gd name="connsiteY27" fmla="*/ 2222873 h 6854896"/>
              <a:gd name="connsiteX28" fmla="*/ 1571620 w 3871597"/>
              <a:gd name="connsiteY28" fmla="*/ 2265915 h 6854896"/>
              <a:gd name="connsiteX29" fmla="*/ 1673576 w 3871597"/>
              <a:gd name="connsiteY29" fmla="*/ 3224990 h 6854896"/>
              <a:gd name="connsiteX30" fmla="*/ 1433285 w 3871597"/>
              <a:gd name="connsiteY30" fmla="*/ 3224990 h 6854896"/>
              <a:gd name="connsiteX31" fmla="*/ 1398668 w 3871597"/>
              <a:gd name="connsiteY31" fmla="*/ 3425962 h 6854896"/>
              <a:gd name="connsiteX32" fmla="*/ 1265427 w 3871597"/>
              <a:gd name="connsiteY32" fmla="*/ 4129854 h 6854896"/>
              <a:gd name="connsiteX33" fmla="*/ 1255695 w 3871597"/>
              <a:gd name="connsiteY33" fmla="*/ 4251339 h 6854896"/>
              <a:gd name="connsiteX34" fmla="*/ 1267844 w 3871597"/>
              <a:gd name="connsiteY34" fmla="*/ 4612592 h 6854896"/>
              <a:gd name="connsiteX35" fmla="*/ 1257067 w 3871597"/>
              <a:gd name="connsiteY35" fmla="*/ 4728917 h 6854896"/>
              <a:gd name="connsiteX36" fmla="*/ 1266799 w 3871597"/>
              <a:gd name="connsiteY36" fmla="*/ 4775551 h 6854896"/>
              <a:gd name="connsiteX37" fmla="*/ 1477502 w 3871597"/>
              <a:gd name="connsiteY37" fmla="*/ 4885475 h 6854896"/>
              <a:gd name="connsiteX38" fmla="*/ 1820011 w 3871597"/>
              <a:gd name="connsiteY38" fmla="*/ 4885541 h 6854896"/>
              <a:gd name="connsiteX39" fmla="*/ 1860897 w 3871597"/>
              <a:gd name="connsiteY39" fmla="*/ 4904351 h 6854896"/>
              <a:gd name="connsiteX40" fmla="*/ 2206998 w 3871597"/>
              <a:gd name="connsiteY40" fmla="*/ 5330070 h 6854896"/>
              <a:gd name="connsiteX41" fmla="*/ 2220126 w 3871597"/>
              <a:gd name="connsiteY41" fmla="*/ 5368278 h 6854896"/>
              <a:gd name="connsiteX42" fmla="*/ 2220714 w 3871597"/>
              <a:gd name="connsiteY42" fmla="*/ 5503610 h 6854896"/>
              <a:gd name="connsiteX43" fmla="*/ 2072058 w 3871597"/>
              <a:gd name="connsiteY43" fmla="*/ 5503610 h 6854896"/>
              <a:gd name="connsiteX44" fmla="*/ 2087146 w 3871597"/>
              <a:gd name="connsiteY44" fmla="*/ 5534503 h 6854896"/>
              <a:gd name="connsiteX45" fmla="*/ 2181786 w 3871597"/>
              <a:gd name="connsiteY45" fmla="*/ 5711309 h 6854896"/>
              <a:gd name="connsiteX46" fmla="*/ 2213268 w 3871597"/>
              <a:gd name="connsiteY46" fmla="*/ 5838868 h 6854896"/>
              <a:gd name="connsiteX47" fmla="*/ 2213137 w 3871597"/>
              <a:gd name="connsiteY47" fmla="*/ 5870806 h 6854896"/>
              <a:gd name="connsiteX48" fmla="*/ 2287008 w 3871597"/>
              <a:gd name="connsiteY48" fmla="*/ 5871525 h 6854896"/>
              <a:gd name="connsiteX49" fmla="*/ 2306210 w 3871597"/>
              <a:gd name="connsiteY49" fmla="*/ 5886156 h 6854896"/>
              <a:gd name="connsiteX50" fmla="*/ 2307124 w 3871597"/>
              <a:gd name="connsiteY50" fmla="*/ 5986413 h 6854896"/>
              <a:gd name="connsiteX51" fmla="*/ 2226331 w 3871597"/>
              <a:gd name="connsiteY51" fmla="*/ 5993205 h 6854896"/>
              <a:gd name="connsiteX52" fmla="*/ 2226331 w 3871597"/>
              <a:gd name="connsiteY52" fmla="*/ 6279478 h 6854896"/>
              <a:gd name="connsiteX53" fmla="*/ 2306406 w 3871597"/>
              <a:gd name="connsiteY53" fmla="*/ 6284311 h 6854896"/>
              <a:gd name="connsiteX54" fmla="*/ 2306406 w 3871597"/>
              <a:gd name="connsiteY54" fmla="*/ 6402073 h 6854896"/>
              <a:gd name="connsiteX55" fmla="*/ 2164086 w 3871597"/>
              <a:gd name="connsiteY55" fmla="*/ 6402073 h 6854896"/>
              <a:gd name="connsiteX56" fmla="*/ 2160167 w 3871597"/>
              <a:gd name="connsiteY56" fmla="*/ 6447336 h 6854896"/>
              <a:gd name="connsiteX57" fmla="*/ 2044953 w 3871597"/>
              <a:gd name="connsiteY57" fmla="*/ 6447336 h 6854896"/>
              <a:gd name="connsiteX58" fmla="*/ 2044953 w 3871597"/>
              <a:gd name="connsiteY58" fmla="*/ 6735110 h 6854896"/>
              <a:gd name="connsiteX59" fmla="*/ 2164348 w 3871597"/>
              <a:gd name="connsiteY59" fmla="*/ 6735110 h 6854896"/>
              <a:gd name="connsiteX60" fmla="*/ 2164348 w 3871597"/>
              <a:gd name="connsiteY60" fmla="*/ 6854897 h 6854896"/>
              <a:gd name="connsiteX61" fmla="*/ 317913 w 3871597"/>
              <a:gd name="connsiteY61" fmla="*/ 6854897 h 6854896"/>
              <a:gd name="connsiteX62" fmla="*/ 235617 w 3871597"/>
              <a:gd name="connsiteY62" fmla="*/ 6848888 h 6854896"/>
              <a:gd name="connsiteX63" fmla="*/ 89378 w 3871597"/>
              <a:gd name="connsiteY63" fmla="*/ 6794351 h 6854896"/>
              <a:gd name="connsiteX64" fmla="*/ 183365 w 3871597"/>
              <a:gd name="connsiteY64" fmla="*/ 6345968 h 6854896"/>
              <a:gd name="connsiteX65" fmla="*/ 226146 w 3871597"/>
              <a:gd name="connsiteY65" fmla="*/ 6329901 h 6854896"/>
              <a:gd name="connsiteX66" fmla="*/ 291199 w 3871597"/>
              <a:gd name="connsiteY66" fmla="*/ 5896932 h 6854896"/>
              <a:gd name="connsiteX67" fmla="*/ 251815 w 3871597"/>
              <a:gd name="connsiteY67" fmla="*/ 5885633 h 6854896"/>
              <a:gd name="connsiteX68" fmla="*/ 118704 w 3871597"/>
              <a:gd name="connsiteY68" fmla="*/ 5455016 h 6854896"/>
              <a:gd name="connsiteX69" fmla="*/ 153712 w 3871597"/>
              <a:gd name="connsiteY69" fmla="*/ 5407793 h 6854896"/>
              <a:gd name="connsiteX70" fmla="*/ 472511 w 3871597"/>
              <a:gd name="connsiteY70" fmla="*/ 4910033 h 6854896"/>
              <a:gd name="connsiteX71" fmla="*/ 521236 w 3871597"/>
              <a:gd name="connsiteY71" fmla="*/ 4883451 h 6854896"/>
              <a:gd name="connsiteX72" fmla="*/ 649774 w 3871597"/>
              <a:gd name="connsiteY72" fmla="*/ 4883973 h 6854896"/>
              <a:gd name="connsiteX73" fmla="*/ 636254 w 3871597"/>
              <a:gd name="connsiteY73" fmla="*/ 4431018 h 6854896"/>
              <a:gd name="connsiteX74" fmla="*/ 635471 w 3871597"/>
              <a:gd name="connsiteY74" fmla="*/ 3987730 h 6854896"/>
              <a:gd name="connsiteX75" fmla="*/ 661923 w 3871597"/>
              <a:gd name="connsiteY75" fmla="*/ 3537192 h 6854896"/>
              <a:gd name="connsiteX76" fmla="*/ 647619 w 3871597"/>
              <a:gd name="connsiteY76" fmla="*/ 3202914 h 6854896"/>
              <a:gd name="connsiteX77" fmla="*/ 622865 w 3871597"/>
              <a:gd name="connsiteY77" fmla="*/ 3172086 h 6854896"/>
              <a:gd name="connsiteX78" fmla="*/ 485770 w 3871597"/>
              <a:gd name="connsiteY78" fmla="*/ 3136816 h 6854896"/>
              <a:gd name="connsiteX79" fmla="*/ 469115 w 3871597"/>
              <a:gd name="connsiteY79" fmla="*/ 3112715 h 6854896"/>
              <a:gd name="connsiteX80" fmla="*/ 501838 w 3871597"/>
              <a:gd name="connsiteY80" fmla="*/ 2868831 h 6854896"/>
              <a:gd name="connsiteX81" fmla="*/ 590730 w 3871597"/>
              <a:gd name="connsiteY81" fmla="*/ 2211508 h 6854896"/>
              <a:gd name="connsiteX82" fmla="*/ 577145 w 3871597"/>
              <a:gd name="connsiteY82" fmla="*/ 2160890 h 6854896"/>
              <a:gd name="connsiteX83" fmla="*/ 571985 w 3871597"/>
              <a:gd name="connsiteY83" fmla="*/ 2144039 h 6854896"/>
              <a:gd name="connsiteX84" fmla="*/ 615550 w 3871597"/>
              <a:gd name="connsiteY84" fmla="*/ 1986958 h 6854896"/>
              <a:gd name="connsiteX85" fmla="*/ 623518 w 3871597"/>
              <a:gd name="connsiteY85" fmla="*/ 1964881 h 6854896"/>
              <a:gd name="connsiteX86" fmla="*/ 605295 w 3871597"/>
              <a:gd name="connsiteY86" fmla="*/ 1849667 h 6854896"/>
              <a:gd name="connsiteX87" fmla="*/ 465131 w 3871597"/>
              <a:gd name="connsiteY87" fmla="*/ 1570122 h 6854896"/>
              <a:gd name="connsiteX88" fmla="*/ 347173 w 3871597"/>
              <a:gd name="connsiteY88" fmla="*/ 1218796 h 6854896"/>
              <a:gd name="connsiteX89" fmla="*/ 338748 w 3871597"/>
              <a:gd name="connsiteY89" fmla="*/ 1068900 h 6854896"/>
              <a:gd name="connsiteX90" fmla="*/ 389824 w 3871597"/>
              <a:gd name="connsiteY90" fmla="*/ 817767 h 6854896"/>
              <a:gd name="connsiteX91" fmla="*/ 408699 w 3871597"/>
              <a:gd name="connsiteY91" fmla="*/ 683023 h 6854896"/>
              <a:gd name="connsiteX92" fmla="*/ 451807 w 3871597"/>
              <a:gd name="connsiteY92" fmla="*/ 647100 h 6854896"/>
              <a:gd name="connsiteX93" fmla="*/ 569242 w 3871597"/>
              <a:gd name="connsiteY93" fmla="*/ 647231 h 6854896"/>
              <a:gd name="connsiteX94" fmla="*/ 640435 w 3871597"/>
              <a:gd name="connsiteY94" fmla="*/ 641549 h 6854896"/>
              <a:gd name="connsiteX95" fmla="*/ 657808 w 3871597"/>
              <a:gd name="connsiteY95" fmla="*/ 617774 h 6854896"/>
              <a:gd name="connsiteX96" fmla="*/ 636973 w 3871597"/>
              <a:gd name="connsiteY96" fmla="*/ 521828 h 6854896"/>
              <a:gd name="connsiteX97" fmla="*/ 598241 w 3871597"/>
              <a:gd name="connsiteY97" fmla="*/ 356844 h 6854896"/>
              <a:gd name="connsiteX98" fmla="*/ 615354 w 3871597"/>
              <a:gd name="connsiteY98" fmla="*/ 204531 h 6854896"/>
              <a:gd name="connsiteX99" fmla="*/ 793270 w 3871597"/>
              <a:gd name="connsiteY99" fmla="*/ 33146 h 6854896"/>
              <a:gd name="connsiteX100" fmla="*/ 821094 w 3871597"/>
              <a:gd name="connsiteY100" fmla="*/ 17340 h 6854896"/>
              <a:gd name="connsiteX101" fmla="*/ 902867 w 3871597"/>
              <a:gd name="connsiteY101" fmla="*/ 3167 h 6854896"/>
              <a:gd name="connsiteX102" fmla="*/ 947738 w 3871597"/>
              <a:gd name="connsiteY102" fmla="*/ 6367 h 6854896"/>
              <a:gd name="connsiteX103" fmla="*/ 1016449 w 3871597"/>
              <a:gd name="connsiteY103" fmla="*/ 10874 h 6854896"/>
              <a:gd name="connsiteX104" fmla="*/ 1076930 w 3871597"/>
              <a:gd name="connsiteY104" fmla="*/ 21063 h 6854896"/>
              <a:gd name="connsiteX105" fmla="*/ 1205534 w 3871597"/>
              <a:gd name="connsiteY105" fmla="*/ 156851 h 6854896"/>
              <a:gd name="connsiteX106" fmla="*/ 1212457 w 3871597"/>
              <a:gd name="connsiteY106" fmla="*/ 203682 h 6854896"/>
              <a:gd name="connsiteX107" fmla="*/ 1248902 w 3871597"/>
              <a:gd name="connsiteY107" fmla="*/ 372846 h 6854896"/>
              <a:gd name="connsiteX108" fmla="*/ 1293251 w 3871597"/>
              <a:gd name="connsiteY108" fmla="*/ 372323 h 6854896"/>
              <a:gd name="connsiteX109" fmla="*/ 1405918 w 3871597"/>
              <a:gd name="connsiteY109" fmla="*/ 341299 h 6854896"/>
              <a:gd name="connsiteX110" fmla="*/ 1414278 w 3871597"/>
              <a:gd name="connsiteY110" fmla="*/ 331110 h 6854896"/>
              <a:gd name="connsiteX111" fmla="*/ 1478417 w 3871597"/>
              <a:gd name="connsiteY111" fmla="*/ 259460 h 6854896"/>
              <a:gd name="connsiteX112" fmla="*/ 1539290 w 3871597"/>
              <a:gd name="connsiteY112" fmla="*/ 250773 h 6854896"/>
              <a:gd name="connsiteX113" fmla="*/ 1571032 w 3871597"/>
              <a:gd name="connsiteY113" fmla="*/ 261093 h 6854896"/>
              <a:gd name="connsiteX114" fmla="*/ 1666130 w 3871597"/>
              <a:gd name="connsiteY114" fmla="*/ 258088 h 6854896"/>
              <a:gd name="connsiteX115" fmla="*/ 1689447 w 3871597"/>
              <a:gd name="connsiteY115" fmla="*/ 267951 h 6854896"/>
              <a:gd name="connsiteX116" fmla="*/ 1745160 w 3871597"/>
              <a:gd name="connsiteY116" fmla="*/ 284084 h 6854896"/>
              <a:gd name="connsiteX117" fmla="*/ 1812108 w 3871597"/>
              <a:gd name="connsiteY117" fmla="*/ 265926 h 6854896"/>
              <a:gd name="connsiteX118" fmla="*/ 1830526 w 3871597"/>
              <a:gd name="connsiteY118" fmla="*/ 252276 h 6854896"/>
              <a:gd name="connsiteX119" fmla="*/ 1875397 w 3871597"/>
              <a:gd name="connsiteY119" fmla="*/ 229873 h 6854896"/>
              <a:gd name="connsiteX120" fmla="*/ 2048611 w 3871597"/>
              <a:gd name="connsiteY120" fmla="*/ 216287 h 6854896"/>
              <a:gd name="connsiteX121" fmla="*/ 2570276 w 3871597"/>
              <a:gd name="connsiteY121" fmla="*/ 166322 h 6854896"/>
              <a:gd name="connsiteX122" fmla="*/ 3049356 w 3871597"/>
              <a:gd name="connsiteY122" fmla="*/ 120406 h 6854896"/>
              <a:gd name="connsiteX123" fmla="*/ 3528436 w 3871597"/>
              <a:gd name="connsiteY123" fmla="*/ 74555 h 6854896"/>
              <a:gd name="connsiteX124" fmla="*/ 3764090 w 3871597"/>
              <a:gd name="connsiteY124" fmla="*/ 44119 h 6854896"/>
              <a:gd name="connsiteX125" fmla="*/ 3869050 w 3871597"/>
              <a:gd name="connsiteY125" fmla="*/ 89447 h 6854896"/>
              <a:gd name="connsiteX126" fmla="*/ 3871402 w 3871597"/>
              <a:gd name="connsiteY126" fmla="*/ 90688 h 6854896"/>
              <a:gd name="connsiteX127" fmla="*/ 3871598 w 3871597"/>
              <a:gd name="connsiteY127" fmla="*/ 165669 h 6854896"/>
              <a:gd name="connsiteX128" fmla="*/ 2098968 w 3871597"/>
              <a:gd name="connsiteY128" fmla="*/ 5990789 h 6854896"/>
              <a:gd name="connsiteX129" fmla="*/ 2075324 w 3871597"/>
              <a:gd name="connsiteY129" fmla="*/ 5989417 h 6854896"/>
              <a:gd name="connsiteX130" fmla="*/ 395767 w 3871597"/>
              <a:gd name="connsiteY130" fmla="*/ 5992291 h 6854896"/>
              <a:gd name="connsiteX131" fmla="*/ 371862 w 3871597"/>
              <a:gd name="connsiteY131" fmla="*/ 5994054 h 6854896"/>
              <a:gd name="connsiteX132" fmla="*/ 263636 w 3871597"/>
              <a:gd name="connsiteY132" fmla="*/ 6155250 h 6854896"/>
              <a:gd name="connsiteX133" fmla="*/ 384860 w 3871597"/>
              <a:gd name="connsiteY133" fmla="*/ 6275820 h 6854896"/>
              <a:gd name="connsiteX134" fmla="*/ 456705 w 3871597"/>
              <a:gd name="connsiteY134" fmla="*/ 6281437 h 6854896"/>
              <a:gd name="connsiteX135" fmla="*/ 761527 w 3871597"/>
              <a:gd name="connsiteY135" fmla="*/ 6285095 h 6854896"/>
              <a:gd name="connsiteX136" fmla="*/ 2074671 w 3871597"/>
              <a:gd name="connsiteY136" fmla="*/ 6282091 h 6854896"/>
              <a:gd name="connsiteX137" fmla="*/ 2098902 w 3871597"/>
              <a:gd name="connsiteY137" fmla="*/ 6280654 h 6854896"/>
              <a:gd name="connsiteX138" fmla="*/ 2098968 w 3871597"/>
              <a:gd name="connsiteY138" fmla="*/ 5990789 h 6854896"/>
              <a:gd name="connsiteX139" fmla="*/ 1923142 w 3871597"/>
              <a:gd name="connsiteY139" fmla="*/ 6448250 h 6854896"/>
              <a:gd name="connsiteX140" fmla="*/ 1882516 w 3871597"/>
              <a:gd name="connsiteY140" fmla="*/ 6448250 h 6854896"/>
              <a:gd name="connsiteX141" fmla="*/ 743239 w 3871597"/>
              <a:gd name="connsiteY141" fmla="*/ 6448054 h 6854896"/>
              <a:gd name="connsiteX142" fmla="*/ 256713 w 3871597"/>
              <a:gd name="connsiteY142" fmla="*/ 6453867 h 6854896"/>
              <a:gd name="connsiteX143" fmla="*/ 119880 w 3871597"/>
              <a:gd name="connsiteY143" fmla="*/ 6626297 h 6854896"/>
              <a:gd name="connsiteX144" fmla="*/ 224840 w 3871597"/>
              <a:gd name="connsiteY144" fmla="*/ 6727730 h 6854896"/>
              <a:gd name="connsiteX145" fmla="*/ 414186 w 3871597"/>
              <a:gd name="connsiteY145" fmla="*/ 6736874 h 6854896"/>
              <a:gd name="connsiteX146" fmla="*/ 1895710 w 3871597"/>
              <a:gd name="connsiteY146" fmla="*/ 6737462 h 6854896"/>
              <a:gd name="connsiteX147" fmla="*/ 1923076 w 3871597"/>
              <a:gd name="connsiteY147" fmla="*/ 6737462 h 6854896"/>
              <a:gd name="connsiteX148" fmla="*/ 1923142 w 3871597"/>
              <a:gd name="connsiteY148" fmla="*/ 6448250 h 6854896"/>
              <a:gd name="connsiteX149" fmla="*/ 1983362 w 3871597"/>
              <a:gd name="connsiteY149" fmla="*/ 5504916 h 6854896"/>
              <a:gd name="connsiteX150" fmla="*/ 1951227 w 3871597"/>
              <a:gd name="connsiteY150" fmla="*/ 5504916 h 6854896"/>
              <a:gd name="connsiteX151" fmla="*/ 1349421 w 3871597"/>
              <a:gd name="connsiteY151" fmla="*/ 5504916 h 6854896"/>
              <a:gd name="connsiteX152" fmla="*/ 263440 w 3871597"/>
              <a:gd name="connsiteY152" fmla="*/ 5504459 h 6854896"/>
              <a:gd name="connsiteX153" fmla="*/ 214455 w 3871597"/>
              <a:gd name="connsiteY153" fmla="*/ 5524706 h 6854896"/>
              <a:gd name="connsiteX154" fmla="*/ 175723 w 3871597"/>
              <a:gd name="connsiteY154" fmla="*/ 5674733 h 6854896"/>
              <a:gd name="connsiteX155" fmla="*/ 313667 w 3871597"/>
              <a:gd name="connsiteY155" fmla="*/ 5771594 h 6854896"/>
              <a:gd name="connsiteX156" fmla="*/ 1931894 w 3871597"/>
              <a:gd name="connsiteY156" fmla="*/ 5773619 h 6854896"/>
              <a:gd name="connsiteX157" fmla="*/ 1983362 w 3871597"/>
              <a:gd name="connsiteY157" fmla="*/ 5773619 h 6854896"/>
              <a:gd name="connsiteX158" fmla="*/ 1983362 w 3871597"/>
              <a:gd name="connsiteY158" fmla="*/ 5504916 h 6854896"/>
              <a:gd name="connsiteX159" fmla="*/ 1692190 w 3871597"/>
              <a:gd name="connsiteY159" fmla="*/ 770871 h 6854896"/>
              <a:gd name="connsiteX160" fmla="*/ 1996424 w 3871597"/>
              <a:gd name="connsiteY160" fmla="*/ 640177 h 6854896"/>
              <a:gd name="connsiteX161" fmla="*/ 2023007 w 3871597"/>
              <a:gd name="connsiteY161" fmla="*/ 627767 h 6854896"/>
              <a:gd name="connsiteX162" fmla="*/ 2037181 w 3871597"/>
              <a:gd name="connsiteY162" fmla="*/ 611308 h 6854896"/>
              <a:gd name="connsiteX163" fmla="*/ 2069838 w 3871597"/>
              <a:gd name="connsiteY163" fmla="*/ 572903 h 6854896"/>
              <a:gd name="connsiteX164" fmla="*/ 2260425 w 3871597"/>
              <a:gd name="connsiteY164" fmla="*/ 476695 h 6854896"/>
              <a:gd name="connsiteX165" fmla="*/ 2290469 w 3871597"/>
              <a:gd name="connsiteY165" fmla="*/ 467094 h 6854896"/>
              <a:gd name="connsiteX166" fmla="*/ 2362119 w 3871597"/>
              <a:gd name="connsiteY166" fmla="*/ 436592 h 6854896"/>
              <a:gd name="connsiteX167" fmla="*/ 2446505 w 3871597"/>
              <a:gd name="connsiteY167" fmla="*/ 362395 h 6854896"/>
              <a:gd name="connsiteX168" fmla="*/ 2472174 w 3871597"/>
              <a:gd name="connsiteY168" fmla="*/ 335029 h 6854896"/>
              <a:gd name="connsiteX169" fmla="*/ 2432005 w 3871597"/>
              <a:gd name="connsiteY169" fmla="*/ 335159 h 6854896"/>
              <a:gd name="connsiteX170" fmla="*/ 2128686 w 3871597"/>
              <a:gd name="connsiteY170" fmla="*/ 364681 h 6854896"/>
              <a:gd name="connsiteX171" fmla="*/ 1893359 w 3871597"/>
              <a:gd name="connsiteY171" fmla="*/ 396555 h 6854896"/>
              <a:gd name="connsiteX172" fmla="*/ 1852537 w 3871597"/>
              <a:gd name="connsiteY172" fmla="*/ 385321 h 6854896"/>
              <a:gd name="connsiteX173" fmla="*/ 1831245 w 3871597"/>
              <a:gd name="connsiteY173" fmla="*/ 378006 h 6854896"/>
              <a:gd name="connsiteX174" fmla="*/ 1740784 w 3871597"/>
              <a:gd name="connsiteY174" fmla="*/ 385647 h 6854896"/>
              <a:gd name="connsiteX175" fmla="*/ 1684745 w 3871597"/>
              <a:gd name="connsiteY175" fmla="*/ 461673 h 6854896"/>
              <a:gd name="connsiteX176" fmla="*/ 1686247 w 3871597"/>
              <a:gd name="connsiteY176" fmla="*/ 471927 h 6854896"/>
              <a:gd name="connsiteX177" fmla="*/ 1663517 w 3871597"/>
              <a:gd name="connsiteY177" fmla="*/ 490020 h 6854896"/>
              <a:gd name="connsiteX178" fmla="*/ 1638110 w 3871597"/>
              <a:gd name="connsiteY178" fmla="*/ 480549 h 6854896"/>
              <a:gd name="connsiteX179" fmla="*/ 1556075 w 3871597"/>
              <a:gd name="connsiteY179" fmla="*/ 602883 h 6854896"/>
              <a:gd name="connsiteX180" fmla="*/ 1664367 w 3871597"/>
              <a:gd name="connsiteY180" fmla="*/ 682762 h 6854896"/>
              <a:gd name="connsiteX181" fmla="*/ 1693366 w 3871597"/>
              <a:gd name="connsiteY181" fmla="*/ 752844 h 6854896"/>
              <a:gd name="connsiteX182" fmla="*/ 1692190 w 3871597"/>
              <a:gd name="connsiteY182" fmla="*/ 770871 h 6854896"/>
              <a:gd name="connsiteX183" fmla="*/ 1157201 w 3871597"/>
              <a:gd name="connsiteY183" fmla="*/ 753497 h 6854896"/>
              <a:gd name="connsiteX184" fmla="*/ 1274636 w 3871597"/>
              <a:gd name="connsiteY184" fmla="*/ 803985 h 6854896"/>
              <a:gd name="connsiteX185" fmla="*/ 1301676 w 3871597"/>
              <a:gd name="connsiteY185" fmla="*/ 781583 h 6854896"/>
              <a:gd name="connsiteX186" fmla="*/ 1308665 w 3871597"/>
              <a:gd name="connsiteY186" fmla="*/ 712545 h 6854896"/>
              <a:gd name="connsiteX187" fmla="*/ 1342367 w 3871597"/>
              <a:gd name="connsiteY187" fmla="*/ 594914 h 6854896"/>
              <a:gd name="connsiteX188" fmla="*/ 1349813 w 3871597"/>
              <a:gd name="connsiteY188" fmla="*/ 569768 h 6854896"/>
              <a:gd name="connsiteX189" fmla="*/ 1366207 w 3871597"/>
              <a:gd name="connsiteY189" fmla="*/ 489236 h 6854896"/>
              <a:gd name="connsiteX190" fmla="*/ 1366076 w 3871597"/>
              <a:gd name="connsiteY190" fmla="*/ 463045 h 6854896"/>
              <a:gd name="connsiteX191" fmla="*/ 1331329 w 3871597"/>
              <a:gd name="connsiteY191" fmla="*/ 456121 h 6854896"/>
              <a:gd name="connsiteX192" fmla="*/ 1300370 w 3871597"/>
              <a:gd name="connsiteY192" fmla="*/ 475324 h 6854896"/>
              <a:gd name="connsiteX193" fmla="*/ 1274179 w 3871597"/>
              <a:gd name="connsiteY193" fmla="*/ 497531 h 6854896"/>
              <a:gd name="connsiteX194" fmla="*/ 1249164 w 3871597"/>
              <a:gd name="connsiteY194" fmla="*/ 543185 h 6854896"/>
              <a:gd name="connsiteX195" fmla="*/ 1230680 w 3871597"/>
              <a:gd name="connsiteY195" fmla="*/ 635409 h 6854896"/>
              <a:gd name="connsiteX196" fmla="*/ 1217225 w 3871597"/>
              <a:gd name="connsiteY196" fmla="*/ 698437 h 6854896"/>
              <a:gd name="connsiteX197" fmla="*/ 1186201 w 3871597"/>
              <a:gd name="connsiteY197" fmla="*/ 743178 h 6854896"/>
              <a:gd name="connsiteX198" fmla="*/ 1157201 w 3871597"/>
              <a:gd name="connsiteY198" fmla="*/ 753497 h 68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871597" h="6854896">
                <a:moveTo>
                  <a:pt x="3871598" y="165669"/>
                </a:moveTo>
                <a:cubicBezTo>
                  <a:pt x="3866503" y="175858"/>
                  <a:pt x="3863629" y="188398"/>
                  <a:pt x="3855857" y="195713"/>
                </a:cubicBezTo>
                <a:cubicBezTo>
                  <a:pt x="3846517" y="204465"/>
                  <a:pt x="3832017" y="215569"/>
                  <a:pt x="3821501" y="213936"/>
                </a:cubicBezTo>
                <a:cubicBezTo>
                  <a:pt x="3719677" y="198326"/>
                  <a:pt x="3618962" y="210866"/>
                  <a:pt x="3517921" y="221708"/>
                </a:cubicBezTo>
                <a:cubicBezTo>
                  <a:pt x="3337131" y="241041"/>
                  <a:pt x="3156210" y="259329"/>
                  <a:pt x="2975420" y="278140"/>
                </a:cubicBezTo>
                <a:cubicBezTo>
                  <a:pt x="2933880" y="282451"/>
                  <a:pt x="2892340" y="287219"/>
                  <a:pt x="2848188" y="292052"/>
                </a:cubicBezTo>
                <a:cubicBezTo>
                  <a:pt x="2858704" y="331632"/>
                  <a:pt x="2832774" y="337903"/>
                  <a:pt x="2804819" y="343650"/>
                </a:cubicBezTo>
                <a:cubicBezTo>
                  <a:pt x="2783396" y="348092"/>
                  <a:pt x="2762430" y="354754"/>
                  <a:pt x="2738591" y="361154"/>
                </a:cubicBezTo>
                <a:cubicBezTo>
                  <a:pt x="2743228" y="371017"/>
                  <a:pt x="2744534" y="378985"/>
                  <a:pt x="2749237" y="382969"/>
                </a:cubicBezTo>
                <a:cubicBezTo>
                  <a:pt x="2771705" y="402041"/>
                  <a:pt x="2764978" y="423660"/>
                  <a:pt x="2757140" y="446259"/>
                </a:cubicBezTo>
                <a:cubicBezTo>
                  <a:pt x="2752829" y="458603"/>
                  <a:pt x="2751262" y="471993"/>
                  <a:pt x="2746232" y="484011"/>
                </a:cubicBezTo>
                <a:cubicBezTo>
                  <a:pt x="2742771" y="492240"/>
                  <a:pt x="2736958" y="503148"/>
                  <a:pt x="2729773" y="505499"/>
                </a:cubicBezTo>
                <a:cubicBezTo>
                  <a:pt x="2705607" y="513467"/>
                  <a:pt x="2680592" y="520717"/>
                  <a:pt x="2655380" y="523395"/>
                </a:cubicBezTo>
                <a:cubicBezTo>
                  <a:pt x="2628863" y="526204"/>
                  <a:pt x="2606721" y="534564"/>
                  <a:pt x="2583926" y="548998"/>
                </a:cubicBezTo>
                <a:cubicBezTo>
                  <a:pt x="2557343" y="565849"/>
                  <a:pt x="2527038" y="578194"/>
                  <a:pt x="2496863" y="587534"/>
                </a:cubicBezTo>
                <a:cubicBezTo>
                  <a:pt x="2402549" y="616729"/>
                  <a:pt x="2410190" y="631686"/>
                  <a:pt x="2440888" y="702813"/>
                </a:cubicBezTo>
                <a:cubicBezTo>
                  <a:pt x="2467928" y="765515"/>
                  <a:pt x="2472566" y="751995"/>
                  <a:pt x="2411889" y="780538"/>
                </a:cubicBezTo>
                <a:cubicBezTo>
                  <a:pt x="2332989" y="817701"/>
                  <a:pt x="2252914" y="852644"/>
                  <a:pt x="2172250" y="885759"/>
                </a:cubicBezTo>
                <a:cubicBezTo>
                  <a:pt x="2119868" y="907247"/>
                  <a:pt x="2070752" y="932916"/>
                  <a:pt x="2026796" y="968839"/>
                </a:cubicBezTo>
                <a:cubicBezTo>
                  <a:pt x="2013275" y="979877"/>
                  <a:pt x="1997143" y="989151"/>
                  <a:pt x="1980684" y="995030"/>
                </a:cubicBezTo>
                <a:cubicBezTo>
                  <a:pt x="1856717" y="1039247"/>
                  <a:pt x="1732489" y="1082616"/>
                  <a:pt x="1608131" y="1125724"/>
                </a:cubicBezTo>
                <a:cubicBezTo>
                  <a:pt x="1591411" y="1131536"/>
                  <a:pt x="1584291" y="1140485"/>
                  <a:pt x="1578805" y="1158446"/>
                </a:cubicBezTo>
                <a:cubicBezTo>
                  <a:pt x="1553594" y="1240742"/>
                  <a:pt x="1521851" y="1320360"/>
                  <a:pt x="1455230" y="1379470"/>
                </a:cubicBezTo>
                <a:cubicBezTo>
                  <a:pt x="1438183" y="1394622"/>
                  <a:pt x="1434395" y="1408730"/>
                  <a:pt x="1442037" y="1430611"/>
                </a:cubicBezTo>
                <a:cubicBezTo>
                  <a:pt x="1492590" y="1575543"/>
                  <a:pt x="1510682" y="1727137"/>
                  <a:pt x="1532562" y="1877948"/>
                </a:cubicBezTo>
                <a:cubicBezTo>
                  <a:pt x="1537918" y="1914916"/>
                  <a:pt x="1544580" y="1951688"/>
                  <a:pt x="1550981" y="1990681"/>
                </a:cubicBezTo>
                <a:cubicBezTo>
                  <a:pt x="1585989" y="1986696"/>
                  <a:pt x="1592325" y="2007532"/>
                  <a:pt x="1593892" y="2036074"/>
                </a:cubicBezTo>
                <a:cubicBezTo>
                  <a:pt x="1597419" y="2098384"/>
                  <a:pt x="1603559" y="2160563"/>
                  <a:pt x="1607935" y="2222873"/>
                </a:cubicBezTo>
                <a:cubicBezTo>
                  <a:pt x="1610286" y="2256641"/>
                  <a:pt x="1606041" y="2261082"/>
                  <a:pt x="1571620" y="2265915"/>
                </a:cubicBezTo>
                <a:cubicBezTo>
                  <a:pt x="1605518" y="2584649"/>
                  <a:pt x="1639416" y="2903448"/>
                  <a:pt x="1673576" y="3224990"/>
                </a:cubicBezTo>
                <a:cubicBezTo>
                  <a:pt x="1591215" y="3224990"/>
                  <a:pt x="1513360" y="3224990"/>
                  <a:pt x="1433285" y="3224990"/>
                </a:cubicBezTo>
                <a:cubicBezTo>
                  <a:pt x="1421593" y="3292982"/>
                  <a:pt x="1411143" y="3359668"/>
                  <a:pt x="1398668" y="3425962"/>
                </a:cubicBezTo>
                <a:cubicBezTo>
                  <a:pt x="1354450" y="3660636"/>
                  <a:pt x="1308926" y="3895049"/>
                  <a:pt x="1265427" y="4129854"/>
                </a:cubicBezTo>
                <a:cubicBezTo>
                  <a:pt x="1258046" y="4169631"/>
                  <a:pt x="1254781" y="4210909"/>
                  <a:pt x="1255695" y="4251339"/>
                </a:cubicBezTo>
                <a:cubicBezTo>
                  <a:pt x="1258373" y="4371778"/>
                  <a:pt x="1265362" y="4492153"/>
                  <a:pt x="1267844" y="4612592"/>
                </a:cubicBezTo>
                <a:cubicBezTo>
                  <a:pt x="1268627" y="4651258"/>
                  <a:pt x="1259091" y="4690055"/>
                  <a:pt x="1257067" y="4728917"/>
                </a:cubicBezTo>
                <a:cubicBezTo>
                  <a:pt x="1256218" y="4744462"/>
                  <a:pt x="1258177" y="4763729"/>
                  <a:pt x="1266799" y="4775551"/>
                </a:cubicBezTo>
                <a:cubicBezTo>
                  <a:pt x="1318462" y="4846548"/>
                  <a:pt x="1386912" y="4886390"/>
                  <a:pt x="1477502" y="4885475"/>
                </a:cubicBezTo>
                <a:cubicBezTo>
                  <a:pt x="1591672" y="4884300"/>
                  <a:pt x="1705841" y="4885998"/>
                  <a:pt x="1820011" y="4885541"/>
                </a:cubicBezTo>
                <a:cubicBezTo>
                  <a:pt x="1837645" y="4885475"/>
                  <a:pt x="1849533" y="4890374"/>
                  <a:pt x="1860897" y="4904351"/>
                </a:cubicBezTo>
                <a:cubicBezTo>
                  <a:pt x="1976046" y="5046410"/>
                  <a:pt x="2092110" y="5187815"/>
                  <a:pt x="2206998" y="5330070"/>
                </a:cubicBezTo>
                <a:cubicBezTo>
                  <a:pt x="2215031" y="5339998"/>
                  <a:pt x="2219669" y="5355281"/>
                  <a:pt x="2220126" y="5368278"/>
                </a:cubicBezTo>
                <a:cubicBezTo>
                  <a:pt x="2221759" y="5411843"/>
                  <a:pt x="2220714" y="5455539"/>
                  <a:pt x="2220714" y="5503610"/>
                </a:cubicBezTo>
                <a:cubicBezTo>
                  <a:pt x="2169834" y="5503610"/>
                  <a:pt x="2123853" y="5503610"/>
                  <a:pt x="2072058" y="5503610"/>
                </a:cubicBezTo>
                <a:cubicBezTo>
                  <a:pt x="2078982" y="5517848"/>
                  <a:pt x="2082770" y="5526339"/>
                  <a:pt x="2087146" y="5534503"/>
                </a:cubicBezTo>
                <a:cubicBezTo>
                  <a:pt x="2118497" y="5593547"/>
                  <a:pt x="2148933" y="5653114"/>
                  <a:pt x="2181786" y="5711309"/>
                </a:cubicBezTo>
                <a:cubicBezTo>
                  <a:pt x="2204385" y="5751347"/>
                  <a:pt x="2217187" y="5792756"/>
                  <a:pt x="2213268" y="5838868"/>
                </a:cubicBezTo>
                <a:cubicBezTo>
                  <a:pt x="2212549" y="5847489"/>
                  <a:pt x="2213137" y="5856242"/>
                  <a:pt x="2213137" y="5870806"/>
                </a:cubicBezTo>
                <a:cubicBezTo>
                  <a:pt x="2239524" y="5870806"/>
                  <a:pt x="2263364" y="5869631"/>
                  <a:pt x="2287008" y="5871525"/>
                </a:cubicBezTo>
                <a:cubicBezTo>
                  <a:pt x="2294062" y="5872047"/>
                  <a:pt x="2305883" y="5880734"/>
                  <a:pt x="2306210" y="5886156"/>
                </a:cubicBezTo>
                <a:cubicBezTo>
                  <a:pt x="2308039" y="5918813"/>
                  <a:pt x="2307124" y="5951666"/>
                  <a:pt x="2307124" y="5986413"/>
                </a:cubicBezTo>
                <a:cubicBezTo>
                  <a:pt x="2281064" y="5988634"/>
                  <a:pt x="2254612" y="5990854"/>
                  <a:pt x="2226331" y="5993205"/>
                </a:cubicBezTo>
                <a:cubicBezTo>
                  <a:pt x="2226331" y="6087781"/>
                  <a:pt x="2226331" y="6181898"/>
                  <a:pt x="2226331" y="6279478"/>
                </a:cubicBezTo>
                <a:cubicBezTo>
                  <a:pt x="2253110" y="6281111"/>
                  <a:pt x="2280150" y="6282744"/>
                  <a:pt x="2306406" y="6284311"/>
                </a:cubicBezTo>
                <a:cubicBezTo>
                  <a:pt x="2306406" y="6323565"/>
                  <a:pt x="2306406" y="6360468"/>
                  <a:pt x="2306406" y="6402073"/>
                </a:cubicBezTo>
                <a:cubicBezTo>
                  <a:pt x="2257159" y="6402073"/>
                  <a:pt x="2211113" y="6402073"/>
                  <a:pt x="2164086" y="6402073"/>
                </a:cubicBezTo>
                <a:cubicBezTo>
                  <a:pt x="2162584" y="6419577"/>
                  <a:pt x="2161408" y="6432509"/>
                  <a:pt x="2160167" y="6447336"/>
                </a:cubicBezTo>
                <a:cubicBezTo>
                  <a:pt x="2121371" y="6447336"/>
                  <a:pt x="2084142" y="6447336"/>
                  <a:pt x="2044953" y="6447336"/>
                </a:cubicBezTo>
                <a:cubicBezTo>
                  <a:pt x="2044953" y="6543478"/>
                  <a:pt x="2044953" y="6637662"/>
                  <a:pt x="2044953" y="6735110"/>
                </a:cubicBezTo>
                <a:cubicBezTo>
                  <a:pt x="2082770" y="6735110"/>
                  <a:pt x="2120522" y="6735110"/>
                  <a:pt x="2164348" y="6735110"/>
                </a:cubicBezTo>
                <a:cubicBezTo>
                  <a:pt x="2164348" y="6777173"/>
                  <a:pt x="2164348" y="6816035"/>
                  <a:pt x="2164348" y="6854897"/>
                </a:cubicBezTo>
                <a:cubicBezTo>
                  <a:pt x="1548891" y="6854897"/>
                  <a:pt x="933369" y="6854897"/>
                  <a:pt x="317913" y="6854897"/>
                </a:cubicBezTo>
                <a:cubicBezTo>
                  <a:pt x="290481" y="6852872"/>
                  <a:pt x="263049" y="6850259"/>
                  <a:pt x="235617" y="6848888"/>
                </a:cubicBezTo>
                <a:cubicBezTo>
                  <a:pt x="181079" y="6846080"/>
                  <a:pt x="132747" y="6833147"/>
                  <a:pt x="89378" y="6794351"/>
                </a:cubicBezTo>
                <a:cubicBezTo>
                  <a:pt x="-54836" y="6665355"/>
                  <a:pt x="-25249" y="6416703"/>
                  <a:pt x="183365" y="6345968"/>
                </a:cubicBezTo>
                <a:cubicBezTo>
                  <a:pt x="197473" y="6341200"/>
                  <a:pt x="211254" y="6335518"/>
                  <a:pt x="226146" y="6329901"/>
                </a:cubicBezTo>
                <a:cubicBezTo>
                  <a:pt x="88529" y="6175106"/>
                  <a:pt x="140454" y="5984649"/>
                  <a:pt x="291199" y="5896932"/>
                </a:cubicBezTo>
                <a:cubicBezTo>
                  <a:pt x="276830" y="5892817"/>
                  <a:pt x="264355" y="5889160"/>
                  <a:pt x="251815" y="5885633"/>
                </a:cubicBezTo>
                <a:cubicBezTo>
                  <a:pt x="54108" y="5830312"/>
                  <a:pt x="-13035" y="5612750"/>
                  <a:pt x="118704" y="5455016"/>
                </a:cubicBezTo>
                <a:cubicBezTo>
                  <a:pt x="131244" y="5439994"/>
                  <a:pt x="143132" y="5424253"/>
                  <a:pt x="153712" y="5407793"/>
                </a:cubicBezTo>
                <a:cubicBezTo>
                  <a:pt x="260371" y="5242156"/>
                  <a:pt x="367160" y="5076585"/>
                  <a:pt x="472511" y="4910033"/>
                </a:cubicBezTo>
                <a:cubicBezTo>
                  <a:pt x="485248" y="4889917"/>
                  <a:pt x="498049" y="4882406"/>
                  <a:pt x="521236" y="4883451"/>
                </a:cubicBezTo>
                <a:cubicBezTo>
                  <a:pt x="563560" y="4885344"/>
                  <a:pt x="606014" y="4883973"/>
                  <a:pt x="649774" y="4883973"/>
                </a:cubicBezTo>
                <a:cubicBezTo>
                  <a:pt x="651865" y="4730093"/>
                  <a:pt x="654542" y="4580131"/>
                  <a:pt x="636254" y="4431018"/>
                </a:cubicBezTo>
                <a:cubicBezTo>
                  <a:pt x="618162" y="4283147"/>
                  <a:pt x="620710" y="4135536"/>
                  <a:pt x="635471" y="3987730"/>
                </a:cubicBezTo>
                <a:cubicBezTo>
                  <a:pt x="650428" y="3837965"/>
                  <a:pt x="674529" y="3689048"/>
                  <a:pt x="661923" y="3537192"/>
                </a:cubicBezTo>
                <a:cubicBezTo>
                  <a:pt x="652714" y="3426158"/>
                  <a:pt x="651603" y="3314340"/>
                  <a:pt x="647619" y="3202914"/>
                </a:cubicBezTo>
                <a:cubicBezTo>
                  <a:pt x="646966" y="3185083"/>
                  <a:pt x="641153" y="3176331"/>
                  <a:pt x="622865" y="3172086"/>
                </a:cubicBezTo>
                <a:cubicBezTo>
                  <a:pt x="576884" y="3161504"/>
                  <a:pt x="531556" y="3148181"/>
                  <a:pt x="485770" y="3136816"/>
                </a:cubicBezTo>
                <a:cubicBezTo>
                  <a:pt x="472054" y="3133419"/>
                  <a:pt x="467025" y="3127606"/>
                  <a:pt x="469115" y="3112715"/>
                </a:cubicBezTo>
                <a:cubicBezTo>
                  <a:pt x="480545" y="3031464"/>
                  <a:pt x="490865" y="2950148"/>
                  <a:pt x="501838" y="2868831"/>
                </a:cubicBezTo>
                <a:cubicBezTo>
                  <a:pt x="531425" y="2649702"/>
                  <a:pt x="561274" y="2430638"/>
                  <a:pt x="590730" y="2211508"/>
                </a:cubicBezTo>
                <a:cubicBezTo>
                  <a:pt x="593212" y="2193220"/>
                  <a:pt x="601507" y="2172973"/>
                  <a:pt x="577145" y="2160890"/>
                </a:cubicBezTo>
                <a:cubicBezTo>
                  <a:pt x="573422" y="2159061"/>
                  <a:pt x="570940" y="2149264"/>
                  <a:pt x="571985" y="2144039"/>
                </a:cubicBezTo>
                <a:cubicBezTo>
                  <a:pt x="582631" y="2090677"/>
                  <a:pt x="577406" y="2032874"/>
                  <a:pt x="615550" y="1986958"/>
                </a:cubicBezTo>
                <a:cubicBezTo>
                  <a:pt x="620252" y="1981275"/>
                  <a:pt x="621167" y="1972393"/>
                  <a:pt x="623518" y="1964881"/>
                </a:cubicBezTo>
                <a:cubicBezTo>
                  <a:pt x="636124" y="1923538"/>
                  <a:pt x="624041" y="1886439"/>
                  <a:pt x="605295" y="1849667"/>
                </a:cubicBezTo>
                <a:cubicBezTo>
                  <a:pt x="558008" y="1756790"/>
                  <a:pt x="510851" y="1663783"/>
                  <a:pt x="465131" y="1570122"/>
                </a:cubicBezTo>
                <a:cubicBezTo>
                  <a:pt x="410594" y="1458239"/>
                  <a:pt x="379047" y="1338387"/>
                  <a:pt x="347173" y="1218796"/>
                </a:cubicBezTo>
                <a:cubicBezTo>
                  <a:pt x="334176" y="1170007"/>
                  <a:pt x="325554" y="1121282"/>
                  <a:pt x="338748" y="1068900"/>
                </a:cubicBezTo>
                <a:cubicBezTo>
                  <a:pt x="359648" y="986147"/>
                  <a:pt x="374344" y="901826"/>
                  <a:pt x="389824" y="817767"/>
                </a:cubicBezTo>
                <a:cubicBezTo>
                  <a:pt x="398053" y="773222"/>
                  <a:pt x="401776" y="727829"/>
                  <a:pt x="408699" y="683023"/>
                </a:cubicBezTo>
                <a:cubicBezTo>
                  <a:pt x="412357" y="659445"/>
                  <a:pt x="428359" y="647362"/>
                  <a:pt x="451807" y="647100"/>
                </a:cubicBezTo>
                <a:cubicBezTo>
                  <a:pt x="490930" y="646643"/>
                  <a:pt x="530119" y="647884"/>
                  <a:pt x="569242" y="647231"/>
                </a:cubicBezTo>
                <a:cubicBezTo>
                  <a:pt x="593082" y="646839"/>
                  <a:pt x="617248" y="646055"/>
                  <a:pt x="640435" y="641549"/>
                </a:cubicBezTo>
                <a:cubicBezTo>
                  <a:pt x="647880" y="640112"/>
                  <a:pt x="658853" y="625155"/>
                  <a:pt x="657808" y="617774"/>
                </a:cubicBezTo>
                <a:cubicBezTo>
                  <a:pt x="653367" y="585313"/>
                  <a:pt x="651146" y="550305"/>
                  <a:pt x="636973" y="521828"/>
                </a:cubicBezTo>
                <a:cubicBezTo>
                  <a:pt x="610651" y="469054"/>
                  <a:pt x="600527" y="414190"/>
                  <a:pt x="598241" y="356844"/>
                </a:cubicBezTo>
                <a:cubicBezTo>
                  <a:pt x="596217" y="305245"/>
                  <a:pt x="589881" y="251818"/>
                  <a:pt x="615354" y="204531"/>
                </a:cubicBezTo>
                <a:cubicBezTo>
                  <a:pt x="655979" y="128962"/>
                  <a:pt x="705879" y="61297"/>
                  <a:pt x="793270" y="33146"/>
                </a:cubicBezTo>
                <a:cubicBezTo>
                  <a:pt x="803198" y="29946"/>
                  <a:pt x="812015" y="23022"/>
                  <a:pt x="821094" y="17340"/>
                </a:cubicBezTo>
                <a:cubicBezTo>
                  <a:pt x="846436" y="1469"/>
                  <a:pt x="873019" y="-4148"/>
                  <a:pt x="902867" y="3167"/>
                </a:cubicBezTo>
                <a:cubicBezTo>
                  <a:pt x="917236" y="6694"/>
                  <a:pt x="932781" y="5453"/>
                  <a:pt x="947738" y="6367"/>
                </a:cubicBezTo>
                <a:cubicBezTo>
                  <a:pt x="970664" y="7804"/>
                  <a:pt x="993654" y="8261"/>
                  <a:pt x="1016449" y="10874"/>
                </a:cubicBezTo>
                <a:cubicBezTo>
                  <a:pt x="1036762" y="13160"/>
                  <a:pt x="1056617" y="19430"/>
                  <a:pt x="1076930" y="21063"/>
                </a:cubicBezTo>
                <a:cubicBezTo>
                  <a:pt x="1155438" y="27464"/>
                  <a:pt x="1202921" y="77429"/>
                  <a:pt x="1205534" y="156851"/>
                </a:cubicBezTo>
                <a:cubicBezTo>
                  <a:pt x="1206056" y="172592"/>
                  <a:pt x="1206709" y="189443"/>
                  <a:pt x="1212457" y="203682"/>
                </a:cubicBezTo>
                <a:cubicBezTo>
                  <a:pt x="1235121" y="260048"/>
                  <a:pt x="1249294" y="317851"/>
                  <a:pt x="1248902" y="372846"/>
                </a:cubicBezTo>
                <a:cubicBezTo>
                  <a:pt x="1264121" y="372846"/>
                  <a:pt x="1279339" y="375589"/>
                  <a:pt x="1293251" y="372323"/>
                </a:cubicBezTo>
                <a:cubicBezTo>
                  <a:pt x="1331133" y="363440"/>
                  <a:pt x="1368558" y="352206"/>
                  <a:pt x="1405918" y="341299"/>
                </a:cubicBezTo>
                <a:cubicBezTo>
                  <a:pt x="1409380" y="340254"/>
                  <a:pt x="1411274" y="334441"/>
                  <a:pt x="1414278" y="331110"/>
                </a:cubicBezTo>
                <a:cubicBezTo>
                  <a:pt x="1435636" y="307205"/>
                  <a:pt x="1457320" y="283561"/>
                  <a:pt x="1478417" y="259460"/>
                </a:cubicBezTo>
                <a:cubicBezTo>
                  <a:pt x="1496444" y="238886"/>
                  <a:pt x="1515450" y="234445"/>
                  <a:pt x="1539290" y="250773"/>
                </a:cubicBezTo>
                <a:cubicBezTo>
                  <a:pt x="1548172" y="256848"/>
                  <a:pt x="1560386" y="261028"/>
                  <a:pt x="1571032" y="261093"/>
                </a:cubicBezTo>
                <a:cubicBezTo>
                  <a:pt x="1602710" y="261289"/>
                  <a:pt x="1634453" y="258219"/>
                  <a:pt x="1666130" y="258088"/>
                </a:cubicBezTo>
                <a:cubicBezTo>
                  <a:pt x="1674164" y="258088"/>
                  <a:pt x="1687161" y="262269"/>
                  <a:pt x="1689447" y="267951"/>
                </a:cubicBezTo>
                <a:cubicBezTo>
                  <a:pt x="1701792" y="298191"/>
                  <a:pt x="1723737" y="289439"/>
                  <a:pt x="1745160" y="284084"/>
                </a:cubicBezTo>
                <a:cubicBezTo>
                  <a:pt x="1767563" y="278467"/>
                  <a:pt x="1790096" y="272850"/>
                  <a:pt x="1812108" y="265926"/>
                </a:cubicBezTo>
                <a:cubicBezTo>
                  <a:pt x="1819096" y="263706"/>
                  <a:pt x="1827260" y="258415"/>
                  <a:pt x="1830526" y="252276"/>
                </a:cubicBezTo>
                <a:cubicBezTo>
                  <a:pt x="1840519" y="233400"/>
                  <a:pt x="1856521" y="231048"/>
                  <a:pt x="1875397" y="229873"/>
                </a:cubicBezTo>
                <a:cubicBezTo>
                  <a:pt x="1933200" y="226215"/>
                  <a:pt x="1990938" y="221708"/>
                  <a:pt x="2048611" y="216287"/>
                </a:cubicBezTo>
                <a:cubicBezTo>
                  <a:pt x="2222543" y="199959"/>
                  <a:pt x="2396409" y="182977"/>
                  <a:pt x="2570276" y="166322"/>
                </a:cubicBezTo>
                <a:cubicBezTo>
                  <a:pt x="2729969" y="150973"/>
                  <a:pt x="2889663" y="135624"/>
                  <a:pt x="3049356" y="120406"/>
                </a:cubicBezTo>
                <a:cubicBezTo>
                  <a:pt x="3209049" y="105188"/>
                  <a:pt x="3368808" y="90753"/>
                  <a:pt x="3528436" y="74555"/>
                </a:cubicBezTo>
                <a:cubicBezTo>
                  <a:pt x="3607205" y="66522"/>
                  <a:pt x="3686431" y="59141"/>
                  <a:pt x="3764090" y="44119"/>
                </a:cubicBezTo>
                <a:cubicBezTo>
                  <a:pt x="3835283" y="30338"/>
                  <a:pt x="3834434" y="26027"/>
                  <a:pt x="3869050" y="89447"/>
                </a:cubicBezTo>
                <a:cubicBezTo>
                  <a:pt x="3869377" y="90100"/>
                  <a:pt x="3870552" y="90296"/>
                  <a:pt x="3871402" y="90688"/>
                </a:cubicBezTo>
                <a:cubicBezTo>
                  <a:pt x="3871598" y="115703"/>
                  <a:pt x="3871598" y="140653"/>
                  <a:pt x="3871598" y="165669"/>
                </a:cubicBezTo>
                <a:close/>
                <a:moveTo>
                  <a:pt x="2098968" y="5990789"/>
                </a:moveTo>
                <a:cubicBezTo>
                  <a:pt x="2089367" y="5990201"/>
                  <a:pt x="2082378" y="5989417"/>
                  <a:pt x="2075324" y="5989417"/>
                </a:cubicBezTo>
                <a:cubicBezTo>
                  <a:pt x="1515450" y="5990332"/>
                  <a:pt x="955641" y="5991311"/>
                  <a:pt x="395767" y="5992291"/>
                </a:cubicBezTo>
                <a:cubicBezTo>
                  <a:pt x="387799" y="5992291"/>
                  <a:pt x="379373" y="5991834"/>
                  <a:pt x="371862" y="5994054"/>
                </a:cubicBezTo>
                <a:cubicBezTo>
                  <a:pt x="312687" y="6011494"/>
                  <a:pt x="256452" y="6068382"/>
                  <a:pt x="263636" y="6155250"/>
                </a:cubicBezTo>
                <a:cubicBezTo>
                  <a:pt x="268012" y="6208612"/>
                  <a:pt x="325816" y="6268048"/>
                  <a:pt x="384860" y="6275820"/>
                </a:cubicBezTo>
                <a:cubicBezTo>
                  <a:pt x="408634" y="6278955"/>
                  <a:pt x="432735" y="6280980"/>
                  <a:pt x="456705" y="6281437"/>
                </a:cubicBezTo>
                <a:cubicBezTo>
                  <a:pt x="558334" y="6283136"/>
                  <a:pt x="659964" y="6285226"/>
                  <a:pt x="761527" y="6285095"/>
                </a:cubicBezTo>
                <a:cubicBezTo>
                  <a:pt x="1199264" y="6284507"/>
                  <a:pt x="1636935" y="6283201"/>
                  <a:pt x="2074671" y="6282091"/>
                </a:cubicBezTo>
                <a:cubicBezTo>
                  <a:pt x="2082378" y="6282091"/>
                  <a:pt x="2090150" y="6281176"/>
                  <a:pt x="2098902" y="6280654"/>
                </a:cubicBezTo>
                <a:cubicBezTo>
                  <a:pt x="2098968" y="6183793"/>
                  <a:pt x="2098968" y="6088630"/>
                  <a:pt x="2098968" y="5990789"/>
                </a:cubicBezTo>
                <a:close/>
                <a:moveTo>
                  <a:pt x="1923142" y="6448250"/>
                </a:moveTo>
                <a:cubicBezTo>
                  <a:pt x="1907140" y="6448250"/>
                  <a:pt x="1894795" y="6448250"/>
                  <a:pt x="1882516" y="6448250"/>
                </a:cubicBezTo>
                <a:cubicBezTo>
                  <a:pt x="1502779" y="6448120"/>
                  <a:pt x="1123042" y="6447401"/>
                  <a:pt x="743239" y="6448054"/>
                </a:cubicBezTo>
                <a:cubicBezTo>
                  <a:pt x="581064" y="6448381"/>
                  <a:pt x="418823" y="6450536"/>
                  <a:pt x="256713" y="6453867"/>
                </a:cubicBezTo>
                <a:cubicBezTo>
                  <a:pt x="164293" y="6455761"/>
                  <a:pt x="100808" y="6537861"/>
                  <a:pt x="119880" y="6626297"/>
                </a:cubicBezTo>
                <a:cubicBezTo>
                  <a:pt x="131506" y="6680181"/>
                  <a:pt x="170564" y="6721983"/>
                  <a:pt x="224840" y="6727730"/>
                </a:cubicBezTo>
                <a:cubicBezTo>
                  <a:pt x="287607" y="6734392"/>
                  <a:pt x="351027" y="6736808"/>
                  <a:pt x="414186" y="6736874"/>
                </a:cubicBezTo>
                <a:cubicBezTo>
                  <a:pt x="908027" y="6737657"/>
                  <a:pt x="1401868" y="6737397"/>
                  <a:pt x="1895710" y="6737462"/>
                </a:cubicBezTo>
                <a:cubicBezTo>
                  <a:pt x="1905115" y="6737462"/>
                  <a:pt x="1914455" y="6737462"/>
                  <a:pt x="1923076" y="6737462"/>
                </a:cubicBezTo>
                <a:cubicBezTo>
                  <a:pt x="1923142" y="6639817"/>
                  <a:pt x="1923142" y="6546287"/>
                  <a:pt x="1923142" y="6448250"/>
                </a:cubicBezTo>
                <a:close/>
                <a:moveTo>
                  <a:pt x="1983362" y="5504916"/>
                </a:moveTo>
                <a:cubicBezTo>
                  <a:pt x="1970691" y="5504916"/>
                  <a:pt x="1960959" y="5504916"/>
                  <a:pt x="1951227" y="5504916"/>
                </a:cubicBezTo>
                <a:cubicBezTo>
                  <a:pt x="1750647" y="5504916"/>
                  <a:pt x="1550001" y="5504916"/>
                  <a:pt x="1349421" y="5504916"/>
                </a:cubicBezTo>
                <a:cubicBezTo>
                  <a:pt x="987449" y="5504916"/>
                  <a:pt x="625412" y="5505112"/>
                  <a:pt x="263440" y="5504459"/>
                </a:cubicBezTo>
                <a:cubicBezTo>
                  <a:pt x="242997" y="5504393"/>
                  <a:pt x="228628" y="5510533"/>
                  <a:pt x="214455" y="5524706"/>
                </a:cubicBezTo>
                <a:cubicBezTo>
                  <a:pt x="171609" y="5567422"/>
                  <a:pt x="161354" y="5618497"/>
                  <a:pt x="175723" y="5674733"/>
                </a:cubicBezTo>
                <a:cubicBezTo>
                  <a:pt x="190746" y="5733581"/>
                  <a:pt x="246720" y="5771529"/>
                  <a:pt x="313667" y="5771594"/>
                </a:cubicBezTo>
                <a:cubicBezTo>
                  <a:pt x="853098" y="5772313"/>
                  <a:pt x="1392463" y="5772966"/>
                  <a:pt x="1931894" y="5773619"/>
                </a:cubicBezTo>
                <a:cubicBezTo>
                  <a:pt x="1948614" y="5773619"/>
                  <a:pt x="1965335" y="5773619"/>
                  <a:pt x="1983362" y="5773619"/>
                </a:cubicBezTo>
                <a:cubicBezTo>
                  <a:pt x="1983362" y="5683485"/>
                  <a:pt x="1983362" y="5595637"/>
                  <a:pt x="1983362" y="5504916"/>
                </a:cubicBezTo>
                <a:close/>
                <a:moveTo>
                  <a:pt x="1692190" y="770871"/>
                </a:moveTo>
                <a:cubicBezTo>
                  <a:pt x="1795910" y="726327"/>
                  <a:pt x="1896167" y="683285"/>
                  <a:pt x="1996424" y="640177"/>
                </a:cubicBezTo>
                <a:cubicBezTo>
                  <a:pt x="2005438" y="636324"/>
                  <a:pt x="2014908" y="633058"/>
                  <a:pt x="2023007" y="627767"/>
                </a:cubicBezTo>
                <a:cubicBezTo>
                  <a:pt x="2028951" y="623848"/>
                  <a:pt x="2036593" y="617317"/>
                  <a:pt x="2037181" y="611308"/>
                </a:cubicBezTo>
                <a:cubicBezTo>
                  <a:pt x="2039205" y="590016"/>
                  <a:pt x="2053248" y="581198"/>
                  <a:pt x="2069838" y="572903"/>
                </a:cubicBezTo>
                <a:cubicBezTo>
                  <a:pt x="2133454" y="541030"/>
                  <a:pt x="2196743" y="508503"/>
                  <a:pt x="2260425" y="476695"/>
                </a:cubicBezTo>
                <a:cubicBezTo>
                  <a:pt x="2269830" y="471993"/>
                  <a:pt x="2280738" y="466376"/>
                  <a:pt x="2290469" y="467094"/>
                </a:cubicBezTo>
                <a:cubicBezTo>
                  <a:pt x="2320253" y="469315"/>
                  <a:pt x="2341610" y="453770"/>
                  <a:pt x="2362119" y="436592"/>
                </a:cubicBezTo>
                <a:cubicBezTo>
                  <a:pt x="2390792" y="412491"/>
                  <a:pt x="2418616" y="387411"/>
                  <a:pt x="2446505" y="362395"/>
                </a:cubicBezTo>
                <a:cubicBezTo>
                  <a:pt x="2454082" y="355603"/>
                  <a:pt x="2460548" y="347504"/>
                  <a:pt x="2472174" y="335029"/>
                </a:cubicBezTo>
                <a:cubicBezTo>
                  <a:pt x="2454212" y="335029"/>
                  <a:pt x="2443043" y="334114"/>
                  <a:pt x="2432005" y="335159"/>
                </a:cubicBezTo>
                <a:cubicBezTo>
                  <a:pt x="2330899" y="344695"/>
                  <a:pt x="2229662" y="353447"/>
                  <a:pt x="2128686" y="364681"/>
                </a:cubicBezTo>
                <a:cubicBezTo>
                  <a:pt x="2050047" y="373434"/>
                  <a:pt x="1971605" y="384798"/>
                  <a:pt x="1893359" y="396555"/>
                </a:cubicBezTo>
                <a:cubicBezTo>
                  <a:pt x="1876638" y="399102"/>
                  <a:pt x="1864555" y="397404"/>
                  <a:pt x="1852537" y="385321"/>
                </a:cubicBezTo>
                <a:cubicBezTo>
                  <a:pt x="1847704" y="380487"/>
                  <a:pt x="1838298" y="377679"/>
                  <a:pt x="1831245" y="378006"/>
                </a:cubicBezTo>
                <a:cubicBezTo>
                  <a:pt x="1801004" y="379573"/>
                  <a:pt x="1770633" y="381010"/>
                  <a:pt x="1740784" y="385647"/>
                </a:cubicBezTo>
                <a:cubicBezTo>
                  <a:pt x="1684941" y="394334"/>
                  <a:pt x="1677691" y="405307"/>
                  <a:pt x="1684745" y="461673"/>
                </a:cubicBezTo>
                <a:cubicBezTo>
                  <a:pt x="1685202" y="465200"/>
                  <a:pt x="1687684" y="470491"/>
                  <a:pt x="1686247" y="471927"/>
                </a:cubicBezTo>
                <a:cubicBezTo>
                  <a:pt x="1679324" y="478851"/>
                  <a:pt x="1672204" y="487276"/>
                  <a:pt x="1663517" y="490020"/>
                </a:cubicBezTo>
                <a:cubicBezTo>
                  <a:pt x="1657770" y="491848"/>
                  <a:pt x="1649214" y="485056"/>
                  <a:pt x="1638110" y="480549"/>
                </a:cubicBezTo>
                <a:cubicBezTo>
                  <a:pt x="1611135" y="520848"/>
                  <a:pt x="1584095" y="561147"/>
                  <a:pt x="1556075" y="602883"/>
                </a:cubicBezTo>
                <a:cubicBezTo>
                  <a:pt x="1592782" y="630053"/>
                  <a:pt x="1628182" y="657028"/>
                  <a:pt x="1664367" y="682762"/>
                </a:cubicBezTo>
                <a:cubicBezTo>
                  <a:pt x="1689121" y="700397"/>
                  <a:pt x="1708911" y="718750"/>
                  <a:pt x="1693366" y="752844"/>
                </a:cubicBezTo>
                <a:cubicBezTo>
                  <a:pt x="1691276" y="757482"/>
                  <a:pt x="1692517" y="763360"/>
                  <a:pt x="1692190" y="770871"/>
                </a:cubicBezTo>
                <a:close/>
                <a:moveTo>
                  <a:pt x="1157201" y="753497"/>
                </a:moveTo>
                <a:cubicBezTo>
                  <a:pt x="1192471" y="785109"/>
                  <a:pt x="1232117" y="797454"/>
                  <a:pt x="1274636" y="803985"/>
                </a:cubicBezTo>
                <a:cubicBezTo>
                  <a:pt x="1293251" y="806859"/>
                  <a:pt x="1300501" y="799413"/>
                  <a:pt x="1301676" y="781583"/>
                </a:cubicBezTo>
                <a:cubicBezTo>
                  <a:pt x="1303244" y="758527"/>
                  <a:pt x="1305073" y="735405"/>
                  <a:pt x="1308665" y="712545"/>
                </a:cubicBezTo>
                <a:cubicBezTo>
                  <a:pt x="1315000" y="672116"/>
                  <a:pt x="1308992" y="628159"/>
                  <a:pt x="1342367" y="594914"/>
                </a:cubicBezTo>
                <a:cubicBezTo>
                  <a:pt x="1347788" y="589493"/>
                  <a:pt x="1347984" y="578390"/>
                  <a:pt x="1349813" y="569768"/>
                </a:cubicBezTo>
                <a:cubicBezTo>
                  <a:pt x="1355561" y="542989"/>
                  <a:pt x="1361308" y="516211"/>
                  <a:pt x="1366207" y="489236"/>
                </a:cubicBezTo>
                <a:cubicBezTo>
                  <a:pt x="1367774" y="480353"/>
                  <a:pt x="1369930" y="465200"/>
                  <a:pt x="1366076" y="463045"/>
                </a:cubicBezTo>
                <a:cubicBezTo>
                  <a:pt x="1356148" y="457428"/>
                  <a:pt x="1342302" y="453901"/>
                  <a:pt x="1331329" y="456121"/>
                </a:cubicBezTo>
                <a:cubicBezTo>
                  <a:pt x="1320160" y="458407"/>
                  <a:pt x="1310167" y="468009"/>
                  <a:pt x="1300370" y="475324"/>
                </a:cubicBezTo>
                <a:cubicBezTo>
                  <a:pt x="1291226" y="482247"/>
                  <a:pt x="1284107" y="492436"/>
                  <a:pt x="1274179" y="497531"/>
                </a:cubicBezTo>
                <a:cubicBezTo>
                  <a:pt x="1254715" y="507589"/>
                  <a:pt x="1251058" y="522807"/>
                  <a:pt x="1249164" y="543185"/>
                </a:cubicBezTo>
                <a:cubicBezTo>
                  <a:pt x="1246290" y="574406"/>
                  <a:pt x="1242306" y="606802"/>
                  <a:pt x="1230680" y="635409"/>
                </a:cubicBezTo>
                <a:cubicBezTo>
                  <a:pt x="1222124" y="656571"/>
                  <a:pt x="1215004" y="675316"/>
                  <a:pt x="1217225" y="698437"/>
                </a:cubicBezTo>
                <a:cubicBezTo>
                  <a:pt x="1219315" y="720448"/>
                  <a:pt x="1206513" y="735209"/>
                  <a:pt x="1186201" y="743178"/>
                </a:cubicBezTo>
                <a:cubicBezTo>
                  <a:pt x="1177579" y="746705"/>
                  <a:pt x="1168631" y="749513"/>
                  <a:pt x="1157201" y="753497"/>
                </a:cubicBezTo>
                <a:close/>
              </a:path>
            </a:pathLst>
          </a:custGeom>
          <a:solidFill>
            <a:schemeClr val="accent6"/>
          </a:solidFill>
          <a:ln w="65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E5827BB4-B4F3-4D27-BDD6-36AE5298FCB1}"/>
              </a:ext>
            </a:extLst>
          </p:cNvPr>
          <p:cNvGrpSpPr/>
          <p:nvPr/>
        </p:nvGrpSpPr>
        <p:grpSpPr>
          <a:xfrm>
            <a:off x="757536" y="358125"/>
            <a:ext cx="2855219" cy="6499875"/>
            <a:chOff x="3973902" y="0"/>
            <a:chExt cx="3012534" cy="6857999"/>
          </a:xfrm>
        </p:grpSpPr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id="{6B2E111F-99B9-4024-B60E-976FDC37BCE3}"/>
                </a:ext>
              </a:extLst>
            </p:cNvPr>
            <p:cNvSpPr/>
            <p:nvPr/>
          </p:nvSpPr>
          <p:spPr>
            <a:xfrm>
              <a:off x="3973902" y="1725802"/>
              <a:ext cx="2697276" cy="3054585"/>
            </a:xfrm>
            <a:custGeom>
              <a:avLst/>
              <a:gdLst>
                <a:gd name="connsiteX0" fmla="*/ 2697276 w 2697276"/>
                <a:gd name="connsiteY0" fmla="*/ 872871 h 3054585"/>
                <a:gd name="connsiteX1" fmla="*/ 2690863 w 2697276"/>
                <a:gd name="connsiteY1" fmla="*/ 685800 h 3054585"/>
                <a:gd name="connsiteX2" fmla="*/ 2666289 w 2697276"/>
                <a:gd name="connsiteY2" fmla="*/ 487553 h 3054585"/>
                <a:gd name="connsiteX3" fmla="*/ 2490838 w 2697276"/>
                <a:gd name="connsiteY3" fmla="*/ 241617 h 3054585"/>
                <a:gd name="connsiteX4" fmla="*/ 1889175 w 2697276"/>
                <a:gd name="connsiteY4" fmla="*/ 0 h 3054585"/>
                <a:gd name="connsiteX5" fmla="*/ 1747189 w 2697276"/>
                <a:gd name="connsiteY5" fmla="*/ 171958 h 3054585"/>
                <a:gd name="connsiteX6" fmla="*/ 1479029 w 2697276"/>
                <a:gd name="connsiteY6" fmla="*/ 259969 h 3054585"/>
                <a:gd name="connsiteX7" fmla="*/ 1106474 w 2697276"/>
                <a:gd name="connsiteY7" fmla="*/ 203073 h 3054585"/>
                <a:gd name="connsiteX8" fmla="*/ 837234 w 2697276"/>
                <a:gd name="connsiteY8" fmla="*/ 53658 h 3054585"/>
                <a:gd name="connsiteX9" fmla="*/ 490651 w 2697276"/>
                <a:gd name="connsiteY9" fmla="*/ 236982 h 3054585"/>
                <a:gd name="connsiteX10" fmla="*/ 325869 w 2697276"/>
                <a:gd name="connsiteY10" fmla="*/ 298767 h 3054585"/>
                <a:gd name="connsiteX11" fmla="*/ 111620 w 2697276"/>
                <a:gd name="connsiteY11" fmla="*/ 562292 h 3054585"/>
                <a:gd name="connsiteX12" fmla="*/ 6019 w 2697276"/>
                <a:gd name="connsiteY12" fmla="*/ 1274889 h 3054585"/>
                <a:gd name="connsiteX13" fmla="*/ 11607 w 2697276"/>
                <a:gd name="connsiteY13" fmla="*/ 1518285 h 3054585"/>
                <a:gd name="connsiteX14" fmla="*/ 8496 w 2697276"/>
                <a:gd name="connsiteY14" fmla="*/ 1686878 h 3054585"/>
                <a:gd name="connsiteX15" fmla="*/ 939 w 2697276"/>
                <a:gd name="connsiteY15" fmla="*/ 1914017 h 3054585"/>
                <a:gd name="connsiteX16" fmla="*/ 11734 w 2697276"/>
                <a:gd name="connsiteY16" fmla="*/ 2138299 h 3054585"/>
                <a:gd name="connsiteX17" fmla="*/ 21577 w 2697276"/>
                <a:gd name="connsiteY17" fmla="*/ 2370646 h 3054585"/>
                <a:gd name="connsiteX18" fmla="*/ 111937 w 2697276"/>
                <a:gd name="connsiteY18" fmla="*/ 2604770 h 3054585"/>
                <a:gd name="connsiteX19" fmla="*/ 241414 w 2697276"/>
                <a:gd name="connsiteY19" fmla="*/ 2669477 h 3054585"/>
                <a:gd name="connsiteX20" fmla="*/ 417817 w 2697276"/>
                <a:gd name="connsiteY20" fmla="*/ 2668461 h 3054585"/>
                <a:gd name="connsiteX21" fmla="*/ 516432 w 2697276"/>
                <a:gd name="connsiteY21" fmla="*/ 2673541 h 3054585"/>
                <a:gd name="connsiteX22" fmla="*/ 544880 w 2697276"/>
                <a:gd name="connsiteY22" fmla="*/ 2689416 h 3054585"/>
                <a:gd name="connsiteX23" fmla="*/ 605840 w 2697276"/>
                <a:gd name="connsiteY23" fmla="*/ 2778506 h 3054585"/>
                <a:gd name="connsiteX24" fmla="*/ 609587 w 2697276"/>
                <a:gd name="connsiteY24" fmla="*/ 2803144 h 3054585"/>
                <a:gd name="connsiteX25" fmla="*/ 615746 w 2697276"/>
                <a:gd name="connsiteY25" fmla="*/ 2830894 h 3054585"/>
                <a:gd name="connsiteX26" fmla="*/ 614540 w 2697276"/>
                <a:gd name="connsiteY26" fmla="*/ 2948559 h 3054585"/>
                <a:gd name="connsiteX27" fmla="*/ 666610 w 2697276"/>
                <a:gd name="connsiteY27" fmla="*/ 3000502 h 3054585"/>
                <a:gd name="connsiteX28" fmla="*/ 948867 w 2697276"/>
                <a:gd name="connsiteY28" fmla="*/ 3009456 h 3054585"/>
                <a:gd name="connsiteX29" fmla="*/ 1496428 w 2697276"/>
                <a:gd name="connsiteY29" fmla="*/ 3047556 h 3054585"/>
                <a:gd name="connsiteX30" fmla="*/ 2616441 w 2697276"/>
                <a:gd name="connsiteY30" fmla="*/ 2986151 h 3054585"/>
                <a:gd name="connsiteX31" fmla="*/ 2520937 w 2697276"/>
                <a:gd name="connsiteY31" fmla="*/ 2665159 h 3054585"/>
                <a:gd name="connsiteX32" fmla="*/ 2693339 w 2697276"/>
                <a:gd name="connsiteY32" fmla="*/ 877697 h 3054585"/>
                <a:gd name="connsiteX33" fmla="*/ 2697276 w 2697276"/>
                <a:gd name="connsiteY33" fmla="*/ 872871 h 3054585"/>
                <a:gd name="connsiteX34" fmla="*/ 2697276 w 2697276"/>
                <a:gd name="connsiteY34" fmla="*/ 872871 h 3054585"/>
                <a:gd name="connsiteX35" fmla="*/ 752017 w 2697276"/>
                <a:gd name="connsiteY35" fmla="*/ 2064512 h 3054585"/>
                <a:gd name="connsiteX36" fmla="*/ 653973 w 2697276"/>
                <a:gd name="connsiteY36" fmla="*/ 2073593 h 3054585"/>
                <a:gd name="connsiteX37" fmla="*/ 632066 w 2697276"/>
                <a:gd name="connsiteY37" fmla="*/ 2052447 h 3054585"/>
                <a:gd name="connsiteX38" fmla="*/ 575297 w 2697276"/>
                <a:gd name="connsiteY38" fmla="*/ 1933004 h 3054585"/>
                <a:gd name="connsiteX39" fmla="*/ 549960 w 2697276"/>
                <a:gd name="connsiteY39" fmla="*/ 1824926 h 3054585"/>
                <a:gd name="connsiteX40" fmla="*/ 578027 w 2697276"/>
                <a:gd name="connsiteY40" fmla="*/ 1634173 h 3054585"/>
                <a:gd name="connsiteX41" fmla="*/ 607047 w 2697276"/>
                <a:gd name="connsiteY41" fmla="*/ 1589723 h 3054585"/>
                <a:gd name="connsiteX42" fmla="*/ 635622 w 2697276"/>
                <a:gd name="connsiteY42" fmla="*/ 1625029 h 3054585"/>
                <a:gd name="connsiteX43" fmla="*/ 717854 w 2697276"/>
                <a:gd name="connsiteY43" fmla="*/ 1843659 h 3054585"/>
                <a:gd name="connsiteX44" fmla="*/ 734364 w 2697276"/>
                <a:gd name="connsiteY44" fmla="*/ 1882838 h 3054585"/>
                <a:gd name="connsiteX45" fmla="*/ 776592 w 2697276"/>
                <a:gd name="connsiteY45" fmla="*/ 2032635 h 3054585"/>
                <a:gd name="connsiteX46" fmla="*/ 752017 w 2697276"/>
                <a:gd name="connsiteY46" fmla="*/ 2064512 h 3054585"/>
                <a:gd name="connsiteX47" fmla="*/ 752017 w 2697276"/>
                <a:gd name="connsiteY47" fmla="*/ 2064512 h 305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97276" h="3054585">
                  <a:moveTo>
                    <a:pt x="2697276" y="872871"/>
                  </a:moveTo>
                  <a:cubicBezTo>
                    <a:pt x="2695372" y="810514"/>
                    <a:pt x="2695816" y="747967"/>
                    <a:pt x="2690863" y="685800"/>
                  </a:cubicBezTo>
                  <a:cubicBezTo>
                    <a:pt x="2685592" y="619506"/>
                    <a:pt x="2679306" y="552767"/>
                    <a:pt x="2666289" y="487553"/>
                  </a:cubicBezTo>
                  <a:cubicBezTo>
                    <a:pt x="2644889" y="380429"/>
                    <a:pt x="2567800" y="316294"/>
                    <a:pt x="2490838" y="241617"/>
                  </a:cubicBezTo>
                  <a:cubicBezTo>
                    <a:pt x="2362568" y="117285"/>
                    <a:pt x="2072627" y="37719"/>
                    <a:pt x="1889175" y="0"/>
                  </a:cubicBezTo>
                  <a:cubicBezTo>
                    <a:pt x="1878571" y="26543"/>
                    <a:pt x="1752015" y="167767"/>
                    <a:pt x="1747189" y="171958"/>
                  </a:cubicBezTo>
                  <a:cubicBezTo>
                    <a:pt x="1670037" y="238696"/>
                    <a:pt x="1576819" y="256604"/>
                    <a:pt x="1479029" y="259969"/>
                  </a:cubicBezTo>
                  <a:cubicBezTo>
                    <a:pt x="1409242" y="262319"/>
                    <a:pt x="1158862" y="226949"/>
                    <a:pt x="1106474" y="203073"/>
                  </a:cubicBezTo>
                  <a:cubicBezTo>
                    <a:pt x="1047165" y="176022"/>
                    <a:pt x="927468" y="124142"/>
                    <a:pt x="837234" y="53658"/>
                  </a:cubicBezTo>
                  <a:cubicBezTo>
                    <a:pt x="779830" y="102552"/>
                    <a:pt x="627240" y="179197"/>
                    <a:pt x="490651" y="236982"/>
                  </a:cubicBezTo>
                  <a:cubicBezTo>
                    <a:pt x="436613" y="259842"/>
                    <a:pt x="378701" y="272733"/>
                    <a:pt x="325869" y="298767"/>
                  </a:cubicBezTo>
                  <a:cubicBezTo>
                    <a:pt x="214172" y="353695"/>
                    <a:pt x="149720" y="445770"/>
                    <a:pt x="111620" y="562292"/>
                  </a:cubicBezTo>
                  <a:cubicBezTo>
                    <a:pt x="35928" y="794195"/>
                    <a:pt x="4940" y="1032066"/>
                    <a:pt x="6019" y="1274889"/>
                  </a:cubicBezTo>
                  <a:cubicBezTo>
                    <a:pt x="6400" y="1356042"/>
                    <a:pt x="9893" y="1437195"/>
                    <a:pt x="11607" y="1518285"/>
                  </a:cubicBezTo>
                  <a:cubicBezTo>
                    <a:pt x="12814" y="1574482"/>
                    <a:pt x="12052" y="1630617"/>
                    <a:pt x="8496" y="1686878"/>
                  </a:cubicBezTo>
                  <a:cubicBezTo>
                    <a:pt x="3733" y="1762506"/>
                    <a:pt x="-2363" y="1838071"/>
                    <a:pt x="939" y="1914017"/>
                  </a:cubicBezTo>
                  <a:cubicBezTo>
                    <a:pt x="4178" y="1988756"/>
                    <a:pt x="5067" y="2063813"/>
                    <a:pt x="11734" y="2138299"/>
                  </a:cubicBezTo>
                  <a:cubicBezTo>
                    <a:pt x="18719" y="2215706"/>
                    <a:pt x="10337" y="2293620"/>
                    <a:pt x="21577" y="2370646"/>
                  </a:cubicBezTo>
                  <a:cubicBezTo>
                    <a:pt x="33959" y="2455545"/>
                    <a:pt x="59423" y="2535492"/>
                    <a:pt x="111937" y="2604770"/>
                  </a:cubicBezTo>
                  <a:cubicBezTo>
                    <a:pt x="144259" y="2647506"/>
                    <a:pt x="183756" y="2673350"/>
                    <a:pt x="241414" y="2669477"/>
                  </a:cubicBezTo>
                  <a:cubicBezTo>
                    <a:pt x="299961" y="2665603"/>
                    <a:pt x="359016" y="2668651"/>
                    <a:pt x="417817" y="2668461"/>
                  </a:cubicBezTo>
                  <a:cubicBezTo>
                    <a:pt x="450773" y="2668334"/>
                    <a:pt x="483666" y="2668461"/>
                    <a:pt x="516432" y="2673541"/>
                  </a:cubicBezTo>
                  <a:cubicBezTo>
                    <a:pt x="528307" y="2675382"/>
                    <a:pt x="541642" y="2676843"/>
                    <a:pt x="544880" y="2689416"/>
                  </a:cubicBezTo>
                  <a:cubicBezTo>
                    <a:pt x="554469" y="2726881"/>
                    <a:pt x="579107" y="2753043"/>
                    <a:pt x="605840" y="2778506"/>
                  </a:cubicBezTo>
                  <a:cubicBezTo>
                    <a:pt x="612254" y="2784602"/>
                    <a:pt x="621207" y="2793048"/>
                    <a:pt x="609587" y="2803144"/>
                  </a:cubicBezTo>
                  <a:cubicBezTo>
                    <a:pt x="617651" y="2811018"/>
                    <a:pt x="615810" y="2821305"/>
                    <a:pt x="615746" y="2830894"/>
                  </a:cubicBezTo>
                  <a:cubicBezTo>
                    <a:pt x="615556" y="2870137"/>
                    <a:pt x="614540" y="2909316"/>
                    <a:pt x="614540" y="2948559"/>
                  </a:cubicBezTo>
                  <a:cubicBezTo>
                    <a:pt x="614540" y="3000248"/>
                    <a:pt x="615937" y="3002471"/>
                    <a:pt x="666610" y="3000502"/>
                  </a:cubicBezTo>
                  <a:cubicBezTo>
                    <a:pt x="760971" y="2996883"/>
                    <a:pt x="810564" y="3001645"/>
                    <a:pt x="948867" y="3009456"/>
                  </a:cubicBezTo>
                  <a:cubicBezTo>
                    <a:pt x="1087170" y="3017266"/>
                    <a:pt x="1322184" y="3039999"/>
                    <a:pt x="1496428" y="3047556"/>
                  </a:cubicBezTo>
                  <a:cubicBezTo>
                    <a:pt x="2280526" y="3091498"/>
                    <a:pt x="2594788" y="2912110"/>
                    <a:pt x="2616441" y="2986151"/>
                  </a:cubicBezTo>
                  <a:cubicBezTo>
                    <a:pt x="2641016" y="2958592"/>
                    <a:pt x="2557830" y="2742375"/>
                    <a:pt x="2520937" y="2665159"/>
                  </a:cubicBezTo>
                  <a:lnTo>
                    <a:pt x="2693339" y="877697"/>
                  </a:lnTo>
                  <a:cubicBezTo>
                    <a:pt x="2694673" y="876300"/>
                    <a:pt x="2696070" y="874776"/>
                    <a:pt x="2697276" y="872871"/>
                  </a:cubicBezTo>
                  <a:lnTo>
                    <a:pt x="2697276" y="872871"/>
                  </a:lnTo>
                  <a:close/>
                  <a:moveTo>
                    <a:pt x="752017" y="2064512"/>
                  </a:moveTo>
                  <a:cubicBezTo>
                    <a:pt x="719632" y="2071497"/>
                    <a:pt x="686993" y="2073783"/>
                    <a:pt x="653973" y="2073593"/>
                  </a:cubicBezTo>
                  <a:cubicBezTo>
                    <a:pt x="638797" y="2073466"/>
                    <a:pt x="632637" y="2065274"/>
                    <a:pt x="632066" y="2052447"/>
                  </a:cubicBezTo>
                  <a:cubicBezTo>
                    <a:pt x="629907" y="2004441"/>
                    <a:pt x="610158" y="1966595"/>
                    <a:pt x="575297" y="1933004"/>
                  </a:cubicBezTo>
                  <a:cubicBezTo>
                    <a:pt x="548627" y="1907350"/>
                    <a:pt x="551738" y="1869313"/>
                    <a:pt x="549960" y="1824926"/>
                  </a:cubicBezTo>
                  <a:cubicBezTo>
                    <a:pt x="560882" y="1767904"/>
                    <a:pt x="561327" y="1699895"/>
                    <a:pt x="578027" y="1634173"/>
                  </a:cubicBezTo>
                  <a:cubicBezTo>
                    <a:pt x="582599" y="1616138"/>
                    <a:pt x="588822" y="1592517"/>
                    <a:pt x="607047" y="1589723"/>
                  </a:cubicBezTo>
                  <a:cubicBezTo>
                    <a:pt x="619874" y="1587754"/>
                    <a:pt x="628764" y="1611122"/>
                    <a:pt x="635622" y="1625029"/>
                  </a:cubicBezTo>
                  <a:cubicBezTo>
                    <a:pt x="670293" y="1695069"/>
                    <a:pt x="707567" y="1764348"/>
                    <a:pt x="717854" y="1843659"/>
                  </a:cubicBezTo>
                  <a:cubicBezTo>
                    <a:pt x="719696" y="1858010"/>
                    <a:pt x="727570" y="1870329"/>
                    <a:pt x="734364" y="1882838"/>
                  </a:cubicBezTo>
                  <a:cubicBezTo>
                    <a:pt x="759828" y="1929575"/>
                    <a:pt x="777036" y="1978469"/>
                    <a:pt x="776592" y="2032635"/>
                  </a:cubicBezTo>
                  <a:cubicBezTo>
                    <a:pt x="776528" y="2050860"/>
                    <a:pt x="770115" y="2060638"/>
                    <a:pt x="752017" y="2064512"/>
                  </a:cubicBezTo>
                  <a:lnTo>
                    <a:pt x="752017" y="2064512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21290B11-AF4B-41F2-A905-E19E475C7F5B}"/>
                </a:ext>
              </a:extLst>
            </p:cNvPr>
            <p:cNvSpPr/>
            <p:nvPr/>
          </p:nvSpPr>
          <p:spPr>
            <a:xfrm>
              <a:off x="5360773" y="4089651"/>
              <a:ext cx="1492604" cy="455678"/>
            </a:xfrm>
            <a:custGeom>
              <a:avLst/>
              <a:gdLst>
                <a:gd name="connsiteX0" fmla="*/ 1492332 w 1492604"/>
                <a:gd name="connsiteY0" fmla="*/ 122240 h 455678"/>
                <a:gd name="connsiteX1" fmla="*/ 1492332 w 1492604"/>
                <a:gd name="connsiteY1" fmla="*/ 122113 h 455678"/>
                <a:gd name="connsiteX2" fmla="*/ 1492332 w 1492604"/>
                <a:gd name="connsiteY2" fmla="*/ 121986 h 455678"/>
                <a:gd name="connsiteX3" fmla="*/ 1474997 w 1492604"/>
                <a:gd name="connsiteY3" fmla="*/ 11432 h 455678"/>
                <a:gd name="connsiteX4" fmla="*/ 1438357 w 1492604"/>
                <a:gd name="connsiteY4" fmla="*/ 193 h 455678"/>
                <a:gd name="connsiteX5" fmla="*/ 1276178 w 1492604"/>
                <a:gd name="connsiteY5" fmla="*/ 15306 h 455678"/>
                <a:gd name="connsiteX6" fmla="*/ 738651 w 1492604"/>
                <a:gd name="connsiteY6" fmla="*/ 56898 h 455678"/>
                <a:gd name="connsiteX7" fmla="*/ 552723 w 1492604"/>
                <a:gd name="connsiteY7" fmla="*/ 72837 h 455678"/>
                <a:gd name="connsiteX8" fmla="*/ 399243 w 1492604"/>
                <a:gd name="connsiteY8" fmla="*/ 107254 h 455678"/>
                <a:gd name="connsiteX9" fmla="*/ 12401 w 1492604"/>
                <a:gd name="connsiteY9" fmla="*/ 195963 h 455678"/>
                <a:gd name="connsiteX10" fmla="*/ 5162 w 1492604"/>
                <a:gd name="connsiteY10" fmla="*/ 219712 h 455678"/>
                <a:gd name="connsiteX11" fmla="*/ 16656 w 1492604"/>
                <a:gd name="connsiteY11" fmla="*/ 428945 h 455678"/>
                <a:gd name="connsiteX12" fmla="*/ 25927 w 1492604"/>
                <a:gd name="connsiteY12" fmla="*/ 455678 h 455678"/>
                <a:gd name="connsiteX13" fmla="*/ 513353 w 1492604"/>
                <a:gd name="connsiteY13" fmla="*/ 374589 h 455678"/>
                <a:gd name="connsiteX14" fmla="*/ 1053865 w 1492604"/>
                <a:gd name="connsiteY14" fmla="*/ 341696 h 455678"/>
                <a:gd name="connsiteX15" fmla="*/ 1198073 w 1492604"/>
                <a:gd name="connsiteY15" fmla="*/ 321693 h 455678"/>
                <a:gd name="connsiteX16" fmla="*/ 1451057 w 1492604"/>
                <a:gd name="connsiteY16" fmla="*/ 282323 h 455678"/>
                <a:gd name="connsiteX17" fmla="*/ 1484585 w 1492604"/>
                <a:gd name="connsiteY17" fmla="*/ 257749 h 455678"/>
                <a:gd name="connsiteX18" fmla="*/ 1492332 w 1492604"/>
                <a:gd name="connsiteY18" fmla="*/ 122240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2604" h="455678">
                  <a:moveTo>
                    <a:pt x="1492332" y="122240"/>
                  </a:moveTo>
                  <a:lnTo>
                    <a:pt x="1492332" y="122113"/>
                  </a:lnTo>
                  <a:lnTo>
                    <a:pt x="1492332" y="121986"/>
                  </a:lnTo>
                  <a:cubicBezTo>
                    <a:pt x="1491189" y="84965"/>
                    <a:pt x="1486300" y="48072"/>
                    <a:pt x="1474997" y="11432"/>
                  </a:cubicBezTo>
                  <a:cubicBezTo>
                    <a:pt x="1465281" y="-442"/>
                    <a:pt x="1451882" y="-379"/>
                    <a:pt x="1438357" y="193"/>
                  </a:cubicBezTo>
                  <a:cubicBezTo>
                    <a:pt x="1384065" y="2479"/>
                    <a:pt x="1330090" y="9019"/>
                    <a:pt x="1276178" y="15306"/>
                  </a:cubicBezTo>
                  <a:cubicBezTo>
                    <a:pt x="1097489" y="36134"/>
                    <a:pt x="918356" y="49151"/>
                    <a:pt x="738651" y="56898"/>
                  </a:cubicBezTo>
                  <a:cubicBezTo>
                    <a:pt x="676611" y="59629"/>
                    <a:pt x="614063" y="61915"/>
                    <a:pt x="552723" y="72837"/>
                  </a:cubicBezTo>
                  <a:cubicBezTo>
                    <a:pt x="501160" y="82044"/>
                    <a:pt x="450360" y="95570"/>
                    <a:pt x="399243" y="107254"/>
                  </a:cubicBezTo>
                  <a:cubicBezTo>
                    <a:pt x="394100" y="108460"/>
                    <a:pt x="24275" y="191137"/>
                    <a:pt x="12401" y="195963"/>
                  </a:cubicBezTo>
                  <a:cubicBezTo>
                    <a:pt x="-617" y="201297"/>
                    <a:pt x="-3982" y="208282"/>
                    <a:pt x="5162" y="219712"/>
                  </a:cubicBezTo>
                  <a:cubicBezTo>
                    <a:pt x="12083" y="219204"/>
                    <a:pt x="21355" y="428818"/>
                    <a:pt x="16656" y="428945"/>
                  </a:cubicBezTo>
                  <a:cubicBezTo>
                    <a:pt x="11194" y="440883"/>
                    <a:pt x="12401" y="450471"/>
                    <a:pt x="25927" y="455678"/>
                  </a:cubicBezTo>
                  <a:cubicBezTo>
                    <a:pt x="58248" y="449836"/>
                    <a:pt x="513353" y="374589"/>
                    <a:pt x="513353" y="374589"/>
                  </a:cubicBezTo>
                  <a:cubicBezTo>
                    <a:pt x="513353" y="374589"/>
                    <a:pt x="908450" y="341442"/>
                    <a:pt x="1053865" y="341696"/>
                  </a:cubicBezTo>
                  <a:cubicBezTo>
                    <a:pt x="1084789" y="346966"/>
                    <a:pt x="1179849" y="324614"/>
                    <a:pt x="1198073" y="321693"/>
                  </a:cubicBezTo>
                  <a:cubicBezTo>
                    <a:pt x="1282338" y="308168"/>
                    <a:pt x="1366729" y="295531"/>
                    <a:pt x="1451057" y="282323"/>
                  </a:cubicBezTo>
                  <a:cubicBezTo>
                    <a:pt x="1466107" y="279974"/>
                    <a:pt x="1482426" y="277180"/>
                    <a:pt x="1484585" y="257749"/>
                  </a:cubicBezTo>
                  <a:cubicBezTo>
                    <a:pt x="1489538" y="212410"/>
                    <a:pt x="1493729" y="167198"/>
                    <a:pt x="1492332" y="122240"/>
                  </a:cubicBezTo>
                  <a:close/>
                </a:path>
              </a:pathLst>
            </a:custGeom>
            <a:solidFill>
              <a:srgbClr val="AB1F4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4A5517D7-44ED-474F-87E6-EB1A88983128}"/>
                </a:ext>
              </a:extLst>
            </p:cNvPr>
            <p:cNvSpPr/>
            <p:nvPr/>
          </p:nvSpPr>
          <p:spPr>
            <a:xfrm>
              <a:off x="4475058" y="4696478"/>
              <a:ext cx="2103172" cy="2161521"/>
            </a:xfrm>
            <a:custGeom>
              <a:avLst/>
              <a:gdLst>
                <a:gd name="connsiteX0" fmla="*/ 215428 w 2103172"/>
                <a:gd name="connsiteY0" fmla="*/ 2161522 h 2161521"/>
                <a:gd name="connsiteX1" fmla="*/ 191552 w 2103172"/>
                <a:gd name="connsiteY1" fmla="*/ 2006328 h 2161521"/>
                <a:gd name="connsiteX2" fmla="*/ 123861 w 2103172"/>
                <a:gd name="connsiteY2" fmla="*/ 1729024 h 2161521"/>
                <a:gd name="connsiteX3" fmla="*/ 31722 w 2103172"/>
                <a:gd name="connsiteY3" fmla="*/ 1347388 h 2161521"/>
                <a:gd name="connsiteX4" fmla="*/ 14768 w 2103172"/>
                <a:gd name="connsiteY4" fmla="*/ 771888 h 2161521"/>
                <a:gd name="connsiteX5" fmla="*/ 66203 w 2103172"/>
                <a:gd name="connsiteY5" fmla="*/ 376727 h 2161521"/>
                <a:gd name="connsiteX6" fmla="*/ 123797 w 2103172"/>
                <a:gd name="connsiteY6" fmla="*/ 11539 h 2161521"/>
                <a:gd name="connsiteX7" fmla="*/ 323060 w 2103172"/>
                <a:gd name="connsiteY7" fmla="*/ 17508 h 2161521"/>
                <a:gd name="connsiteX8" fmla="*/ 487716 w 2103172"/>
                <a:gd name="connsiteY8" fmla="*/ 29319 h 2161521"/>
                <a:gd name="connsiteX9" fmla="*/ 774609 w 2103172"/>
                <a:gd name="connsiteY9" fmla="*/ 53576 h 2161521"/>
                <a:gd name="connsiteX10" fmla="*/ 1027148 w 2103172"/>
                <a:gd name="connsiteY10" fmla="*/ 71737 h 2161521"/>
                <a:gd name="connsiteX11" fmla="*/ 1439835 w 2103172"/>
                <a:gd name="connsiteY11" fmla="*/ 68816 h 2161521"/>
                <a:gd name="connsiteX12" fmla="*/ 1872016 w 2103172"/>
                <a:gd name="connsiteY12" fmla="*/ 25763 h 2161521"/>
                <a:gd name="connsiteX13" fmla="*/ 2061817 w 2103172"/>
                <a:gd name="connsiteY13" fmla="*/ 109 h 2161521"/>
                <a:gd name="connsiteX14" fmla="*/ 2096615 w 2103172"/>
                <a:gd name="connsiteY14" fmla="*/ 13698 h 2161521"/>
                <a:gd name="connsiteX15" fmla="*/ 2073565 w 2103172"/>
                <a:gd name="connsiteY15" fmla="*/ 919779 h 2161521"/>
                <a:gd name="connsiteX16" fmla="*/ 2015018 w 2103172"/>
                <a:gd name="connsiteY16" fmla="*/ 1275633 h 2161521"/>
                <a:gd name="connsiteX17" fmla="*/ 1838996 w 2103172"/>
                <a:gd name="connsiteY17" fmla="*/ 1965243 h 2161521"/>
                <a:gd name="connsiteX18" fmla="*/ 1793339 w 2103172"/>
                <a:gd name="connsiteY18" fmla="*/ 2127041 h 2161521"/>
                <a:gd name="connsiteX19" fmla="*/ 1792387 w 2103172"/>
                <a:gd name="connsiteY19" fmla="*/ 2161522 h 2161521"/>
                <a:gd name="connsiteX20" fmla="*/ 215428 w 2103172"/>
                <a:gd name="connsiteY20" fmla="*/ 2161522 h 2161521"/>
                <a:gd name="connsiteX21" fmla="*/ 215428 w 2103172"/>
                <a:gd name="connsiteY21" fmla="*/ 2161522 h 216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03172" h="2161521">
                  <a:moveTo>
                    <a:pt x="215428" y="2161522"/>
                  </a:moveTo>
                  <a:cubicBezTo>
                    <a:pt x="218031" y="2108182"/>
                    <a:pt x="199108" y="2058080"/>
                    <a:pt x="191552" y="2006328"/>
                  </a:cubicBezTo>
                  <a:cubicBezTo>
                    <a:pt x="177645" y="1911650"/>
                    <a:pt x="141133" y="1822368"/>
                    <a:pt x="123861" y="1729024"/>
                  </a:cubicBezTo>
                  <a:cubicBezTo>
                    <a:pt x="99985" y="1599928"/>
                    <a:pt x="57948" y="1475658"/>
                    <a:pt x="31722" y="1347388"/>
                  </a:cubicBezTo>
                  <a:cubicBezTo>
                    <a:pt x="-7330" y="1156571"/>
                    <a:pt x="-7013" y="964356"/>
                    <a:pt x="14768" y="771888"/>
                  </a:cubicBezTo>
                  <a:cubicBezTo>
                    <a:pt x="29754" y="639935"/>
                    <a:pt x="46264" y="508045"/>
                    <a:pt x="66203" y="376727"/>
                  </a:cubicBezTo>
                  <a:cubicBezTo>
                    <a:pt x="83411" y="263570"/>
                    <a:pt x="114145" y="125204"/>
                    <a:pt x="123797" y="11539"/>
                  </a:cubicBezTo>
                  <a:cubicBezTo>
                    <a:pt x="198410" y="7030"/>
                    <a:pt x="265466" y="28303"/>
                    <a:pt x="323060" y="17508"/>
                  </a:cubicBezTo>
                  <a:cubicBezTo>
                    <a:pt x="378369" y="11793"/>
                    <a:pt x="432915" y="24048"/>
                    <a:pt x="487716" y="29319"/>
                  </a:cubicBezTo>
                  <a:cubicBezTo>
                    <a:pt x="583283" y="38463"/>
                    <a:pt x="679041" y="45003"/>
                    <a:pt x="774609" y="53576"/>
                  </a:cubicBezTo>
                  <a:cubicBezTo>
                    <a:pt x="858683" y="61132"/>
                    <a:pt x="942947" y="65831"/>
                    <a:pt x="1027148" y="71737"/>
                  </a:cubicBezTo>
                  <a:cubicBezTo>
                    <a:pt x="1035721" y="74086"/>
                    <a:pt x="1311120" y="74277"/>
                    <a:pt x="1439835" y="68816"/>
                  </a:cubicBezTo>
                  <a:cubicBezTo>
                    <a:pt x="1584551" y="62720"/>
                    <a:pt x="1729141" y="50909"/>
                    <a:pt x="1872016" y="25763"/>
                  </a:cubicBezTo>
                  <a:cubicBezTo>
                    <a:pt x="1935071" y="14650"/>
                    <a:pt x="1997174" y="-1479"/>
                    <a:pt x="2061817" y="109"/>
                  </a:cubicBezTo>
                  <a:cubicBezTo>
                    <a:pt x="2074708" y="426"/>
                    <a:pt x="2089313" y="-1860"/>
                    <a:pt x="2096615" y="13698"/>
                  </a:cubicBezTo>
                  <a:cubicBezTo>
                    <a:pt x="2109887" y="316275"/>
                    <a:pt x="2103410" y="618535"/>
                    <a:pt x="2073565" y="919779"/>
                  </a:cubicBezTo>
                  <a:cubicBezTo>
                    <a:pt x="2061754" y="1039159"/>
                    <a:pt x="2030956" y="1156507"/>
                    <a:pt x="2015018" y="1275633"/>
                  </a:cubicBezTo>
                  <a:cubicBezTo>
                    <a:pt x="1983331" y="1512679"/>
                    <a:pt x="1910687" y="1738675"/>
                    <a:pt x="1838996" y="1965243"/>
                  </a:cubicBezTo>
                  <a:cubicBezTo>
                    <a:pt x="1822105" y="2018647"/>
                    <a:pt x="1808262" y="2073066"/>
                    <a:pt x="1793339" y="2127041"/>
                  </a:cubicBezTo>
                  <a:cubicBezTo>
                    <a:pt x="1790228" y="2138281"/>
                    <a:pt x="1789720" y="2149965"/>
                    <a:pt x="1792387" y="2161522"/>
                  </a:cubicBezTo>
                  <a:cubicBezTo>
                    <a:pt x="1266797" y="2161522"/>
                    <a:pt x="741144" y="2161522"/>
                    <a:pt x="215428" y="2161522"/>
                  </a:cubicBezTo>
                  <a:lnTo>
                    <a:pt x="215428" y="2161522"/>
                  </a:lnTo>
                  <a:close/>
                </a:path>
              </a:pathLst>
            </a:custGeom>
            <a:solidFill>
              <a:srgbClr val="13173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E00D971E-77B6-439E-A0DA-1EF5359F9771}"/>
                </a:ext>
              </a:extLst>
            </p:cNvPr>
            <p:cNvSpPr/>
            <p:nvPr/>
          </p:nvSpPr>
          <p:spPr>
            <a:xfrm>
              <a:off x="5284319" y="3010707"/>
              <a:ext cx="1499808" cy="439165"/>
            </a:xfrm>
            <a:custGeom>
              <a:avLst/>
              <a:gdLst>
                <a:gd name="connsiteX0" fmla="*/ 75457 w 1499808"/>
                <a:gd name="connsiteY0" fmla="*/ 267416 h 439165"/>
                <a:gd name="connsiteX1" fmla="*/ 73933 w 1499808"/>
                <a:gd name="connsiteY1" fmla="*/ 253065 h 439165"/>
                <a:gd name="connsiteX2" fmla="*/ 91332 w 1499808"/>
                <a:gd name="connsiteY2" fmla="*/ 236428 h 439165"/>
                <a:gd name="connsiteX3" fmla="*/ 357841 w 1499808"/>
                <a:gd name="connsiteY3" fmla="*/ 169436 h 439165"/>
                <a:gd name="connsiteX4" fmla="*/ 783799 w 1499808"/>
                <a:gd name="connsiteY4" fmla="*/ 96030 h 439165"/>
                <a:gd name="connsiteX5" fmla="*/ 1356379 w 1499808"/>
                <a:gd name="connsiteY5" fmla="*/ 6813 h 439165"/>
                <a:gd name="connsiteX6" fmla="*/ 1416704 w 1499808"/>
                <a:gd name="connsiteY6" fmla="*/ 2875 h 439165"/>
                <a:gd name="connsiteX7" fmla="*/ 1469409 w 1499808"/>
                <a:gd name="connsiteY7" fmla="*/ 4717 h 439165"/>
                <a:gd name="connsiteX8" fmla="*/ 1498302 w 1499808"/>
                <a:gd name="connsiteY8" fmla="*/ 39197 h 439165"/>
                <a:gd name="connsiteX9" fmla="*/ 1446486 w 1499808"/>
                <a:gd name="connsiteY9" fmla="*/ 148037 h 439165"/>
                <a:gd name="connsiteX10" fmla="*/ 1426546 w 1499808"/>
                <a:gd name="connsiteY10" fmla="*/ 177056 h 439165"/>
                <a:gd name="connsiteX11" fmla="*/ 1463948 w 1499808"/>
                <a:gd name="connsiteY11" fmla="*/ 178961 h 439165"/>
                <a:gd name="connsiteX12" fmla="*/ 1438103 w 1499808"/>
                <a:gd name="connsiteY12" fmla="*/ 191344 h 439165"/>
                <a:gd name="connsiteX13" fmla="*/ 1146384 w 1499808"/>
                <a:gd name="connsiteY13" fmla="*/ 228491 h 439165"/>
                <a:gd name="connsiteX14" fmla="*/ 520655 w 1499808"/>
                <a:gd name="connsiteY14" fmla="*/ 327488 h 439165"/>
                <a:gd name="connsiteX15" fmla="*/ 159848 w 1499808"/>
                <a:gd name="connsiteY15" fmla="*/ 416007 h 439165"/>
                <a:gd name="connsiteX16" fmla="*/ 88855 w 1499808"/>
                <a:gd name="connsiteY16" fmla="*/ 423563 h 439165"/>
                <a:gd name="connsiteX17" fmla="*/ 24276 w 1499808"/>
                <a:gd name="connsiteY17" fmla="*/ 436708 h 439165"/>
                <a:gd name="connsiteX18" fmla="*/ 1035 w 1499808"/>
                <a:gd name="connsiteY18" fmla="*/ 417848 h 439165"/>
                <a:gd name="connsiteX19" fmla="*/ 44786 w 1499808"/>
                <a:gd name="connsiteY19" fmla="*/ 396512 h 439165"/>
                <a:gd name="connsiteX20" fmla="*/ 188804 w 1499808"/>
                <a:gd name="connsiteY20" fmla="*/ 369144 h 439165"/>
                <a:gd name="connsiteX21" fmla="*/ 546246 w 1499808"/>
                <a:gd name="connsiteY21" fmla="*/ 272115 h 439165"/>
                <a:gd name="connsiteX22" fmla="*/ 579647 w 1499808"/>
                <a:gd name="connsiteY22" fmla="*/ 262908 h 439165"/>
                <a:gd name="connsiteX23" fmla="*/ 1042562 w 1499808"/>
                <a:gd name="connsiteY23" fmla="*/ 196678 h 439165"/>
                <a:gd name="connsiteX24" fmla="*/ 1331296 w 1499808"/>
                <a:gd name="connsiteY24" fmla="*/ 156355 h 439165"/>
                <a:gd name="connsiteX25" fmla="*/ 1355172 w 1499808"/>
                <a:gd name="connsiteY25" fmla="*/ 153751 h 439165"/>
                <a:gd name="connsiteX26" fmla="*/ 1461344 w 1499808"/>
                <a:gd name="connsiteY26" fmla="*/ 58692 h 439165"/>
                <a:gd name="connsiteX27" fmla="*/ 1439881 w 1499808"/>
                <a:gd name="connsiteY27" fmla="*/ 39578 h 439165"/>
                <a:gd name="connsiteX28" fmla="*/ 1255033 w 1499808"/>
                <a:gd name="connsiteY28" fmla="*/ 64026 h 439165"/>
                <a:gd name="connsiteX29" fmla="*/ 809644 w 1499808"/>
                <a:gd name="connsiteY29" fmla="*/ 132733 h 439165"/>
                <a:gd name="connsiteX30" fmla="*/ 516465 w 1499808"/>
                <a:gd name="connsiteY30" fmla="*/ 174897 h 439165"/>
                <a:gd name="connsiteX31" fmla="*/ 262591 w 1499808"/>
                <a:gd name="connsiteY31" fmla="*/ 240175 h 439165"/>
                <a:gd name="connsiteX32" fmla="*/ 108159 w 1499808"/>
                <a:gd name="connsiteY32" fmla="*/ 272370 h 439165"/>
                <a:gd name="connsiteX33" fmla="*/ 75457 w 1499808"/>
                <a:gd name="connsiteY33" fmla="*/ 267416 h 439165"/>
                <a:gd name="connsiteX34" fmla="*/ 75457 w 1499808"/>
                <a:gd name="connsiteY34" fmla="*/ 267416 h 43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9808" h="439165">
                  <a:moveTo>
                    <a:pt x="75457" y="267416"/>
                  </a:moveTo>
                  <a:cubicBezTo>
                    <a:pt x="74949" y="262654"/>
                    <a:pt x="74441" y="257828"/>
                    <a:pt x="73933" y="253065"/>
                  </a:cubicBezTo>
                  <a:cubicBezTo>
                    <a:pt x="73742" y="241254"/>
                    <a:pt x="82886" y="237254"/>
                    <a:pt x="91332" y="236428"/>
                  </a:cubicBezTo>
                  <a:cubicBezTo>
                    <a:pt x="183470" y="227348"/>
                    <a:pt x="269005" y="191534"/>
                    <a:pt x="357841" y="169436"/>
                  </a:cubicBezTo>
                  <a:cubicBezTo>
                    <a:pt x="498176" y="134511"/>
                    <a:pt x="640607" y="114128"/>
                    <a:pt x="783799" y="96030"/>
                  </a:cubicBezTo>
                  <a:cubicBezTo>
                    <a:pt x="975506" y="71963"/>
                    <a:pt x="1165562" y="37038"/>
                    <a:pt x="1356379" y="6813"/>
                  </a:cubicBezTo>
                  <a:cubicBezTo>
                    <a:pt x="1376127" y="3701"/>
                    <a:pt x="1396066" y="-4237"/>
                    <a:pt x="1416704" y="2875"/>
                  </a:cubicBezTo>
                  <a:cubicBezTo>
                    <a:pt x="1434040" y="9353"/>
                    <a:pt x="1451819" y="3891"/>
                    <a:pt x="1469409" y="4717"/>
                  </a:cubicBezTo>
                  <a:cubicBezTo>
                    <a:pt x="1496079" y="6050"/>
                    <a:pt x="1503381" y="13035"/>
                    <a:pt x="1498302" y="39197"/>
                  </a:cubicBezTo>
                  <a:cubicBezTo>
                    <a:pt x="1490427" y="79710"/>
                    <a:pt x="1476584" y="117810"/>
                    <a:pt x="1446486" y="148037"/>
                  </a:cubicBezTo>
                  <a:cubicBezTo>
                    <a:pt x="1438612" y="155974"/>
                    <a:pt x="1429785" y="163594"/>
                    <a:pt x="1426546" y="177056"/>
                  </a:cubicBezTo>
                  <a:cubicBezTo>
                    <a:pt x="1439627" y="177754"/>
                    <a:pt x="1451756" y="178326"/>
                    <a:pt x="1463948" y="178961"/>
                  </a:cubicBezTo>
                  <a:cubicBezTo>
                    <a:pt x="1460202" y="193122"/>
                    <a:pt x="1447374" y="190200"/>
                    <a:pt x="1438103" y="191344"/>
                  </a:cubicBezTo>
                  <a:cubicBezTo>
                    <a:pt x="1340758" y="202837"/>
                    <a:pt x="1243031" y="212934"/>
                    <a:pt x="1146384" y="228491"/>
                  </a:cubicBezTo>
                  <a:cubicBezTo>
                    <a:pt x="937850" y="262083"/>
                    <a:pt x="725760" y="273513"/>
                    <a:pt x="520655" y="327488"/>
                  </a:cubicBezTo>
                  <a:cubicBezTo>
                    <a:pt x="400831" y="358983"/>
                    <a:pt x="281387" y="391622"/>
                    <a:pt x="159848" y="416007"/>
                  </a:cubicBezTo>
                  <a:cubicBezTo>
                    <a:pt x="136417" y="420706"/>
                    <a:pt x="112985" y="425785"/>
                    <a:pt x="88855" y="423563"/>
                  </a:cubicBezTo>
                  <a:cubicBezTo>
                    <a:pt x="66059" y="421214"/>
                    <a:pt x="45231" y="430421"/>
                    <a:pt x="24276" y="436708"/>
                  </a:cubicBezTo>
                  <a:cubicBezTo>
                    <a:pt x="4908" y="442486"/>
                    <a:pt x="-3029" y="438803"/>
                    <a:pt x="1035" y="417848"/>
                  </a:cubicBezTo>
                  <a:cubicBezTo>
                    <a:pt x="10496" y="400322"/>
                    <a:pt x="28530" y="399370"/>
                    <a:pt x="44786" y="396512"/>
                  </a:cubicBezTo>
                  <a:cubicBezTo>
                    <a:pt x="92919" y="388066"/>
                    <a:pt x="140798" y="378541"/>
                    <a:pt x="188804" y="369144"/>
                  </a:cubicBezTo>
                  <a:cubicBezTo>
                    <a:pt x="310280" y="345458"/>
                    <a:pt x="426993" y="304056"/>
                    <a:pt x="546246" y="272115"/>
                  </a:cubicBezTo>
                  <a:cubicBezTo>
                    <a:pt x="557359" y="269131"/>
                    <a:pt x="568407" y="265765"/>
                    <a:pt x="579647" y="262908"/>
                  </a:cubicBezTo>
                  <a:cubicBezTo>
                    <a:pt x="733190" y="235794"/>
                    <a:pt x="887685" y="215093"/>
                    <a:pt x="1042562" y="196678"/>
                  </a:cubicBezTo>
                  <a:cubicBezTo>
                    <a:pt x="1139018" y="185184"/>
                    <a:pt x="1234840" y="168039"/>
                    <a:pt x="1331296" y="156355"/>
                  </a:cubicBezTo>
                  <a:cubicBezTo>
                    <a:pt x="1339234" y="155403"/>
                    <a:pt x="1347171" y="154132"/>
                    <a:pt x="1355172" y="153751"/>
                  </a:cubicBezTo>
                  <a:cubicBezTo>
                    <a:pt x="1407115" y="151212"/>
                    <a:pt x="1452264" y="110318"/>
                    <a:pt x="1461344" y="58692"/>
                  </a:cubicBezTo>
                  <a:cubicBezTo>
                    <a:pt x="1464710" y="39325"/>
                    <a:pt x="1454550" y="37483"/>
                    <a:pt x="1439881" y="39578"/>
                  </a:cubicBezTo>
                  <a:cubicBezTo>
                    <a:pt x="1376890" y="37419"/>
                    <a:pt x="1316374" y="54438"/>
                    <a:pt x="1255033" y="64026"/>
                  </a:cubicBezTo>
                  <a:cubicBezTo>
                    <a:pt x="1106634" y="87203"/>
                    <a:pt x="958171" y="110063"/>
                    <a:pt x="809644" y="132733"/>
                  </a:cubicBezTo>
                  <a:cubicBezTo>
                    <a:pt x="712044" y="147592"/>
                    <a:pt x="613048" y="153815"/>
                    <a:pt x="516465" y="174897"/>
                  </a:cubicBezTo>
                  <a:cubicBezTo>
                    <a:pt x="431121" y="193503"/>
                    <a:pt x="347681" y="220045"/>
                    <a:pt x="262591" y="240175"/>
                  </a:cubicBezTo>
                  <a:cubicBezTo>
                    <a:pt x="211347" y="252240"/>
                    <a:pt x="160229" y="264369"/>
                    <a:pt x="108159" y="272370"/>
                  </a:cubicBezTo>
                  <a:cubicBezTo>
                    <a:pt x="96729" y="274084"/>
                    <a:pt x="84918" y="278084"/>
                    <a:pt x="75457" y="267416"/>
                  </a:cubicBezTo>
                  <a:lnTo>
                    <a:pt x="75457" y="267416"/>
                  </a:lnTo>
                  <a:close/>
                </a:path>
              </a:pathLst>
            </a:custGeom>
            <a:solidFill>
              <a:srgbClr val="E7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3CB6C54E-919E-4EB5-8E0C-99D66F0376E7}"/>
                </a:ext>
              </a:extLst>
            </p:cNvPr>
            <p:cNvSpPr/>
            <p:nvPr/>
          </p:nvSpPr>
          <p:spPr>
            <a:xfrm>
              <a:off x="5193033" y="2790245"/>
              <a:ext cx="1589126" cy="503048"/>
            </a:xfrm>
            <a:custGeom>
              <a:avLst/>
              <a:gdLst>
                <a:gd name="connsiteX0" fmla="*/ 1507228 w 1589126"/>
                <a:gd name="connsiteY0" fmla="*/ 223782 h 503048"/>
                <a:gd name="connsiteX1" fmla="*/ 1305235 w 1589126"/>
                <a:gd name="connsiteY1" fmla="*/ 258643 h 503048"/>
                <a:gd name="connsiteX2" fmla="*/ 910074 w 1589126"/>
                <a:gd name="connsiteY2" fmla="*/ 320302 h 503048"/>
                <a:gd name="connsiteX3" fmla="*/ 664329 w 1589126"/>
                <a:gd name="connsiteY3" fmla="*/ 353576 h 503048"/>
                <a:gd name="connsiteX4" fmla="*/ 291584 w 1589126"/>
                <a:gd name="connsiteY4" fmla="*/ 444190 h 503048"/>
                <a:gd name="connsiteX5" fmla="*/ 197477 w 1589126"/>
                <a:gd name="connsiteY5" fmla="*/ 462478 h 503048"/>
                <a:gd name="connsiteX6" fmla="*/ 165791 w 1589126"/>
                <a:gd name="connsiteY6" fmla="*/ 474861 h 503048"/>
                <a:gd name="connsiteX7" fmla="*/ 30472 w 1589126"/>
                <a:gd name="connsiteY7" fmla="*/ 500833 h 503048"/>
                <a:gd name="connsiteX8" fmla="*/ 373 w 1589126"/>
                <a:gd name="connsiteY8" fmla="*/ 493593 h 503048"/>
                <a:gd name="connsiteX9" fmla="*/ 22535 w 1589126"/>
                <a:gd name="connsiteY9" fmla="*/ 474607 h 503048"/>
                <a:gd name="connsiteX10" fmla="*/ 91686 w 1589126"/>
                <a:gd name="connsiteY10" fmla="*/ 458414 h 503048"/>
                <a:gd name="connsiteX11" fmla="*/ 485640 w 1589126"/>
                <a:gd name="connsiteY11" fmla="*/ 361894 h 503048"/>
                <a:gd name="connsiteX12" fmla="*/ 680903 w 1589126"/>
                <a:gd name="connsiteY12" fmla="*/ 318206 h 503048"/>
                <a:gd name="connsiteX13" fmla="*/ 1292662 w 1589126"/>
                <a:gd name="connsiteY13" fmla="*/ 228417 h 503048"/>
                <a:gd name="connsiteX14" fmla="*/ 1448173 w 1589126"/>
                <a:gd name="connsiteY14" fmla="*/ 204033 h 503048"/>
                <a:gd name="connsiteX15" fmla="*/ 1547424 w 1589126"/>
                <a:gd name="connsiteY15" fmla="*/ 119832 h 503048"/>
                <a:gd name="connsiteX16" fmla="*/ 1498910 w 1589126"/>
                <a:gd name="connsiteY16" fmla="*/ 51506 h 503048"/>
                <a:gd name="connsiteX17" fmla="*/ 1483225 w 1589126"/>
                <a:gd name="connsiteY17" fmla="*/ 54364 h 503048"/>
                <a:gd name="connsiteX18" fmla="*/ 1122672 w 1589126"/>
                <a:gd name="connsiteY18" fmla="*/ 113165 h 503048"/>
                <a:gd name="connsiteX19" fmla="*/ 772978 w 1589126"/>
                <a:gd name="connsiteY19" fmla="*/ 172537 h 503048"/>
                <a:gd name="connsiteX20" fmla="*/ 401058 w 1589126"/>
                <a:gd name="connsiteY20" fmla="*/ 271597 h 503048"/>
                <a:gd name="connsiteX21" fmla="*/ 139946 w 1589126"/>
                <a:gd name="connsiteY21" fmla="*/ 340558 h 503048"/>
                <a:gd name="connsiteX22" fmla="*/ 109085 w 1589126"/>
                <a:gd name="connsiteY22" fmla="*/ 340749 h 503048"/>
                <a:gd name="connsiteX23" fmla="*/ 91940 w 1589126"/>
                <a:gd name="connsiteY23" fmla="*/ 331414 h 503048"/>
                <a:gd name="connsiteX24" fmla="*/ 107307 w 1589126"/>
                <a:gd name="connsiteY24" fmla="*/ 316174 h 503048"/>
                <a:gd name="connsiteX25" fmla="*/ 189413 w 1589126"/>
                <a:gd name="connsiteY25" fmla="*/ 286520 h 503048"/>
                <a:gd name="connsiteX26" fmla="*/ 211955 w 1589126"/>
                <a:gd name="connsiteY26" fmla="*/ 273629 h 503048"/>
                <a:gd name="connsiteX27" fmla="*/ 796219 w 1589126"/>
                <a:gd name="connsiteY27" fmla="*/ 124214 h 503048"/>
                <a:gd name="connsiteX28" fmla="*/ 1298250 w 1589126"/>
                <a:gd name="connsiteY28" fmla="*/ 36520 h 503048"/>
                <a:gd name="connsiteX29" fmla="*/ 1495354 w 1589126"/>
                <a:gd name="connsiteY29" fmla="*/ 2167 h 503048"/>
                <a:gd name="connsiteX30" fmla="*/ 1544757 w 1589126"/>
                <a:gd name="connsiteY30" fmla="*/ 12835 h 503048"/>
                <a:gd name="connsiteX31" fmla="*/ 1573459 w 1589126"/>
                <a:gd name="connsiteY31" fmla="*/ 141105 h 503048"/>
                <a:gd name="connsiteX32" fmla="*/ 1507228 w 1589126"/>
                <a:gd name="connsiteY32" fmla="*/ 223782 h 503048"/>
                <a:gd name="connsiteX33" fmla="*/ 1507228 w 1589126"/>
                <a:gd name="connsiteY33" fmla="*/ 223782 h 50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9126" h="503048">
                  <a:moveTo>
                    <a:pt x="1507228" y="223782"/>
                  </a:moveTo>
                  <a:cubicBezTo>
                    <a:pt x="1439918" y="235466"/>
                    <a:pt x="1372672" y="247785"/>
                    <a:pt x="1305235" y="258643"/>
                  </a:cubicBezTo>
                  <a:cubicBezTo>
                    <a:pt x="1173599" y="279725"/>
                    <a:pt x="1041900" y="300617"/>
                    <a:pt x="910074" y="320302"/>
                  </a:cubicBezTo>
                  <a:cubicBezTo>
                    <a:pt x="828286" y="332494"/>
                    <a:pt x="745800" y="339923"/>
                    <a:pt x="664329" y="353576"/>
                  </a:cubicBezTo>
                  <a:cubicBezTo>
                    <a:pt x="538028" y="374721"/>
                    <a:pt x="413758" y="405328"/>
                    <a:pt x="291584" y="444190"/>
                  </a:cubicBezTo>
                  <a:cubicBezTo>
                    <a:pt x="260914" y="453969"/>
                    <a:pt x="229291" y="459176"/>
                    <a:pt x="197477" y="462478"/>
                  </a:cubicBezTo>
                  <a:cubicBezTo>
                    <a:pt x="185539" y="463748"/>
                    <a:pt x="174871" y="466733"/>
                    <a:pt x="165791" y="474861"/>
                  </a:cubicBezTo>
                  <a:cubicBezTo>
                    <a:pt x="120452" y="482545"/>
                    <a:pt x="76446" y="497276"/>
                    <a:pt x="30472" y="500833"/>
                  </a:cubicBezTo>
                  <a:cubicBezTo>
                    <a:pt x="20249" y="501595"/>
                    <a:pt x="3993" y="508389"/>
                    <a:pt x="373" y="493593"/>
                  </a:cubicBezTo>
                  <a:cubicBezTo>
                    <a:pt x="-2802" y="480449"/>
                    <a:pt x="15105" y="481274"/>
                    <a:pt x="22535" y="474607"/>
                  </a:cubicBezTo>
                  <a:cubicBezTo>
                    <a:pt x="43617" y="461018"/>
                    <a:pt x="68763" y="462605"/>
                    <a:pt x="91686" y="458414"/>
                  </a:cubicBezTo>
                  <a:cubicBezTo>
                    <a:pt x="224909" y="433840"/>
                    <a:pt x="354068" y="392755"/>
                    <a:pt x="485640" y="361894"/>
                  </a:cubicBezTo>
                  <a:cubicBezTo>
                    <a:pt x="550601" y="346654"/>
                    <a:pt x="615053" y="329509"/>
                    <a:pt x="680903" y="318206"/>
                  </a:cubicBezTo>
                  <a:cubicBezTo>
                    <a:pt x="887468" y="306268"/>
                    <a:pt x="1089081" y="260104"/>
                    <a:pt x="1292662" y="228417"/>
                  </a:cubicBezTo>
                  <a:cubicBezTo>
                    <a:pt x="1344478" y="220416"/>
                    <a:pt x="1396421" y="212923"/>
                    <a:pt x="1448173" y="204033"/>
                  </a:cubicBezTo>
                  <a:cubicBezTo>
                    <a:pt x="1497894" y="195397"/>
                    <a:pt x="1528818" y="164536"/>
                    <a:pt x="1547424" y="119832"/>
                  </a:cubicBezTo>
                  <a:cubicBezTo>
                    <a:pt x="1566537" y="73795"/>
                    <a:pt x="1548694" y="49601"/>
                    <a:pt x="1498910" y="51506"/>
                  </a:cubicBezTo>
                  <a:cubicBezTo>
                    <a:pt x="1493512" y="51697"/>
                    <a:pt x="1488369" y="52903"/>
                    <a:pt x="1483225" y="54364"/>
                  </a:cubicBezTo>
                  <a:cubicBezTo>
                    <a:pt x="1362956" y="73350"/>
                    <a:pt x="1242751" y="93099"/>
                    <a:pt x="1122672" y="113165"/>
                  </a:cubicBezTo>
                  <a:cubicBezTo>
                    <a:pt x="1006023" y="132659"/>
                    <a:pt x="889246" y="151074"/>
                    <a:pt x="772978" y="172537"/>
                  </a:cubicBezTo>
                  <a:cubicBezTo>
                    <a:pt x="646613" y="195842"/>
                    <a:pt x="525074" y="238831"/>
                    <a:pt x="401058" y="271597"/>
                  </a:cubicBezTo>
                  <a:cubicBezTo>
                    <a:pt x="314000" y="294584"/>
                    <a:pt x="227068" y="318016"/>
                    <a:pt x="139946" y="340558"/>
                  </a:cubicBezTo>
                  <a:cubicBezTo>
                    <a:pt x="129850" y="343162"/>
                    <a:pt x="119372" y="347797"/>
                    <a:pt x="109085" y="340749"/>
                  </a:cubicBezTo>
                  <a:cubicBezTo>
                    <a:pt x="102481" y="339098"/>
                    <a:pt x="93210" y="340558"/>
                    <a:pt x="91940" y="331414"/>
                  </a:cubicBezTo>
                  <a:cubicBezTo>
                    <a:pt x="90416" y="320810"/>
                    <a:pt x="100005" y="318841"/>
                    <a:pt x="107307" y="316174"/>
                  </a:cubicBezTo>
                  <a:cubicBezTo>
                    <a:pt x="134612" y="306141"/>
                    <a:pt x="162044" y="296426"/>
                    <a:pt x="189413" y="286520"/>
                  </a:cubicBezTo>
                  <a:cubicBezTo>
                    <a:pt x="194493" y="278011"/>
                    <a:pt x="203383" y="275598"/>
                    <a:pt x="211955" y="273629"/>
                  </a:cubicBezTo>
                  <a:cubicBezTo>
                    <a:pt x="407789" y="227909"/>
                    <a:pt x="599305" y="164409"/>
                    <a:pt x="796219" y="124214"/>
                  </a:cubicBezTo>
                  <a:cubicBezTo>
                    <a:pt x="962589" y="90305"/>
                    <a:pt x="1131308" y="67889"/>
                    <a:pt x="1298250" y="36520"/>
                  </a:cubicBezTo>
                  <a:cubicBezTo>
                    <a:pt x="1363782" y="24201"/>
                    <a:pt x="1429949" y="15184"/>
                    <a:pt x="1495354" y="2167"/>
                  </a:cubicBezTo>
                  <a:cubicBezTo>
                    <a:pt x="1513261" y="-1389"/>
                    <a:pt x="1530787" y="-2215"/>
                    <a:pt x="1544757" y="12835"/>
                  </a:cubicBezTo>
                  <a:cubicBezTo>
                    <a:pt x="1594541" y="53856"/>
                    <a:pt x="1599875" y="80589"/>
                    <a:pt x="1573459" y="141105"/>
                  </a:cubicBezTo>
                  <a:cubicBezTo>
                    <a:pt x="1558727" y="174950"/>
                    <a:pt x="1533327" y="199398"/>
                    <a:pt x="1507228" y="223782"/>
                  </a:cubicBezTo>
                  <a:lnTo>
                    <a:pt x="1507228" y="223782"/>
                  </a:lnTo>
                  <a:close/>
                </a:path>
              </a:pathLst>
            </a:custGeom>
            <a:solidFill>
              <a:srgbClr val="7E435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3D075292-6332-4B14-888A-F936E00B1EA7}"/>
                </a:ext>
              </a:extLst>
            </p:cNvPr>
            <p:cNvSpPr/>
            <p:nvPr/>
          </p:nvSpPr>
          <p:spPr>
            <a:xfrm>
              <a:off x="5240540" y="2597038"/>
              <a:ext cx="1570909" cy="479282"/>
            </a:xfrm>
            <a:custGeom>
              <a:avLst/>
              <a:gdLst>
                <a:gd name="connsiteX0" fmla="*/ 1497821 w 1570909"/>
                <a:gd name="connsiteY0" fmla="*/ 206613 h 479282"/>
                <a:gd name="connsiteX1" fmla="*/ 1363773 w 1570909"/>
                <a:gd name="connsiteY1" fmla="*/ 218996 h 479282"/>
                <a:gd name="connsiteX2" fmla="*/ 779954 w 1570909"/>
                <a:gd name="connsiteY2" fmla="*/ 318310 h 479282"/>
                <a:gd name="connsiteX3" fmla="*/ 472233 w 1570909"/>
                <a:gd name="connsiteY3" fmla="*/ 395653 h 479282"/>
                <a:gd name="connsiteX4" fmla="*/ 141207 w 1570909"/>
                <a:gd name="connsiteY4" fmla="*/ 479282 h 479282"/>
                <a:gd name="connsiteX5" fmla="*/ 129142 w 1570909"/>
                <a:gd name="connsiteY5" fmla="*/ 463534 h 479282"/>
                <a:gd name="connsiteX6" fmla="*/ 147240 w 1570909"/>
                <a:gd name="connsiteY6" fmla="*/ 453311 h 479282"/>
                <a:gd name="connsiteX7" fmla="*/ 734678 w 1570909"/>
                <a:gd name="connsiteY7" fmla="*/ 295005 h 479282"/>
                <a:gd name="connsiteX8" fmla="*/ 1009189 w 1570909"/>
                <a:gd name="connsiteY8" fmla="*/ 250873 h 479282"/>
                <a:gd name="connsiteX9" fmla="*/ 1489503 w 1570909"/>
                <a:gd name="connsiteY9" fmla="*/ 171688 h 479282"/>
                <a:gd name="connsiteX10" fmla="*/ 1507918 w 1570909"/>
                <a:gd name="connsiteY10" fmla="*/ 168513 h 479282"/>
                <a:gd name="connsiteX11" fmla="*/ 1531603 w 1570909"/>
                <a:gd name="connsiteY11" fmla="*/ 128445 h 479282"/>
                <a:gd name="connsiteX12" fmla="*/ 1474453 w 1570909"/>
                <a:gd name="connsiteY12" fmla="*/ 40053 h 479282"/>
                <a:gd name="connsiteX13" fmla="*/ 1444608 w 1570909"/>
                <a:gd name="connsiteY13" fmla="*/ 33639 h 479282"/>
                <a:gd name="connsiteX14" fmla="*/ 839199 w 1570909"/>
                <a:gd name="connsiteY14" fmla="*/ 134160 h 479282"/>
                <a:gd name="connsiteX15" fmla="*/ 244268 w 1570909"/>
                <a:gd name="connsiteY15" fmla="*/ 285163 h 479282"/>
                <a:gd name="connsiteX16" fmla="*/ 66976 w 1570909"/>
                <a:gd name="connsiteY16" fmla="*/ 336090 h 479282"/>
                <a:gd name="connsiteX17" fmla="*/ 32749 w 1570909"/>
                <a:gd name="connsiteY17" fmla="*/ 339201 h 479282"/>
                <a:gd name="connsiteX18" fmla="*/ 174 w 1570909"/>
                <a:gd name="connsiteY18" fmla="*/ 331645 h 479282"/>
                <a:gd name="connsiteX19" fmla="*/ 28812 w 1570909"/>
                <a:gd name="connsiteY19" fmla="*/ 313166 h 479282"/>
                <a:gd name="connsiteX20" fmla="*/ 541956 w 1570909"/>
                <a:gd name="connsiteY20" fmla="*/ 161782 h 479282"/>
                <a:gd name="connsiteX21" fmla="*/ 956547 w 1570909"/>
                <a:gd name="connsiteY21" fmla="*/ 82534 h 479282"/>
                <a:gd name="connsiteX22" fmla="*/ 1351835 w 1570909"/>
                <a:gd name="connsiteY22" fmla="*/ 14780 h 479282"/>
                <a:gd name="connsiteX23" fmla="*/ 1430448 w 1570909"/>
                <a:gd name="connsiteY23" fmla="*/ 1762 h 479282"/>
                <a:gd name="connsiteX24" fmla="*/ 1526714 w 1570909"/>
                <a:gd name="connsiteY24" fmla="*/ 47927 h 479282"/>
                <a:gd name="connsiteX25" fmla="*/ 1566846 w 1570909"/>
                <a:gd name="connsiteY25" fmla="*/ 131683 h 479282"/>
                <a:gd name="connsiteX26" fmla="*/ 1526841 w 1570909"/>
                <a:gd name="connsiteY26" fmla="*/ 195120 h 479282"/>
                <a:gd name="connsiteX27" fmla="*/ 1497821 w 1570909"/>
                <a:gd name="connsiteY27" fmla="*/ 206613 h 479282"/>
                <a:gd name="connsiteX28" fmla="*/ 1497821 w 1570909"/>
                <a:gd name="connsiteY28" fmla="*/ 206613 h 47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0909" h="479282">
                  <a:moveTo>
                    <a:pt x="1497821" y="206613"/>
                  </a:moveTo>
                  <a:cubicBezTo>
                    <a:pt x="1451530" y="192643"/>
                    <a:pt x="1407905" y="211884"/>
                    <a:pt x="1363773" y="218996"/>
                  </a:cubicBezTo>
                  <a:cubicBezTo>
                    <a:pt x="1168955" y="250619"/>
                    <a:pt x="975153" y="288655"/>
                    <a:pt x="779954" y="318310"/>
                  </a:cubicBezTo>
                  <a:cubicBezTo>
                    <a:pt x="675052" y="334248"/>
                    <a:pt x="574849" y="369872"/>
                    <a:pt x="472233" y="395653"/>
                  </a:cubicBezTo>
                  <a:cubicBezTo>
                    <a:pt x="361933" y="423466"/>
                    <a:pt x="251570" y="451406"/>
                    <a:pt x="141207" y="479282"/>
                  </a:cubicBezTo>
                  <a:cubicBezTo>
                    <a:pt x="130984" y="478838"/>
                    <a:pt x="129015" y="471980"/>
                    <a:pt x="129142" y="463534"/>
                  </a:cubicBezTo>
                  <a:cubicBezTo>
                    <a:pt x="133270" y="456740"/>
                    <a:pt x="140445" y="455152"/>
                    <a:pt x="147240" y="453311"/>
                  </a:cubicBezTo>
                  <a:cubicBezTo>
                    <a:pt x="343010" y="400606"/>
                    <a:pt x="538209" y="345361"/>
                    <a:pt x="734678" y="295005"/>
                  </a:cubicBezTo>
                  <a:cubicBezTo>
                    <a:pt x="826753" y="283702"/>
                    <a:pt x="917749" y="265732"/>
                    <a:pt x="1009189" y="250873"/>
                  </a:cubicBezTo>
                  <a:cubicBezTo>
                    <a:pt x="1169336" y="224838"/>
                    <a:pt x="1329229" y="196961"/>
                    <a:pt x="1489503" y="171688"/>
                  </a:cubicBezTo>
                  <a:cubicBezTo>
                    <a:pt x="1495662" y="170736"/>
                    <a:pt x="1501822" y="169847"/>
                    <a:pt x="1507918" y="168513"/>
                  </a:cubicBezTo>
                  <a:cubicBezTo>
                    <a:pt x="1533572" y="162735"/>
                    <a:pt x="1539096" y="154226"/>
                    <a:pt x="1531603" y="128445"/>
                  </a:cubicBezTo>
                  <a:cubicBezTo>
                    <a:pt x="1521443" y="93393"/>
                    <a:pt x="1503727" y="62913"/>
                    <a:pt x="1474453" y="40053"/>
                  </a:cubicBezTo>
                  <a:cubicBezTo>
                    <a:pt x="1465627" y="32687"/>
                    <a:pt x="1456229" y="31734"/>
                    <a:pt x="1444608" y="33639"/>
                  </a:cubicBezTo>
                  <a:cubicBezTo>
                    <a:pt x="1242742" y="66786"/>
                    <a:pt x="1041828" y="106918"/>
                    <a:pt x="839199" y="134160"/>
                  </a:cubicBezTo>
                  <a:cubicBezTo>
                    <a:pt x="634475" y="161655"/>
                    <a:pt x="441943" y="232648"/>
                    <a:pt x="244268" y="285163"/>
                  </a:cubicBezTo>
                  <a:cubicBezTo>
                    <a:pt x="184832" y="300911"/>
                    <a:pt x="126602" y="320913"/>
                    <a:pt x="66976" y="336090"/>
                  </a:cubicBezTo>
                  <a:cubicBezTo>
                    <a:pt x="55736" y="338947"/>
                    <a:pt x="44497" y="341932"/>
                    <a:pt x="32749" y="339201"/>
                  </a:cubicBezTo>
                  <a:cubicBezTo>
                    <a:pt x="21510" y="336344"/>
                    <a:pt x="2714" y="347202"/>
                    <a:pt x="174" y="331645"/>
                  </a:cubicBezTo>
                  <a:cubicBezTo>
                    <a:pt x="-2049" y="317802"/>
                    <a:pt x="17573" y="316468"/>
                    <a:pt x="28812" y="313166"/>
                  </a:cubicBezTo>
                  <a:cubicBezTo>
                    <a:pt x="199881" y="262684"/>
                    <a:pt x="371776" y="214995"/>
                    <a:pt x="541956" y="161782"/>
                  </a:cubicBezTo>
                  <a:cubicBezTo>
                    <a:pt x="677465" y="119428"/>
                    <a:pt x="818181" y="107934"/>
                    <a:pt x="956547" y="82534"/>
                  </a:cubicBezTo>
                  <a:cubicBezTo>
                    <a:pt x="1088056" y="58404"/>
                    <a:pt x="1220009" y="37195"/>
                    <a:pt x="1351835" y="14780"/>
                  </a:cubicBezTo>
                  <a:cubicBezTo>
                    <a:pt x="1377997" y="10335"/>
                    <a:pt x="1404286" y="6080"/>
                    <a:pt x="1430448" y="1762"/>
                  </a:cubicBezTo>
                  <a:cubicBezTo>
                    <a:pt x="1473628" y="-5985"/>
                    <a:pt x="1503600" y="12240"/>
                    <a:pt x="1526714" y="47927"/>
                  </a:cubicBezTo>
                  <a:cubicBezTo>
                    <a:pt x="1543859" y="74279"/>
                    <a:pt x="1558972" y="101140"/>
                    <a:pt x="1566846" y="131683"/>
                  </a:cubicBezTo>
                  <a:cubicBezTo>
                    <a:pt x="1577514" y="172831"/>
                    <a:pt x="1568179" y="187436"/>
                    <a:pt x="1526841" y="195120"/>
                  </a:cubicBezTo>
                  <a:cubicBezTo>
                    <a:pt x="1516490" y="196961"/>
                    <a:pt x="1505759" y="198295"/>
                    <a:pt x="1497821" y="206613"/>
                  </a:cubicBezTo>
                  <a:lnTo>
                    <a:pt x="1497821" y="206613"/>
                  </a:lnTo>
                  <a:close/>
                </a:path>
              </a:pathLst>
            </a:custGeom>
            <a:solidFill>
              <a:srgbClr val="99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5AC547F7-CF31-4AB5-AC36-ECD898E04908}"/>
                </a:ext>
              </a:extLst>
            </p:cNvPr>
            <p:cNvSpPr/>
            <p:nvPr/>
          </p:nvSpPr>
          <p:spPr>
            <a:xfrm>
              <a:off x="5417364" y="3353361"/>
              <a:ext cx="1569072" cy="348148"/>
            </a:xfrm>
            <a:custGeom>
              <a:avLst/>
              <a:gdLst>
                <a:gd name="connsiteX0" fmla="*/ 47695 w 1569072"/>
                <a:gd name="connsiteY0" fmla="*/ 270329 h 348148"/>
                <a:gd name="connsiteX1" fmla="*/ 21596 w 1569072"/>
                <a:gd name="connsiteY1" fmla="*/ 269313 h 348148"/>
                <a:gd name="connsiteX2" fmla="*/ 832 w 1569072"/>
                <a:gd name="connsiteY2" fmla="*/ 244485 h 348148"/>
                <a:gd name="connsiteX3" fmla="*/ 26168 w 1569072"/>
                <a:gd name="connsiteY3" fmla="*/ 232293 h 348148"/>
                <a:gd name="connsiteX4" fmla="*/ 549345 w 1569072"/>
                <a:gd name="connsiteY4" fmla="*/ 123073 h 348148"/>
                <a:gd name="connsiteX5" fmla="*/ 805504 w 1569072"/>
                <a:gd name="connsiteY5" fmla="*/ 85163 h 348148"/>
                <a:gd name="connsiteX6" fmla="*/ 1282262 w 1569072"/>
                <a:gd name="connsiteY6" fmla="*/ 23822 h 348148"/>
                <a:gd name="connsiteX7" fmla="*/ 1449013 w 1569072"/>
                <a:gd name="connsiteY7" fmla="*/ 962 h 348148"/>
                <a:gd name="connsiteX8" fmla="*/ 1469841 w 1569072"/>
                <a:gd name="connsiteY8" fmla="*/ 2804 h 348148"/>
                <a:gd name="connsiteX9" fmla="*/ 1495431 w 1569072"/>
                <a:gd name="connsiteY9" fmla="*/ 2613 h 348148"/>
                <a:gd name="connsiteX10" fmla="*/ 1568774 w 1569072"/>
                <a:gd name="connsiteY10" fmla="*/ 66494 h 348148"/>
                <a:gd name="connsiteX11" fmla="*/ 1504194 w 1569072"/>
                <a:gd name="connsiteY11" fmla="*/ 216227 h 348148"/>
                <a:gd name="connsiteX12" fmla="*/ 1489335 w 1569072"/>
                <a:gd name="connsiteY12" fmla="*/ 220990 h 348148"/>
                <a:gd name="connsiteX13" fmla="*/ 1092587 w 1569072"/>
                <a:gd name="connsiteY13" fmla="*/ 248295 h 348148"/>
                <a:gd name="connsiteX14" fmla="*/ 694252 w 1569072"/>
                <a:gd name="connsiteY14" fmla="*/ 293951 h 348148"/>
                <a:gd name="connsiteX15" fmla="*/ 557854 w 1569072"/>
                <a:gd name="connsiteY15" fmla="*/ 331543 h 348148"/>
                <a:gd name="connsiteX16" fmla="*/ 480066 w 1569072"/>
                <a:gd name="connsiteY16" fmla="*/ 347482 h 348148"/>
                <a:gd name="connsiteX17" fmla="*/ 498735 w 1569072"/>
                <a:gd name="connsiteY17" fmla="*/ 306905 h 348148"/>
                <a:gd name="connsiteX18" fmla="*/ 714953 w 1569072"/>
                <a:gd name="connsiteY18" fmla="*/ 254581 h 348148"/>
                <a:gd name="connsiteX19" fmla="*/ 982542 w 1569072"/>
                <a:gd name="connsiteY19" fmla="*/ 223022 h 348148"/>
                <a:gd name="connsiteX20" fmla="*/ 1367542 w 1569072"/>
                <a:gd name="connsiteY20" fmla="*/ 185493 h 348148"/>
                <a:gd name="connsiteX21" fmla="*/ 1474095 w 1569072"/>
                <a:gd name="connsiteY21" fmla="*/ 182763 h 348148"/>
                <a:gd name="connsiteX22" fmla="*/ 1500257 w 1569072"/>
                <a:gd name="connsiteY22" fmla="*/ 171968 h 348148"/>
                <a:gd name="connsiteX23" fmla="*/ 1538103 w 1569072"/>
                <a:gd name="connsiteY23" fmla="*/ 57731 h 348148"/>
                <a:gd name="connsiteX24" fmla="*/ 1531499 w 1569072"/>
                <a:gd name="connsiteY24" fmla="*/ 43380 h 348148"/>
                <a:gd name="connsiteX25" fmla="*/ 1475175 w 1569072"/>
                <a:gd name="connsiteY25" fmla="*/ 37475 h 348148"/>
                <a:gd name="connsiteX26" fmla="*/ 1102493 w 1569072"/>
                <a:gd name="connsiteY26" fmla="*/ 91831 h 348148"/>
                <a:gd name="connsiteX27" fmla="*/ 940822 w 1569072"/>
                <a:gd name="connsiteY27" fmla="*/ 109674 h 348148"/>
                <a:gd name="connsiteX28" fmla="*/ 433394 w 1569072"/>
                <a:gd name="connsiteY28" fmla="*/ 199781 h 348148"/>
                <a:gd name="connsiteX29" fmla="*/ 129419 w 1569072"/>
                <a:gd name="connsiteY29" fmla="*/ 261884 h 348148"/>
                <a:gd name="connsiteX30" fmla="*/ 47695 w 1569072"/>
                <a:gd name="connsiteY30" fmla="*/ 270329 h 348148"/>
                <a:gd name="connsiteX31" fmla="*/ 47695 w 1569072"/>
                <a:gd name="connsiteY31" fmla="*/ 270329 h 34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9072" h="348148">
                  <a:moveTo>
                    <a:pt x="47695" y="270329"/>
                  </a:moveTo>
                  <a:cubicBezTo>
                    <a:pt x="38995" y="269948"/>
                    <a:pt x="30296" y="269440"/>
                    <a:pt x="21596" y="269313"/>
                  </a:cubicBezTo>
                  <a:cubicBezTo>
                    <a:pt x="4959" y="269059"/>
                    <a:pt x="-2661" y="261439"/>
                    <a:pt x="832" y="244485"/>
                  </a:cubicBezTo>
                  <a:cubicBezTo>
                    <a:pt x="6229" y="234134"/>
                    <a:pt x="16897" y="233944"/>
                    <a:pt x="26168" y="232293"/>
                  </a:cubicBezTo>
                  <a:cubicBezTo>
                    <a:pt x="201746" y="201432"/>
                    <a:pt x="374974" y="159331"/>
                    <a:pt x="549345" y="123073"/>
                  </a:cubicBezTo>
                  <a:cubicBezTo>
                    <a:pt x="633990" y="105420"/>
                    <a:pt x="719715" y="95133"/>
                    <a:pt x="805504" y="85163"/>
                  </a:cubicBezTo>
                  <a:cubicBezTo>
                    <a:pt x="964698" y="66621"/>
                    <a:pt x="1123829" y="48587"/>
                    <a:pt x="1282262" y="23822"/>
                  </a:cubicBezTo>
                  <a:cubicBezTo>
                    <a:pt x="1337697" y="15186"/>
                    <a:pt x="1393641" y="10233"/>
                    <a:pt x="1449013" y="962"/>
                  </a:cubicBezTo>
                  <a:cubicBezTo>
                    <a:pt x="1456061" y="-244"/>
                    <a:pt x="1463173" y="-943"/>
                    <a:pt x="1469841" y="2804"/>
                  </a:cubicBezTo>
                  <a:cubicBezTo>
                    <a:pt x="1478413" y="8201"/>
                    <a:pt x="1486732" y="4201"/>
                    <a:pt x="1495431" y="2613"/>
                  </a:cubicBezTo>
                  <a:cubicBezTo>
                    <a:pt x="1543945" y="-6086"/>
                    <a:pt x="1572330" y="16774"/>
                    <a:pt x="1568774" y="66494"/>
                  </a:cubicBezTo>
                  <a:cubicBezTo>
                    <a:pt x="1564773" y="123136"/>
                    <a:pt x="1550232" y="176921"/>
                    <a:pt x="1504194" y="216227"/>
                  </a:cubicBezTo>
                  <a:cubicBezTo>
                    <a:pt x="1499940" y="219974"/>
                    <a:pt x="1494796" y="221371"/>
                    <a:pt x="1489335" y="220990"/>
                  </a:cubicBezTo>
                  <a:cubicBezTo>
                    <a:pt x="1355795" y="211782"/>
                    <a:pt x="1224604" y="235595"/>
                    <a:pt x="1092587" y="248295"/>
                  </a:cubicBezTo>
                  <a:cubicBezTo>
                    <a:pt x="959491" y="261058"/>
                    <a:pt x="827792" y="284998"/>
                    <a:pt x="694252" y="293951"/>
                  </a:cubicBezTo>
                  <a:cubicBezTo>
                    <a:pt x="646690" y="297126"/>
                    <a:pt x="603066" y="317954"/>
                    <a:pt x="557854" y="331543"/>
                  </a:cubicBezTo>
                  <a:cubicBezTo>
                    <a:pt x="532517" y="339163"/>
                    <a:pt x="507816" y="351101"/>
                    <a:pt x="480066" y="347482"/>
                  </a:cubicBezTo>
                  <a:cubicBezTo>
                    <a:pt x="465969" y="324558"/>
                    <a:pt x="488258" y="318526"/>
                    <a:pt x="498735" y="306905"/>
                  </a:cubicBezTo>
                  <a:cubicBezTo>
                    <a:pt x="568839" y="281696"/>
                    <a:pt x="637610" y="255661"/>
                    <a:pt x="714953" y="254581"/>
                  </a:cubicBezTo>
                  <a:cubicBezTo>
                    <a:pt x="804678" y="253311"/>
                    <a:pt x="893070" y="230769"/>
                    <a:pt x="982542" y="223022"/>
                  </a:cubicBezTo>
                  <a:cubicBezTo>
                    <a:pt x="1111002" y="211909"/>
                    <a:pt x="1237748" y="184477"/>
                    <a:pt x="1367542" y="185493"/>
                  </a:cubicBezTo>
                  <a:cubicBezTo>
                    <a:pt x="1402912" y="185747"/>
                    <a:pt x="1438345" y="179207"/>
                    <a:pt x="1474095" y="182763"/>
                  </a:cubicBezTo>
                  <a:cubicBezTo>
                    <a:pt x="1484446" y="183779"/>
                    <a:pt x="1494098" y="180159"/>
                    <a:pt x="1500257" y="171968"/>
                  </a:cubicBezTo>
                  <a:cubicBezTo>
                    <a:pt x="1525911" y="138313"/>
                    <a:pt x="1537659" y="99768"/>
                    <a:pt x="1538103" y="57731"/>
                  </a:cubicBezTo>
                  <a:cubicBezTo>
                    <a:pt x="1538167" y="52334"/>
                    <a:pt x="1534611" y="47762"/>
                    <a:pt x="1531499" y="43380"/>
                  </a:cubicBezTo>
                  <a:cubicBezTo>
                    <a:pt x="1513973" y="29537"/>
                    <a:pt x="1493399" y="34490"/>
                    <a:pt x="1475175" y="37475"/>
                  </a:cubicBezTo>
                  <a:cubicBezTo>
                    <a:pt x="1351286" y="57985"/>
                    <a:pt x="1225429" y="64526"/>
                    <a:pt x="1102493" y="91831"/>
                  </a:cubicBezTo>
                  <a:cubicBezTo>
                    <a:pt x="1049407" y="103642"/>
                    <a:pt x="994607" y="101165"/>
                    <a:pt x="940822" y="109674"/>
                  </a:cubicBezTo>
                  <a:cubicBezTo>
                    <a:pt x="771023" y="136408"/>
                    <a:pt x="601161" y="161681"/>
                    <a:pt x="433394" y="199781"/>
                  </a:cubicBezTo>
                  <a:cubicBezTo>
                    <a:pt x="332556" y="222704"/>
                    <a:pt x="229876" y="236293"/>
                    <a:pt x="129419" y="261884"/>
                  </a:cubicBezTo>
                  <a:cubicBezTo>
                    <a:pt x="103257" y="268551"/>
                    <a:pt x="75444" y="272679"/>
                    <a:pt x="47695" y="270329"/>
                  </a:cubicBezTo>
                  <a:lnTo>
                    <a:pt x="47695" y="270329"/>
                  </a:lnTo>
                  <a:close/>
                </a:path>
              </a:pathLst>
            </a:custGeom>
            <a:solidFill>
              <a:srgbClr val="E7CA7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B53DA0E2-DF0F-4544-B036-62CD4754AD14}"/>
                </a:ext>
              </a:extLst>
            </p:cNvPr>
            <p:cNvSpPr/>
            <p:nvPr/>
          </p:nvSpPr>
          <p:spPr>
            <a:xfrm>
              <a:off x="5355342" y="3176675"/>
              <a:ext cx="1550949" cy="420916"/>
            </a:xfrm>
            <a:custGeom>
              <a:avLst/>
              <a:gdLst>
                <a:gd name="connsiteX0" fmla="*/ 1530911 w 1550949"/>
                <a:gd name="connsiteY0" fmla="*/ 178727 h 420916"/>
                <a:gd name="connsiteX1" fmla="*/ 1381432 w 1550949"/>
                <a:gd name="connsiteY1" fmla="*/ 202667 h 420916"/>
                <a:gd name="connsiteX2" fmla="*/ 1128194 w 1550949"/>
                <a:gd name="connsiteY2" fmla="*/ 238672 h 420916"/>
                <a:gd name="connsiteX3" fmla="*/ 963919 w 1550949"/>
                <a:gd name="connsiteY3" fmla="*/ 256642 h 420916"/>
                <a:gd name="connsiteX4" fmla="*/ 462460 w 1550949"/>
                <a:gd name="connsiteY4" fmla="*/ 338938 h 420916"/>
                <a:gd name="connsiteX5" fmla="*/ 63807 w 1550949"/>
                <a:gd name="connsiteY5" fmla="*/ 420917 h 420916"/>
                <a:gd name="connsiteX6" fmla="*/ 16563 w 1550949"/>
                <a:gd name="connsiteY6" fmla="*/ 419075 h 420916"/>
                <a:gd name="connsiteX7" fmla="*/ 53 w 1550949"/>
                <a:gd name="connsiteY7" fmla="*/ 410630 h 420916"/>
                <a:gd name="connsiteX8" fmla="*/ 16372 w 1550949"/>
                <a:gd name="connsiteY8" fmla="*/ 398183 h 420916"/>
                <a:gd name="connsiteX9" fmla="*/ 37327 w 1550949"/>
                <a:gd name="connsiteY9" fmla="*/ 396723 h 420916"/>
                <a:gd name="connsiteX10" fmla="*/ 115305 w 1550949"/>
                <a:gd name="connsiteY10" fmla="*/ 381927 h 420916"/>
                <a:gd name="connsiteX11" fmla="*/ 483351 w 1550949"/>
                <a:gd name="connsiteY11" fmla="*/ 304077 h 420916"/>
                <a:gd name="connsiteX12" fmla="*/ 642165 w 1550949"/>
                <a:gd name="connsiteY12" fmla="*/ 268390 h 420916"/>
                <a:gd name="connsiteX13" fmla="*/ 1467284 w 1550949"/>
                <a:gd name="connsiteY13" fmla="*/ 163107 h 420916"/>
                <a:gd name="connsiteX14" fmla="*/ 1517195 w 1550949"/>
                <a:gd name="connsiteY14" fmla="*/ 114656 h 420916"/>
                <a:gd name="connsiteX15" fmla="*/ 1508686 w 1550949"/>
                <a:gd name="connsiteY15" fmla="*/ 34456 h 420916"/>
                <a:gd name="connsiteX16" fmla="*/ 1485699 w 1550949"/>
                <a:gd name="connsiteY16" fmla="*/ 30074 h 420916"/>
                <a:gd name="connsiteX17" fmla="*/ 1280340 w 1550949"/>
                <a:gd name="connsiteY17" fmla="*/ 59792 h 420916"/>
                <a:gd name="connsiteX18" fmla="*/ 1135242 w 1550949"/>
                <a:gd name="connsiteY18" fmla="*/ 77191 h 420916"/>
                <a:gd name="connsiteX19" fmla="*/ 728779 w 1550949"/>
                <a:gd name="connsiteY19" fmla="*/ 130849 h 420916"/>
                <a:gd name="connsiteX20" fmla="*/ 228970 w 1550949"/>
                <a:gd name="connsiteY20" fmla="*/ 237910 h 420916"/>
                <a:gd name="connsiteX21" fmla="*/ 132768 w 1550949"/>
                <a:gd name="connsiteY21" fmla="*/ 260071 h 420916"/>
                <a:gd name="connsiteX22" fmla="*/ 112067 w 1550949"/>
                <a:gd name="connsiteY22" fmla="*/ 259055 h 420916"/>
                <a:gd name="connsiteX23" fmla="*/ 42217 w 1550949"/>
                <a:gd name="connsiteY23" fmla="*/ 263564 h 420916"/>
                <a:gd name="connsiteX24" fmla="*/ 18087 w 1550949"/>
                <a:gd name="connsiteY24" fmla="*/ 257722 h 420916"/>
                <a:gd name="connsiteX25" fmla="*/ 285422 w 1550949"/>
                <a:gd name="connsiteY25" fmla="*/ 197460 h 420916"/>
                <a:gd name="connsiteX26" fmla="*/ 595429 w 1550949"/>
                <a:gd name="connsiteY26" fmla="*/ 121641 h 420916"/>
                <a:gd name="connsiteX27" fmla="*/ 848540 w 1550949"/>
                <a:gd name="connsiteY27" fmla="*/ 86526 h 420916"/>
                <a:gd name="connsiteX28" fmla="*/ 1302311 w 1550949"/>
                <a:gd name="connsiteY28" fmla="*/ 24867 h 420916"/>
                <a:gd name="connsiteX29" fmla="*/ 1391592 w 1550949"/>
                <a:gd name="connsiteY29" fmla="*/ 12802 h 420916"/>
                <a:gd name="connsiteX30" fmla="*/ 1491541 w 1550949"/>
                <a:gd name="connsiteY30" fmla="*/ 356 h 420916"/>
                <a:gd name="connsiteX31" fmla="*/ 1549516 w 1550949"/>
                <a:gd name="connsiteY31" fmla="*/ 51283 h 420916"/>
                <a:gd name="connsiteX32" fmla="*/ 1530911 w 1550949"/>
                <a:gd name="connsiteY32" fmla="*/ 178727 h 420916"/>
                <a:gd name="connsiteX33" fmla="*/ 1530911 w 1550949"/>
                <a:gd name="connsiteY33" fmla="*/ 178727 h 42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50949" h="420916">
                  <a:moveTo>
                    <a:pt x="1530911" y="178727"/>
                  </a:moveTo>
                  <a:cubicBezTo>
                    <a:pt x="1482206" y="193714"/>
                    <a:pt x="1431533" y="197397"/>
                    <a:pt x="1381432" y="202667"/>
                  </a:cubicBezTo>
                  <a:cubicBezTo>
                    <a:pt x="1296469" y="211430"/>
                    <a:pt x="1212903" y="228956"/>
                    <a:pt x="1128194" y="238672"/>
                  </a:cubicBezTo>
                  <a:cubicBezTo>
                    <a:pt x="1073457" y="244958"/>
                    <a:pt x="1018656" y="250546"/>
                    <a:pt x="963919" y="256642"/>
                  </a:cubicBezTo>
                  <a:cubicBezTo>
                    <a:pt x="795390" y="275502"/>
                    <a:pt x="627496" y="298298"/>
                    <a:pt x="462460" y="338938"/>
                  </a:cubicBezTo>
                  <a:cubicBezTo>
                    <a:pt x="330634" y="371387"/>
                    <a:pt x="197284" y="396469"/>
                    <a:pt x="63807" y="420917"/>
                  </a:cubicBezTo>
                  <a:cubicBezTo>
                    <a:pt x="48059" y="420345"/>
                    <a:pt x="32311" y="419837"/>
                    <a:pt x="16563" y="419075"/>
                  </a:cubicBezTo>
                  <a:cubicBezTo>
                    <a:pt x="9895" y="418758"/>
                    <a:pt x="815" y="420472"/>
                    <a:pt x="53" y="410630"/>
                  </a:cubicBezTo>
                  <a:cubicBezTo>
                    <a:pt x="-773" y="399771"/>
                    <a:pt x="8244" y="398819"/>
                    <a:pt x="16372" y="398183"/>
                  </a:cubicBezTo>
                  <a:cubicBezTo>
                    <a:pt x="23357" y="397612"/>
                    <a:pt x="30342" y="397231"/>
                    <a:pt x="37327" y="396723"/>
                  </a:cubicBezTo>
                  <a:cubicBezTo>
                    <a:pt x="61902" y="384404"/>
                    <a:pt x="89207" y="386182"/>
                    <a:pt x="115305" y="381927"/>
                  </a:cubicBezTo>
                  <a:cubicBezTo>
                    <a:pt x="239194" y="361671"/>
                    <a:pt x="360796" y="330493"/>
                    <a:pt x="483351" y="304077"/>
                  </a:cubicBezTo>
                  <a:cubicBezTo>
                    <a:pt x="536437" y="292710"/>
                    <a:pt x="589269" y="280455"/>
                    <a:pt x="642165" y="268390"/>
                  </a:cubicBezTo>
                  <a:cubicBezTo>
                    <a:pt x="917564" y="235751"/>
                    <a:pt x="1192265" y="198603"/>
                    <a:pt x="1467284" y="163107"/>
                  </a:cubicBezTo>
                  <a:cubicBezTo>
                    <a:pt x="1502082" y="158598"/>
                    <a:pt x="1511035" y="149962"/>
                    <a:pt x="1517195" y="114656"/>
                  </a:cubicBezTo>
                  <a:cubicBezTo>
                    <a:pt x="1522021" y="87224"/>
                    <a:pt x="1524434" y="59792"/>
                    <a:pt x="1508686" y="34456"/>
                  </a:cubicBezTo>
                  <a:cubicBezTo>
                    <a:pt x="1501764" y="28931"/>
                    <a:pt x="1493509" y="28741"/>
                    <a:pt x="1485699" y="30074"/>
                  </a:cubicBezTo>
                  <a:cubicBezTo>
                    <a:pt x="1417436" y="41377"/>
                    <a:pt x="1348983" y="51474"/>
                    <a:pt x="1280340" y="59792"/>
                  </a:cubicBezTo>
                  <a:cubicBezTo>
                    <a:pt x="1232016" y="65634"/>
                    <a:pt x="1183566" y="71349"/>
                    <a:pt x="1135242" y="77191"/>
                  </a:cubicBezTo>
                  <a:cubicBezTo>
                    <a:pt x="999543" y="93574"/>
                    <a:pt x="864796" y="118149"/>
                    <a:pt x="728779" y="130849"/>
                  </a:cubicBezTo>
                  <a:cubicBezTo>
                    <a:pt x="557646" y="146851"/>
                    <a:pt x="394261" y="195873"/>
                    <a:pt x="228970" y="237910"/>
                  </a:cubicBezTo>
                  <a:cubicBezTo>
                    <a:pt x="197093" y="245974"/>
                    <a:pt x="164581" y="251435"/>
                    <a:pt x="132768" y="260071"/>
                  </a:cubicBezTo>
                  <a:cubicBezTo>
                    <a:pt x="125973" y="261913"/>
                    <a:pt x="118798" y="263373"/>
                    <a:pt x="112067" y="259055"/>
                  </a:cubicBezTo>
                  <a:cubicBezTo>
                    <a:pt x="88762" y="260579"/>
                    <a:pt x="65521" y="262484"/>
                    <a:pt x="42217" y="263564"/>
                  </a:cubicBezTo>
                  <a:cubicBezTo>
                    <a:pt x="33898" y="263945"/>
                    <a:pt x="24564" y="266040"/>
                    <a:pt x="18087" y="257722"/>
                  </a:cubicBezTo>
                  <a:cubicBezTo>
                    <a:pt x="107241" y="237783"/>
                    <a:pt x="196649" y="218987"/>
                    <a:pt x="285422" y="197460"/>
                  </a:cubicBezTo>
                  <a:cubicBezTo>
                    <a:pt x="388800" y="172314"/>
                    <a:pt x="489892" y="137580"/>
                    <a:pt x="595429" y="121641"/>
                  </a:cubicBezTo>
                  <a:cubicBezTo>
                    <a:pt x="679693" y="108941"/>
                    <a:pt x="764148" y="98019"/>
                    <a:pt x="848540" y="86526"/>
                  </a:cubicBezTo>
                  <a:cubicBezTo>
                    <a:pt x="999797" y="65888"/>
                    <a:pt x="1150990" y="45378"/>
                    <a:pt x="1302311" y="24867"/>
                  </a:cubicBezTo>
                  <a:cubicBezTo>
                    <a:pt x="1332092" y="20867"/>
                    <a:pt x="1362382" y="20422"/>
                    <a:pt x="1391592" y="12802"/>
                  </a:cubicBezTo>
                  <a:cubicBezTo>
                    <a:pt x="1424866" y="8484"/>
                    <a:pt x="1458140" y="2642"/>
                    <a:pt x="1491541" y="356"/>
                  </a:cubicBezTo>
                  <a:cubicBezTo>
                    <a:pt x="1532498" y="-2438"/>
                    <a:pt x="1546405" y="10897"/>
                    <a:pt x="1549516" y="51283"/>
                  </a:cubicBezTo>
                  <a:cubicBezTo>
                    <a:pt x="1553009" y="95098"/>
                    <a:pt x="1551294" y="138278"/>
                    <a:pt x="1530911" y="178727"/>
                  </a:cubicBezTo>
                  <a:lnTo>
                    <a:pt x="1530911" y="178727"/>
                  </a:lnTo>
                  <a:close/>
                </a:path>
              </a:pathLst>
            </a:custGeom>
            <a:solidFill>
              <a:srgbClr val="7D424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99867214-BFAD-4E0E-BAE0-EDCD8BEC1E9C}"/>
                </a:ext>
              </a:extLst>
            </p:cNvPr>
            <p:cNvSpPr/>
            <p:nvPr/>
          </p:nvSpPr>
          <p:spPr>
            <a:xfrm>
              <a:off x="5692425" y="3562970"/>
              <a:ext cx="1244863" cy="351655"/>
            </a:xfrm>
            <a:custGeom>
              <a:avLst/>
              <a:gdLst>
                <a:gd name="connsiteX0" fmla="*/ 203101 w 1244863"/>
                <a:gd name="connsiteY0" fmla="*/ 133809 h 351655"/>
                <a:gd name="connsiteX1" fmla="*/ 312702 w 1244863"/>
                <a:gd name="connsiteY1" fmla="*/ 103266 h 351655"/>
                <a:gd name="connsiteX2" fmla="*/ 515775 w 1244863"/>
                <a:gd name="connsiteY2" fmla="*/ 66436 h 351655"/>
                <a:gd name="connsiteX3" fmla="*/ 708053 w 1244863"/>
                <a:gd name="connsiteY3" fmla="*/ 42750 h 351655"/>
                <a:gd name="connsiteX4" fmla="*/ 879440 w 1244863"/>
                <a:gd name="connsiteY4" fmla="*/ 22875 h 351655"/>
                <a:gd name="connsiteX5" fmla="*/ 1154839 w 1244863"/>
                <a:gd name="connsiteY5" fmla="*/ 142 h 351655"/>
                <a:gd name="connsiteX6" fmla="*/ 1228753 w 1244863"/>
                <a:gd name="connsiteY6" fmla="*/ 6682 h 351655"/>
                <a:gd name="connsiteX7" fmla="*/ 1236818 w 1244863"/>
                <a:gd name="connsiteY7" fmla="*/ 140667 h 351655"/>
                <a:gd name="connsiteX8" fmla="*/ 1165507 w 1244863"/>
                <a:gd name="connsiteY8" fmla="*/ 204421 h 351655"/>
                <a:gd name="connsiteX9" fmla="*/ 1122073 w 1244863"/>
                <a:gd name="connsiteY9" fmla="*/ 212867 h 351655"/>
                <a:gd name="connsiteX10" fmla="*/ 570194 w 1244863"/>
                <a:gd name="connsiteY10" fmla="*/ 267159 h 351655"/>
                <a:gd name="connsiteX11" fmla="*/ 344706 w 1244863"/>
                <a:gd name="connsiteY11" fmla="*/ 289575 h 351655"/>
                <a:gd name="connsiteX12" fmla="*/ 161509 w 1244863"/>
                <a:gd name="connsiteY12" fmla="*/ 325071 h 351655"/>
                <a:gd name="connsiteX13" fmla="*/ 49241 w 1244863"/>
                <a:gd name="connsiteY13" fmla="*/ 348693 h 351655"/>
                <a:gd name="connsiteX14" fmla="*/ 5044 w 1244863"/>
                <a:gd name="connsiteY14" fmla="*/ 345899 h 351655"/>
                <a:gd name="connsiteX15" fmla="*/ 2441 w 1244863"/>
                <a:gd name="connsiteY15" fmla="*/ 323357 h 351655"/>
                <a:gd name="connsiteX16" fmla="*/ 111725 w 1244863"/>
                <a:gd name="connsiteY16" fmla="*/ 294909 h 351655"/>
                <a:gd name="connsiteX17" fmla="*/ 160683 w 1244863"/>
                <a:gd name="connsiteY17" fmla="*/ 284114 h 351655"/>
                <a:gd name="connsiteX18" fmla="*/ 231422 w 1244863"/>
                <a:gd name="connsiteY18" fmla="*/ 270652 h 351655"/>
                <a:gd name="connsiteX19" fmla="*/ 516347 w 1244863"/>
                <a:gd name="connsiteY19" fmla="*/ 235917 h 351655"/>
                <a:gd name="connsiteX20" fmla="*/ 855437 w 1244863"/>
                <a:gd name="connsiteY20" fmla="*/ 199278 h 351655"/>
                <a:gd name="connsiteX21" fmla="*/ 1133947 w 1244863"/>
                <a:gd name="connsiteY21" fmla="*/ 170576 h 351655"/>
                <a:gd name="connsiteX22" fmla="*/ 1205893 w 1244863"/>
                <a:gd name="connsiteY22" fmla="*/ 96217 h 351655"/>
                <a:gd name="connsiteX23" fmla="*/ 1206337 w 1244863"/>
                <a:gd name="connsiteY23" fmla="*/ 51259 h 351655"/>
                <a:gd name="connsiteX24" fmla="*/ 1181763 w 1244863"/>
                <a:gd name="connsiteY24" fmla="*/ 40718 h 351655"/>
                <a:gd name="connsiteX25" fmla="*/ 1043460 w 1244863"/>
                <a:gd name="connsiteY25" fmla="*/ 47386 h 351655"/>
                <a:gd name="connsiteX26" fmla="*/ 733897 w 1244863"/>
                <a:gd name="connsiteY26" fmla="*/ 81295 h 351655"/>
                <a:gd name="connsiteX27" fmla="*/ 418937 w 1244863"/>
                <a:gd name="connsiteY27" fmla="*/ 117045 h 351655"/>
                <a:gd name="connsiteX28" fmla="*/ 364454 w 1244863"/>
                <a:gd name="connsiteY28" fmla="*/ 129618 h 351655"/>
                <a:gd name="connsiteX29" fmla="*/ 144935 w 1244863"/>
                <a:gd name="connsiteY29" fmla="*/ 186006 h 351655"/>
                <a:gd name="connsiteX30" fmla="*/ 117122 w 1244863"/>
                <a:gd name="connsiteY30" fmla="*/ 183212 h 351655"/>
                <a:gd name="connsiteX31" fmla="*/ 121948 w 1244863"/>
                <a:gd name="connsiteY31" fmla="*/ 168163 h 351655"/>
                <a:gd name="connsiteX32" fmla="*/ 203101 w 1244863"/>
                <a:gd name="connsiteY32" fmla="*/ 133809 h 351655"/>
                <a:gd name="connsiteX33" fmla="*/ 203101 w 1244863"/>
                <a:gd name="connsiteY33" fmla="*/ 133809 h 3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4863" h="351655">
                  <a:moveTo>
                    <a:pt x="203101" y="133809"/>
                  </a:moveTo>
                  <a:cubicBezTo>
                    <a:pt x="241328" y="129745"/>
                    <a:pt x="277396" y="117236"/>
                    <a:pt x="312702" y="103266"/>
                  </a:cubicBezTo>
                  <a:cubicBezTo>
                    <a:pt x="378107" y="77548"/>
                    <a:pt x="447004" y="70309"/>
                    <a:pt x="515775" y="66436"/>
                  </a:cubicBezTo>
                  <a:cubicBezTo>
                    <a:pt x="580609" y="62816"/>
                    <a:pt x="643918" y="50307"/>
                    <a:pt x="708053" y="42750"/>
                  </a:cubicBezTo>
                  <a:cubicBezTo>
                    <a:pt x="765203" y="36019"/>
                    <a:pt x="822290" y="29161"/>
                    <a:pt x="879440" y="22875"/>
                  </a:cubicBezTo>
                  <a:cubicBezTo>
                    <a:pt x="971006" y="12715"/>
                    <a:pt x="1062700" y="3507"/>
                    <a:pt x="1154839" y="142"/>
                  </a:cubicBezTo>
                  <a:cubicBezTo>
                    <a:pt x="1179922" y="-747"/>
                    <a:pt x="1204306" y="2682"/>
                    <a:pt x="1228753" y="6682"/>
                  </a:cubicBezTo>
                  <a:cubicBezTo>
                    <a:pt x="1250280" y="50180"/>
                    <a:pt x="1247295" y="95773"/>
                    <a:pt x="1236818" y="140667"/>
                  </a:cubicBezTo>
                  <a:cubicBezTo>
                    <a:pt x="1228309" y="177243"/>
                    <a:pt x="1199162" y="194261"/>
                    <a:pt x="1165507" y="204421"/>
                  </a:cubicBezTo>
                  <a:cubicBezTo>
                    <a:pt x="1152744" y="216042"/>
                    <a:pt x="1136742" y="210898"/>
                    <a:pt x="1122073" y="212867"/>
                  </a:cubicBezTo>
                  <a:cubicBezTo>
                    <a:pt x="938749" y="237441"/>
                    <a:pt x="753900" y="246268"/>
                    <a:pt x="570194" y="267159"/>
                  </a:cubicBezTo>
                  <a:cubicBezTo>
                    <a:pt x="495074" y="275732"/>
                    <a:pt x="420017" y="282971"/>
                    <a:pt x="344706" y="289575"/>
                  </a:cubicBezTo>
                  <a:cubicBezTo>
                    <a:pt x="283111" y="294972"/>
                    <a:pt x="222722" y="313514"/>
                    <a:pt x="161509" y="325071"/>
                  </a:cubicBezTo>
                  <a:cubicBezTo>
                    <a:pt x="123916" y="332120"/>
                    <a:pt x="86578" y="340502"/>
                    <a:pt x="49241" y="348693"/>
                  </a:cubicBezTo>
                  <a:cubicBezTo>
                    <a:pt x="34445" y="351932"/>
                    <a:pt x="19332" y="354281"/>
                    <a:pt x="5044" y="345899"/>
                  </a:cubicBezTo>
                  <a:cubicBezTo>
                    <a:pt x="-1052" y="338978"/>
                    <a:pt x="-1242" y="331358"/>
                    <a:pt x="2441" y="323357"/>
                  </a:cubicBezTo>
                  <a:cubicBezTo>
                    <a:pt x="36731" y="305704"/>
                    <a:pt x="74958" y="302783"/>
                    <a:pt x="111725" y="294909"/>
                  </a:cubicBezTo>
                  <a:cubicBezTo>
                    <a:pt x="128044" y="291480"/>
                    <a:pt x="144681" y="289448"/>
                    <a:pt x="160683" y="284114"/>
                  </a:cubicBezTo>
                  <a:cubicBezTo>
                    <a:pt x="184559" y="281066"/>
                    <a:pt x="208753" y="277637"/>
                    <a:pt x="231422" y="270652"/>
                  </a:cubicBezTo>
                  <a:cubicBezTo>
                    <a:pt x="324386" y="241759"/>
                    <a:pt x="421350" y="245442"/>
                    <a:pt x="516347" y="235917"/>
                  </a:cubicBezTo>
                  <a:cubicBezTo>
                    <a:pt x="629503" y="224614"/>
                    <a:pt x="742470" y="211978"/>
                    <a:pt x="855437" y="199278"/>
                  </a:cubicBezTo>
                  <a:cubicBezTo>
                    <a:pt x="948083" y="188927"/>
                    <a:pt x="1041428" y="183720"/>
                    <a:pt x="1133947" y="170576"/>
                  </a:cubicBezTo>
                  <a:cubicBezTo>
                    <a:pt x="1188367" y="162892"/>
                    <a:pt x="1200940" y="150129"/>
                    <a:pt x="1205893" y="96217"/>
                  </a:cubicBezTo>
                  <a:cubicBezTo>
                    <a:pt x="1207290" y="81295"/>
                    <a:pt x="1212243" y="66245"/>
                    <a:pt x="1206337" y="51259"/>
                  </a:cubicBezTo>
                  <a:cubicBezTo>
                    <a:pt x="1202019" y="38559"/>
                    <a:pt x="1191225" y="41036"/>
                    <a:pt x="1181763" y="40718"/>
                  </a:cubicBezTo>
                  <a:cubicBezTo>
                    <a:pt x="1135472" y="39067"/>
                    <a:pt x="1089561" y="43830"/>
                    <a:pt x="1043460" y="47386"/>
                  </a:cubicBezTo>
                  <a:cubicBezTo>
                    <a:pt x="939828" y="55387"/>
                    <a:pt x="837212" y="73167"/>
                    <a:pt x="733897" y="81295"/>
                  </a:cubicBezTo>
                  <a:cubicBezTo>
                    <a:pt x="628360" y="89550"/>
                    <a:pt x="524665" y="111902"/>
                    <a:pt x="418937" y="117045"/>
                  </a:cubicBezTo>
                  <a:cubicBezTo>
                    <a:pt x="400332" y="117934"/>
                    <a:pt x="382171" y="123903"/>
                    <a:pt x="364454" y="129618"/>
                  </a:cubicBezTo>
                  <a:cubicBezTo>
                    <a:pt x="292382" y="152923"/>
                    <a:pt x="217388" y="164289"/>
                    <a:pt x="144935" y="186006"/>
                  </a:cubicBezTo>
                  <a:cubicBezTo>
                    <a:pt x="135473" y="188864"/>
                    <a:pt x="125758" y="190705"/>
                    <a:pt x="117122" y="183212"/>
                  </a:cubicBezTo>
                  <a:cubicBezTo>
                    <a:pt x="113248" y="176418"/>
                    <a:pt x="115662" y="170131"/>
                    <a:pt x="121948" y="168163"/>
                  </a:cubicBezTo>
                  <a:cubicBezTo>
                    <a:pt x="150206" y="159082"/>
                    <a:pt x="174272" y="140731"/>
                    <a:pt x="203101" y="133809"/>
                  </a:cubicBezTo>
                  <a:lnTo>
                    <a:pt x="203101" y="133809"/>
                  </a:lnTo>
                  <a:close/>
                </a:path>
              </a:pathLst>
            </a:custGeom>
            <a:solidFill>
              <a:srgbClr val="98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030911F2-A50E-4D38-AA09-6D60A61C9555}"/>
                </a:ext>
              </a:extLst>
            </p:cNvPr>
            <p:cNvSpPr/>
            <p:nvPr/>
          </p:nvSpPr>
          <p:spPr>
            <a:xfrm>
              <a:off x="5712514" y="3918394"/>
              <a:ext cx="1162750" cy="293370"/>
            </a:xfrm>
            <a:custGeom>
              <a:avLst/>
              <a:gdLst>
                <a:gd name="connsiteX0" fmla="*/ 1122939 w 1162750"/>
                <a:gd name="connsiteY0" fmla="*/ 182054 h 293370"/>
                <a:gd name="connsiteX1" fmla="*/ 977079 w 1162750"/>
                <a:gd name="connsiteY1" fmla="*/ 188976 h 293370"/>
                <a:gd name="connsiteX2" fmla="*/ 602747 w 1162750"/>
                <a:gd name="connsiteY2" fmla="*/ 223710 h 293370"/>
                <a:gd name="connsiteX3" fmla="*/ 227462 w 1162750"/>
                <a:gd name="connsiteY3" fmla="*/ 247523 h 293370"/>
                <a:gd name="connsiteX4" fmla="*/ 22484 w 1162750"/>
                <a:gd name="connsiteY4" fmla="*/ 293370 h 293370"/>
                <a:gd name="connsiteX5" fmla="*/ 17848 w 1162750"/>
                <a:gd name="connsiteY5" fmla="*/ 269430 h 293370"/>
                <a:gd name="connsiteX6" fmla="*/ 294962 w 1162750"/>
                <a:gd name="connsiteY6" fmla="*/ 215836 h 293370"/>
                <a:gd name="connsiteX7" fmla="*/ 584967 w 1162750"/>
                <a:gd name="connsiteY7" fmla="*/ 196596 h 293370"/>
                <a:gd name="connsiteX8" fmla="*/ 978159 w 1162750"/>
                <a:gd name="connsiteY8" fmla="*/ 161734 h 293370"/>
                <a:gd name="connsiteX9" fmla="*/ 1089665 w 1162750"/>
                <a:gd name="connsiteY9" fmla="*/ 150685 h 293370"/>
                <a:gd name="connsiteX10" fmla="*/ 1122621 w 1162750"/>
                <a:gd name="connsiteY10" fmla="*/ 123761 h 293370"/>
                <a:gd name="connsiteX11" fmla="*/ 1128209 w 1162750"/>
                <a:gd name="connsiteY11" fmla="*/ 100330 h 293370"/>
                <a:gd name="connsiteX12" fmla="*/ 1082997 w 1162750"/>
                <a:gd name="connsiteY12" fmla="*/ 48959 h 293370"/>
                <a:gd name="connsiteX13" fmla="*/ 963046 w 1162750"/>
                <a:gd name="connsiteY13" fmla="*/ 53848 h 293370"/>
                <a:gd name="connsiteX14" fmla="*/ 576013 w 1162750"/>
                <a:gd name="connsiteY14" fmla="*/ 96584 h 293370"/>
                <a:gd name="connsiteX15" fmla="*/ 358081 w 1162750"/>
                <a:gd name="connsiteY15" fmla="*/ 108776 h 293370"/>
                <a:gd name="connsiteX16" fmla="*/ 284040 w 1162750"/>
                <a:gd name="connsiteY16" fmla="*/ 116840 h 293370"/>
                <a:gd name="connsiteX17" fmla="*/ 48773 w 1162750"/>
                <a:gd name="connsiteY17" fmla="*/ 164846 h 293370"/>
                <a:gd name="connsiteX18" fmla="*/ 4831 w 1162750"/>
                <a:gd name="connsiteY18" fmla="*/ 160909 h 293370"/>
                <a:gd name="connsiteX19" fmla="*/ 4132 w 1162750"/>
                <a:gd name="connsiteY19" fmla="*/ 132588 h 293370"/>
                <a:gd name="connsiteX20" fmla="*/ 86936 w 1162750"/>
                <a:gd name="connsiteY20" fmla="*/ 115888 h 293370"/>
                <a:gd name="connsiteX21" fmla="*/ 296550 w 1162750"/>
                <a:gd name="connsiteY21" fmla="*/ 74676 h 293370"/>
                <a:gd name="connsiteX22" fmla="*/ 386847 w 1162750"/>
                <a:gd name="connsiteY22" fmla="*/ 66802 h 293370"/>
                <a:gd name="connsiteX23" fmla="*/ 676597 w 1162750"/>
                <a:gd name="connsiteY23" fmla="*/ 42735 h 293370"/>
                <a:gd name="connsiteX24" fmla="*/ 1016640 w 1162750"/>
                <a:gd name="connsiteY24" fmla="*/ 11557 h 293370"/>
                <a:gd name="connsiteX25" fmla="*/ 1127828 w 1162750"/>
                <a:gd name="connsiteY25" fmla="*/ 0 h 293370"/>
                <a:gd name="connsiteX26" fmla="*/ 1143703 w 1162750"/>
                <a:gd name="connsiteY26" fmla="*/ 9271 h 293370"/>
                <a:gd name="connsiteX27" fmla="*/ 1122939 w 1162750"/>
                <a:gd name="connsiteY27" fmla="*/ 182054 h 293370"/>
                <a:gd name="connsiteX28" fmla="*/ 1122939 w 1162750"/>
                <a:gd name="connsiteY28" fmla="*/ 182054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750" h="293370">
                  <a:moveTo>
                    <a:pt x="1122939" y="182054"/>
                  </a:moveTo>
                  <a:cubicBezTo>
                    <a:pt x="1073790" y="172657"/>
                    <a:pt x="1025403" y="183896"/>
                    <a:pt x="977079" y="188976"/>
                  </a:cubicBezTo>
                  <a:cubicBezTo>
                    <a:pt x="852429" y="202184"/>
                    <a:pt x="727905" y="216281"/>
                    <a:pt x="602747" y="223710"/>
                  </a:cubicBezTo>
                  <a:cubicBezTo>
                    <a:pt x="477588" y="231140"/>
                    <a:pt x="352048" y="235140"/>
                    <a:pt x="227462" y="247523"/>
                  </a:cubicBezTo>
                  <a:cubicBezTo>
                    <a:pt x="158183" y="254445"/>
                    <a:pt x="89920" y="274002"/>
                    <a:pt x="22484" y="293370"/>
                  </a:cubicBezTo>
                  <a:cubicBezTo>
                    <a:pt x="11054" y="287274"/>
                    <a:pt x="9847" y="279273"/>
                    <a:pt x="17848" y="269430"/>
                  </a:cubicBezTo>
                  <a:cubicBezTo>
                    <a:pt x="109351" y="247142"/>
                    <a:pt x="200347" y="222504"/>
                    <a:pt x="294962" y="215836"/>
                  </a:cubicBezTo>
                  <a:cubicBezTo>
                    <a:pt x="391609" y="209042"/>
                    <a:pt x="488129" y="199390"/>
                    <a:pt x="584967" y="196596"/>
                  </a:cubicBezTo>
                  <a:cubicBezTo>
                    <a:pt x="716856" y="192786"/>
                    <a:pt x="846460" y="166307"/>
                    <a:pt x="978159" y="161734"/>
                  </a:cubicBezTo>
                  <a:cubicBezTo>
                    <a:pt x="1015433" y="160465"/>
                    <a:pt x="1052327" y="152971"/>
                    <a:pt x="1089665" y="150685"/>
                  </a:cubicBezTo>
                  <a:cubicBezTo>
                    <a:pt x="1106683" y="149670"/>
                    <a:pt x="1117160" y="139509"/>
                    <a:pt x="1122621" y="123761"/>
                  </a:cubicBezTo>
                  <a:cubicBezTo>
                    <a:pt x="1125225" y="116141"/>
                    <a:pt x="1126812" y="108267"/>
                    <a:pt x="1128209" y="100330"/>
                  </a:cubicBezTo>
                  <a:cubicBezTo>
                    <a:pt x="1136845" y="52070"/>
                    <a:pt x="1130749" y="45529"/>
                    <a:pt x="1082997" y="48959"/>
                  </a:cubicBezTo>
                  <a:cubicBezTo>
                    <a:pt x="1043056" y="51816"/>
                    <a:pt x="1003114" y="51626"/>
                    <a:pt x="963046" y="53848"/>
                  </a:cubicBezTo>
                  <a:cubicBezTo>
                    <a:pt x="833188" y="61151"/>
                    <a:pt x="704791" y="81090"/>
                    <a:pt x="576013" y="96584"/>
                  </a:cubicBezTo>
                  <a:cubicBezTo>
                    <a:pt x="503432" y="105283"/>
                    <a:pt x="431043" y="110680"/>
                    <a:pt x="358081" y="108776"/>
                  </a:cubicBezTo>
                  <a:cubicBezTo>
                    <a:pt x="332998" y="108077"/>
                    <a:pt x="308424" y="110680"/>
                    <a:pt x="284040" y="116840"/>
                  </a:cubicBezTo>
                  <a:cubicBezTo>
                    <a:pt x="206379" y="136334"/>
                    <a:pt x="127068" y="148399"/>
                    <a:pt x="48773" y="164846"/>
                  </a:cubicBezTo>
                  <a:cubicBezTo>
                    <a:pt x="33977" y="167958"/>
                    <a:pt x="18737" y="170307"/>
                    <a:pt x="4831" y="160909"/>
                  </a:cubicBezTo>
                  <a:cubicBezTo>
                    <a:pt x="-1456" y="151574"/>
                    <a:pt x="-1519" y="142113"/>
                    <a:pt x="4132" y="132588"/>
                  </a:cubicBezTo>
                  <a:cubicBezTo>
                    <a:pt x="30104" y="119380"/>
                    <a:pt x="59377" y="121666"/>
                    <a:pt x="86936" y="115888"/>
                  </a:cubicBezTo>
                  <a:cubicBezTo>
                    <a:pt x="156595" y="101346"/>
                    <a:pt x="225747" y="83439"/>
                    <a:pt x="296550" y="74676"/>
                  </a:cubicBezTo>
                  <a:cubicBezTo>
                    <a:pt x="326585" y="70929"/>
                    <a:pt x="356875" y="65786"/>
                    <a:pt x="386847" y="66802"/>
                  </a:cubicBezTo>
                  <a:cubicBezTo>
                    <a:pt x="484510" y="70231"/>
                    <a:pt x="580014" y="50673"/>
                    <a:pt x="676597" y="42735"/>
                  </a:cubicBezTo>
                  <a:cubicBezTo>
                    <a:pt x="790008" y="33338"/>
                    <a:pt x="902085" y="10922"/>
                    <a:pt x="1016640" y="11557"/>
                  </a:cubicBezTo>
                  <a:cubicBezTo>
                    <a:pt x="1053533" y="11747"/>
                    <a:pt x="1091379" y="9779"/>
                    <a:pt x="1127828" y="0"/>
                  </a:cubicBezTo>
                  <a:cubicBezTo>
                    <a:pt x="1134877" y="64"/>
                    <a:pt x="1140719" y="2286"/>
                    <a:pt x="1143703" y="9271"/>
                  </a:cubicBezTo>
                  <a:cubicBezTo>
                    <a:pt x="1175199" y="69469"/>
                    <a:pt x="1167198" y="135446"/>
                    <a:pt x="1122939" y="182054"/>
                  </a:cubicBezTo>
                  <a:lnTo>
                    <a:pt x="1122939" y="182054"/>
                  </a:lnTo>
                  <a:close/>
                </a:path>
              </a:pathLst>
            </a:custGeom>
            <a:solidFill>
              <a:srgbClr val="83A7A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2">
              <a:extLst>
                <a:ext uri="{FF2B5EF4-FFF2-40B4-BE49-F238E27FC236}">
                  <a16:creationId xmlns:a16="http://schemas.microsoft.com/office/drawing/2014/main" id="{4DB8C5E5-D628-41D8-85A3-C6CAF4799366}"/>
                </a:ext>
              </a:extLst>
            </p:cNvPr>
            <p:cNvSpPr/>
            <p:nvPr/>
          </p:nvSpPr>
          <p:spPr>
            <a:xfrm>
              <a:off x="5686935" y="3767010"/>
              <a:ext cx="1193812" cy="173202"/>
            </a:xfrm>
            <a:custGeom>
              <a:avLst/>
              <a:gdLst>
                <a:gd name="connsiteX0" fmla="*/ 1169917 w 1193812"/>
                <a:gd name="connsiteY0" fmla="*/ 159957 h 173202"/>
                <a:gd name="connsiteX1" fmla="*/ 1158677 w 1193812"/>
                <a:gd name="connsiteY1" fmla="*/ 154559 h 173202"/>
                <a:gd name="connsiteX2" fmla="*/ 1157661 w 1193812"/>
                <a:gd name="connsiteY2" fmla="*/ 118745 h 173202"/>
                <a:gd name="connsiteX3" fmla="*/ 1160329 w 1193812"/>
                <a:gd name="connsiteY3" fmla="*/ 57849 h 173202"/>
                <a:gd name="connsiteX4" fmla="*/ 1120196 w 1193812"/>
                <a:gd name="connsiteY4" fmla="*/ 28194 h 173202"/>
                <a:gd name="connsiteX5" fmla="*/ 876356 w 1193812"/>
                <a:gd name="connsiteY5" fmla="*/ 56198 h 173202"/>
                <a:gd name="connsiteX6" fmla="*/ 481259 w 1193812"/>
                <a:gd name="connsiteY6" fmla="*/ 97917 h 173202"/>
                <a:gd name="connsiteX7" fmla="*/ 55936 w 1193812"/>
                <a:gd name="connsiteY7" fmla="*/ 168085 h 173202"/>
                <a:gd name="connsiteX8" fmla="*/ 11233 w 1193812"/>
                <a:gd name="connsiteY8" fmla="*/ 170879 h 173202"/>
                <a:gd name="connsiteX9" fmla="*/ 10407 w 1193812"/>
                <a:gd name="connsiteY9" fmla="*/ 139764 h 173202"/>
                <a:gd name="connsiteX10" fmla="*/ 174999 w 1193812"/>
                <a:gd name="connsiteY10" fmla="*/ 110173 h 173202"/>
                <a:gd name="connsiteX11" fmla="*/ 458590 w 1193812"/>
                <a:gd name="connsiteY11" fmla="*/ 68517 h 173202"/>
                <a:gd name="connsiteX12" fmla="*/ 672585 w 1193812"/>
                <a:gd name="connsiteY12" fmla="*/ 44641 h 173202"/>
                <a:gd name="connsiteX13" fmla="*/ 866133 w 1193812"/>
                <a:gd name="connsiteY13" fmla="*/ 27115 h 173202"/>
                <a:gd name="connsiteX14" fmla="*/ 1107179 w 1193812"/>
                <a:gd name="connsiteY14" fmla="*/ 3429 h 173202"/>
                <a:gd name="connsiteX15" fmla="*/ 1170933 w 1193812"/>
                <a:gd name="connsiteY15" fmla="*/ 0 h 173202"/>
                <a:gd name="connsiteX16" fmla="*/ 1169917 w 1193812"/>
                <a:gd name="connsiteY16" fmla="*/ 159957 h 173202"/>
                <a:gd name="connsiteX17" fmla="*/ 1169917 w 1193812"/>
                <a:gd name="connsiteY17" fmla="*/ 159957 h 1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3812" h="173202">
                  <a:moveTo>
                    <a:pt x="1169917" y="159957"/>
                  </a:moveTo>
                  <a:cubicBezTo>
                    <a:pt x="1166171" y="158179"/>
                    <a:pt x="1162424" y="156337"/>
                    <a:pt x="1158677" y="154559"/>
                  </a:cubicBezTo>
                  <a:cubicBezTo>
                    <a:pt x="1149914" y="142875"/>
                    <a:pt x="1154296" y="130620"/>
                    <a:pt x="1157661" y="118745"/>
                  </a:cubicBezTo>
                  <a:cubicBezTo>
                    <a:pt x="1163377" y="98616"/>
                    <a:pt x="1164202" y="78296"/>
                    <a:pt x="1160329" y="57849"/>
                  </a:cubicBezTo>
                  <a:cubicBezTo>
                    <a:pt x="1155185" y="30671"/>
                    <a:pt x="1147565" y="24574"/>
                    <a:pt x="1120196" y="28194"/>
                  </a:cubicBezTo>
                  <a:cubicBezTo>
                    <a:pt x="1039107" y="38862"/>
                    <a:pt x="957636" y="48324"/>
                    <a:pt x="876356" y="56198"/>
                  </a:cubicBezTo>
                  <a:cubicBezTo>
                    <a:pt x="744467" y="68961"/>
                    <a:pt x="613212" y="88265"/>
                    <a:pt x="481259" y="97917"/>
                  </a:cubicBezTo>
                  <a:cubicBezTo>
                    <a:pt x="336924" y="108458"/>
                    <a:pt x="195446" y="130810"/>
                    <a:pt x="55936" y="168085"/>
                  </a:cubicBezTo>
                  <a:cubicBezTo>
                    <a:pt x="41331" y="172022"/>
                    <a:pt x="26536" y="175768"/>
                    <a:pt x="11233" y="170879"/>
                  </a:cubicBezTo>
                  <a:cubicBezTo>
                    <a:pt x="-3182" y="160909"/>
                    <a:pt x="-4007" y="150559"/>
                    <a:pt x="10407" y="139764"/>
                  </a:cubicBezTo>
                  <a:cubicBezTo>
                    <a:pt x="66922" y="139383"/>
                    <a:pt x="120071" y="120015"/>
                    <a:pt x="174999" y="110173"/>
                  </a:cubicBezTo>
                  <a:cubicBezTo>
                    <a:pt x="269106" y="93282"/>
                    <a:pt x="362133" y="72327"/>
                    <a:pt x="458590" y="68517"/>
                  </a:cubicBezTo>
                  <a:cubicBezTo>
                    <a:pt x="530091" y="65659"/>
                    <a:pt x="601211" y="52134"/>
                    <a:pt x="672585" y="44641"/>
                  </a:cubicBezTo>
                  <a:cubicBezTo>
                    <a:pt x="736974" y="37846"/>
                    <a:pt x="801553" y="31941"/>
                    <a:pt x="866133" y="27115"/>
                  </a:cubicBezTo>
                  <a:cubicBezTo>
                    <a:pt x="946651" y="21082"/>
                    <a:pt x="1027169" y="14224"/>
                    <a:pt x="1107179" y="3429"/>
                  </a:cubicBezTo>
                  <a:cubicBezTo>
                    <a:pt x="1128579" y="572"/>
                    <a:pt x="1149724" y="762"/>
                    <a:pt x="1170933" y="0"/>
                  </a:cubicBezTo>
                  <a:cubicBezTo>
                    <a:pt x="1201858" y="44069"/>
                    <a:pt x="1201349" y="123761"/>
                    <a:pt x="1169917" y="159957"/>
                  </a:cubicBezTo>
                  <a:lnTo>
                    <a:pt x="1169917" y="159957"/>
                  </a:lnTo>
                  <a:close/>
                </a:path>
              </a:pathLst>
            </a:custGeom>
            <a:solidFill>
              <a:srgbClr val="E6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3">
              <a:extLst>
                <a:ext uri="{FF2B5EF4-FFF2-40B4-BE49-F238E27FC236}">
                  <a16:creationId xmlns:a16="http://schemas.microsoft.com/office/drawing/2014/main" id="{2D8B670B-F8FA-49EE-91E9-CE6BDBA2D156}"/>
                </a:ext>
              </a:extLst>
            </p:cNvPr>
            <p:cNvSpPr/>
            <p:nvPr/>
          </p:nvSpPr>
          <p:spPr>
            <a:xfrm>
              <a:off x="4810420" y="401005"/>
              <a:ext cx="938590" cy="1135424"/>
            </a:xfrm>
            <a:custGeom>
              <a:avLst/>
              <a:gdLst>
                <a:gd name="connsiteX0" fmla="*/ 47262 w 938590"/>
                <a:gd name="connsiteY0" fmla="*/ 756599 h 1135424"/>
                <a:gd name="connsiteX1" fmla="*/ 4145 w 938590"/>
                <a:gd name="connsiteY1" fmla="*/ 704148 h 1135424"/>
                <a:gd name="connsiteX2" fmla="*/ 14051 w 938590"/>
                <a:gd name="connsiteY2" fmla="*/ 545335 h 1135424"/>
                <a:gd name="connsiteX3" fmla="*/ 49929 w 938590"/>
                <a:gd name="connsiteY3" fmla="*/ 486788 h 1135424"/>
                <a:gd name="connsiteX4" fmla="*/ 88918 w 938590"/>
                <a:gd name="connsiteY4" fmla="*/ 418081 h 1135424"/>
                <a:gd name="connsiteX5" fmla="*/ 136987 w 938590"/>
                <a:gd name="connsiteY5" fmla="*/ 226501 h 1135424"/>
                <a:gd name="connsiteX6" fmla="*/ 202011 w 938590"/>
                <a:gd name="connsiteY6" fmla="*/ 114868 h 1135424"/>
                <a:gd name="connsiteX7" fmla="*/ 304500 w 938590"/>
                <a:gd name="connsiteY7" fmla="*/ 29016 h 1135424"/>
                <a:gd name="connsiteX8" fmla="*/ 410672 w 938590"/>
                <a:gd name="connsiteY8" fmla="*/ 14919 h 1135424"/>
                <a:gd name="connsiteX9" fmla="*/ 531449 w 938590"/>
                <a:gd name="connsiteY9" fmla="*/ 11744 h 1135424"/>
                <a:gd name="connsiteX10" fmla="*/ 693628 w 938590"/>
                <a:gd name="connsiteY10" fmla="*/ 54162 h 1135424"/>
                <a:gd name="connsiteX11" fmla="*/ 763034 w 938590"/>
                <a:gd name="connsiteY11" fmla="*/ 164144 h 1135424"/>
                <a:gd name="connsiteX12" fmla="*/ 902543 w 938590"/>
                <a:gd name="connsiteY12" fmla="*/ 522474 h 1135424"/>
                <a:gd name="connsiteX13" fmla="*/ 935436 w 938590"/>
                <a:gd name="connsiteY13" fmla="*/ 628646 h 1135424"/>
                <a:gd name="connsiteX14" fmla="*/ 928769 w 938590"/>
                <a:gd name="connsiteY14" fmla="*/ 715388 h 1135424"/>
                <a:gd name="connsiteX15" fmla="*/ 906290 w 938590"/>
                <a:gd name="connsiteY15" fmla="*/ 814574 h 1135424"/>
                <a:gd name="connsiteX16" fmla="*/ 804246 w 938590"/>
                <a:gd name="connsiteY16" fmla="*/ 984882 h 1135424"/>
                <a:gd name="connsiteX17" fmla="*/ 708487 w 938590"/>
                <a:gd name="connsiteY17" fmla="*/ 1061653 h 1135424"/>
                <a:gd name="connsiteX18" fmla="*/ 360825 w 938590"/>
                <a:gd name="connsiteY18" fmla="*/ 1098737 h 1135424"/>
                <a:gd name="connsiteX19" fmla="*/ 190581 w 938590"/>
                <a:gd name="connsiteY19" fmla="*/ 994089 h 1135424"/>
                <a:gd name="connsiteX20" fmla="*/ 163911 w 938590"/>
                <a:gd name="connsiteY20" fmla="*/ 983929 h 1135424"/>
                <a:gd name="connsiteX21" fmla="*/ 79012 w 938590"/>
                <a:gd name="connsiteY21" fmla="*/ 840737 h 1135424"/>
                <a:gd name="connsiteX22" fmla="*/ 47262 w 938590"/>
                <a:gd name="connsiteY22" fmla="*/ 756599 h 1135424"/>
                <a:gd name="connsiteX23" fmla="*/ 47262 w 938590"/>
                <a:gd name="connsiteY23" fmla="*/ 756599 h 11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590" h="1135424">
                  <a:moveTo>
                    <a:pt x="47262" y="756599"/>
                  </a:moveTo>
                  <a:cubicBezTo>
                    <a:pt x="18052" y="751329"/>
                    <a:pt x="8082" y="730818"/>
                    <a:pt x="4145" y="704148"/>
                  </a:cubicBezTo>
                  <a:cubicBezTo>
                    <a:pt x="-3729" y="650427"/>
                    <a:pt x="-363" y="597468"/>
                    <a:pt x="14051" y="545335"/>
                  </a:cubicBezTo>
                  <a:cubicBezTo>
                    <a:pt x="20338" y="522601"/>
                    <a:pt x="32339" y="502726"/>
                    <a:pt x="49929" y="486788"/>
                  </a:cubicBezTo>
                  <a:cubicBezTo>
                    <a:pt x="70439" y="468055"/>
                    <a:pt x="82250" y="444496"/>
                    <a:pt x="88918" y="418081"/>
                  </a:cubicBezTo>
                  <a:cubicBezTo>
                    <a:pt x="104983" y="354263"/>
                    <a:pt x="120604" y="290255"/>
                    <a:pt x="136987" y="226501"/>
                  </a:cubicBezTo>
                  <a:cubicBezTo>
                    <a:pt x="148036" y="183258"/>
                    <a:pt x="168928" y="145348"/>
                    <a:pt x="202011" y="114868"/>
                  </a:cubicBezTo>
                  <a:cubicBezTo>
                    <a:pt x="234841" y="84705"/>
                    <a:pt x="268051" y="55051"/>
                    <a:pt x="304500" y="29016"/>
                  </a:cubicBezTo>
                  <a:cubicBezTo>
                    <a:pt x="337520" y="5521"/>
                    <a:pt x="373144" y="-575"/>
                    <a:pt x="410672" y="14919"/>
                  </a:cubicBezTo>
                  <a:cubicBezTo>
                    <a:pt x="451820" y="31937"/>
                    <a:pt x="490111" y="30730"/>
                    <a:pt x="531449" y="11744"/>
                  </a:cubicBezTo>
                  <a:cubicBezTo>
                    <a:pt x="595013" y="-17339"/>
                    <a:pt x="647210" y="11680"/>
                    <a:pt x="693628" y="54162"/>
                  </a:cubicBezTo>
                  <a:cubicBezTo>
                    <a:pt x="726585" y="84325"/>
                    <a:pt x="745698" y="123758"/>
                    <a:pt x="763034" y="164144"/>
                  </a:cubicBezTo>
                  <a:cubicBezTo>
                    <a:pt x="813771" y="281937"/>
                    <a:pt x="859617" y="401698"/>
                    <a:pt x="902543" y="522474"/>
                  </a:cubicBezTo>
                  <a:cubicBezTo>
                    <a:pt x="914926" y="557336"/>
                    <a:pt x="937913" y="589086"/>
                    <a:pt x="935436" y="628646"/>
                  </a:cubicBezTo>
                  <a:cubicBezTo>
                    <a:pt x="944009" y="658301"/>
                    <a:pt x="932833" y="686813"/>
                    <a:pt x="928769" y="715388"/>
                  </a:cubicBezTo>
                  <a:cubicBezTo>
                    <a:pt x="924006" y="748789"/>
                    <a:pt x="914862" y="781682"/>
                    <a:pt x="906290" y="814574"/>
                  </a:cubicBezTo>
                  <a:cubicBezTo>
                    <a:pt x="888827" y="881377"/>
                    <a:pt x="850981" y="935796"/>
                    <a:pt x="804246" y="984882"/>
                  </a:cubicBezTo>
                  <a:cubicBezTo>
                    <a:pt x="771289" y="1009202"/>
                    <a:pt x="740555" y="1036253"/>
                    <a:pt x="708487" y="1061653"/>
                  </a:cubicBezTo>
                  <a:cubicBezTo>
                    <a:pt x="600474" y="1147505"/>
                    <a:pt x="483697" y="1156459"/>
                    <a:pt x="360825" y="1098737"/>
                  </a:cubicBezTo>
                  <a:cubicBezTo>
                    <a:pt x="300309" y="1070353"/>
                    <a:pt x="243667" y="1034920"/>
                    <a:pt x="190581" y="994089"/>
                  </a:cubicBezTo>
                  <a:cubicBezTo>
                    <a:pt x="182390" y="987803"/>
                    <a:pt x="174071" y="983929"/>
                    <a:pt x="163911" y="983929"/>
                  </a:cubicBezTo>
                  <a:cubicBezTo>
                    <a:pt x="132796" y="937892"/>
                    <a:pt x="99776" y="892807"/>
                    <a:pt x="79012" y="840737"/>
                  </a:cubicBezTo>
                  <a:cubicBezTo>
                    <a:pt x="67836" y="812860"/>
                    <a:pt x="51389" y="787016"/>
                    <a:pt x="47262" y="756599"/>
                  </a:cubicBezTo>
                  <a:lnTo>
                    <a:pt x="47262" y="75659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4">
              <a:extLst>
                <a:ext uri="{FF2B5EF4-FFF2-40B4-BE49-F238E27FC236}">
                  <a16:creationId xmlns:a16="http://schemas.microsoft.com/office/drawing/2014/main" id="{D27FA8FD-D2C5-4541-9777-5C795FC64E78}"/>
                </a:ext>
              </a:extLst>
            </p:cNvPr>
            <p:cNvSpPr/>
            <p:nvPr/>
          </p:nvSpPr>
          <p:spPr>
            <a:xfrm>
              <a:off x="4908857" y="1375950"/>
              <a:ext cx="712547" cy="413657"/>
            </a:xfrm>
            <a:custGeom>
              <a:avLst/>
              <a:gdLst>
                <a:gd name="connsiteX0" fmla="*/ 66046 w 712547"/>
                <a:gd name="connsiteY0" fmla="*/ 6698 h 413657"/>
                <a:gd name="connsiteX1" fmla="*/ 93859 w 712547"/>
                <a:gd name="connsiteY1" fmla="*/ 11080 h 413657"/>
                <a:gd name="connsiteX2" fmla="*/ 302202 w 712547"/>
                <a:gd name="connsiteY2" fmla="*/ 132492 h 413657"/>
                <a:gd name="connsiteX3" fmla="*/ 629545 w 712547"/>
                <a:gd name="connsiteY3" fmla="*/ 62134 h 413657"/>
                <a:gd name="connsiteX4" fmla="*/ 703078 w 712547"/>
                <a:gd name="connsiteY4" fmla="*/ 6825 h 413657"/>
                <a:gd name="connsiteX5" fmla="*/ 703014 w 712547"/>
                <a:gd name="connsiteY5" fmla="*/ 103155 h 413657"/>
                <a:gd name="connsiteX6" fmla="*/ 675138 w 712547"/>
                <a:gd name="connsiteY6" fmla="*/ 223551 h 413657"/>
                <a:gd name="connsiteX7" fmla="*/ 665295 w 712547"/>
                <a:gd name="connsiteY7" fmla="*/ 333596 h 413657"/>
                <a:gd name="connsiteX8" fmla="*/ 643007 w 712547"/>
                <a:gd name="connsiteY8" fmla="*/ 340581 h 413657"/>
                <a:gd name="connsiteX9" fmla="*/ 556456 w 712547"/>
                <a:gd name="connsiteY9" fmla="*/ 370744 h 413657"/>
                <a:gd name="connsiteX10" fmla="*/ 328682 w 712547"/>
                <a:gd name="connsiteY10" fmla="*/ 377030 h 413657"/>
                <a:gd name="connsiteX11" fmla="*/ 230066 w 712547"/>
                <a:gd name="connsiteY11" fmla="*/ 330739 h 413657"/>
                <a:gd name="connsiteX12" fmla="*/ 35439 w 712547"/>
                <a:gd name="connsiteY12" fmla="*/ 355059 h 413657"/>
                <a:gd name="connsiteX13" fmla="*/ 22866 w 712547"/>
                <a:gd name="connsiteY13" fmla="*/ 359377 h 413657"/>
                <a:gd name="connsiteX14" fmla="*/ 69 w 712547"/>
                <a:gd name="connsiteY14" fmla="*/ 332834 h 413657"/>
                <a:gd name="connsiteX15" fmla="*/ 23310 w 712547"/>
                <a:gd name="connsiteY15" fmla="*/ 289273 h 413657"/>
                <a:gd name="connsiteX16" fmla="*/ 69411 w 712547"/>
                <a:gd name="connsiteY16" fmla="*/ 159606 h 413657"/>
                <a:gd name="connsiteX17" fmla="*/ 81794 w 712547"/>
                <a:gd name="connsiteY17" fmla="*/ 134587 h 413657"/>
                <a:gd name="connsiteX18" fmla="*/ 83635 w 712547"/>
                <a:gd name="connsiteY18" fmla="*/ 146652 h 413657"/>
                <a:gd name="connsiteX19" fmla="*/ 83699 w 712547"/>
                <a:gd name="connsiteY19" fmla="*/ 86708 h 413657"/>
                <a:gd name="connsiteX20" fmla="*/ 78365 w 712547"/>
                <a:gd name="connsiteY20" fmla="*/ 93566 h 413657"/>
                <a:gd name="connsiteX21" fmla="*/ 66046 w 712547"/>
                <a:gd name="connsiteY21" fmla="*/ 6698 h 413657"/>
                <a:gd name="connsiteX22" fmla="*/ 66046 w 712547"/>
                <a:gd name="connsiteY22" fmla="*/ 6698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2547" h="413657">
                  <a:moveTo>
                    <a:pt x="66046" y="6698"/>
                  </a:moveTo>
                  <a:cubicBezTo>
                    <a:pt x="77793" y="-7653"/>
                    <a:pt x="85223" y="4539"/>
                    <a:pt x="93859" y="11080"/>
                  </a:cubicBezTo>
                  <a:cubicBezTo>
                    <a:pt x="158502" y="59848"/>
                    <a:pt x="225748" y="105187"/>
                    <a:pt x="302202" y="132492"/>
                  </a:cubicBezTo>
                  <a:cubicBezTo>
                    <a:pt x="424694" y="176180"/>
                    <a:pt x="533533" y="148684"/>
                    <a:pt x="629545" y="62134"/>
                  </a:cubicBezTo>
                  <a:cubicBezTo>
                    <a:pt x="652214" y="41750"/>
                    <a:pt x="674312" y="19589"/>
                    <a:pt x="703078" y="6825"/>
                  </a:cubicBezTo>
                  <a:cubicBezTo>
                    <a:pt x="715651" y="38956"/>
                    <a:pt x="715778" y="71087"/>
                    <a:pt x="703014" y="103155"/>
                  </a:cubicBezTo>
                  <a:cubicBezTo>
                    <a:pt x="700474" y="144874"/>
                    <a:pt x="691013" y="184752"/>
                    <a:pt x="675138" y="223551"/>
                  </a:cubicBezTo>
                  <a:cubicBezTo>
                    <a:pt x="660723" y="258857"/>
                    <a:pt x="666375" y="296703"/>
                    <a:pt x="665295" y="333596"/>
                  </a:cubicBezTo>
                  <a:cubicBezTo>
                    <a:pt x="659199" y="340010"/>
                    <a:pt x="651071" y="340581"/>
                    <a:pt x="643007" y="340581"/>
                  </a:cubicBezTo>
                  <a:cubicBezTo>
                    <a:pt x="610558" y="340581"/>
                    <a:pt x="580650" y="350106"/>
                    <a:pt x="556456" y="370744"/>
                  </a:cubicBezTo>
                  <a:cubicBezTo>
                    <a:pt x="481717" y="434561"/>
                    <a:pt x="405644" y="419067"/>
                    <a:pt x="328682" y="377030"/>
                  </a:cubicBezTo>
                  <a:cubicBezTo>
                    <a:pt x="296678" y="359568"/>
                    <a:pt x="266579" y="337978"/>
                    <a:pt x="230066" y="330739"/>
                  </a:cubicBezTo>
                  <a:cubicBezTo>
                    <a:pt x="162629" y="317340"/>
                    <a:pt x="97351" y="323309"/>
                    <a:pt x="35439" y="355059"/>
                  </a:cubicBezTo>
                  <a:cubicBezTo>
                    <a:pt x="31438" y="357091"/>
                    <a:pt x="27120" y="358107"/>
                    <a:pt x="22866" y="359377"/>
                  </a:cubicBezTo>
                  <a:cubicBezTo>
                    <a:pt x="8070" y="356710"/>
                    <a:pt x="-883" y="349027"/>
                    <a:pt x="69" y="332834"/>
                  </a:cubicBezTo>
                  <a:cubicBezTo>
                    <a:pt x="450" y="314419"/>
                    <a:pt x="12896" y="301846"/>
                    <a:pt x="23310" y="289273"/>
                  </a:cubicBezTo>
                  <a:cubicBezTo>
                    <a:pt x="54616" y="251427"/>
                    <a:pt x="70364" y="208819"/>
                    <a:pt x="69411" y="159606"/>
                  </a:cubicBezTo>
                  <a:cubicBezTo>
                    <a:pt x="69221" y="150081"/>
                    <a:pt x="66681" y="137381"/>
                    <a:pt x="81794" y="134587"/>
                  </a:cubicBezTo>
                  <a:cubicBezTo>
                    <a:pt x="85159" y="140112"/>
                    <a:pt x="83572" y="145509"/>
                    <a:pt x="83635" y="146652"/>
                  </a:cubicBezTo>
                  <a:cubicBezTo>
                    <a:pt x="82111" y="127920"/>
                    <a:pt x="75698" y="104488"/>
                    <a:pt x="83699" y="86708"/>
                  </a:cubicBezTo>
                  <a:cubicBezTo>
                    <a:pt x="83635" y="86391"/>
                    <a:pt x="85413" y="92169"/>
                    <a:pt x="78365" y="93566"/>
                  </a:cubicBezTo>
                  <a:cubicBezTo>
                    <a:pt x="64522" y="66007"/>
                    <a:pt x="60140" y="37051"/>
                    <a:pt x="66046" y="6698"/>
                  </a:cubicBezTo>
                  <a:lnTo>
                    <a:pt x="66046" y="6698"/>
                  </a:lnTo>
                  <a:close/>
                </a:path>
              </a:pathLst>
            </a:custGeom>
            <a:solidFill>
              <a:srgbClr val="DCB17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5">
              <a:extLst>
                <a:ext uri="{FF2B5EF4-FFF2-40B4-BE49-F238E27FC236}">
                  <a16:creationId xmlns:a16="http://schemas.microsoft.com/office/drawing/2014/main" id="{18D39598-FE71-421E-9D82-AE5D8DDEFC36}"/>
                </a:ext>
              </a:extLst>
            </p:cNvPr>
            <p:cNvSpPr/>
            <p:nvPr/>
          </p:nvSpPr>
          <p:spPr>
            <a:xfrm>
              <a:off x="4932485" y="1693075"/>
              <a:ext cx="805561" cy="302521"/>
            </a:xfrm>
            <a:custGeom>
              <a:avLst/>
              <a:gdLst>
                <a:gd name="connsiteX0" fmla="*/ 0 w 805561"/>
                <a:gd name="connsiteY0" fmla="*/ 43141 h 302521"/>
                <a:gd name="connsiteX1" fmla="*/ 80518 w 805561"/>
                <a:gd name="connsiteY1" fmla="*/ 7264 h 302521"/>
                <a:gd name="connsiteX2" fmla="*/ 315468 w 805561"/>
                <a:gd name="connsiteY2" fmla="*/ 56984 h 302521"/>
                <a:gd name="connsiteX3" fmla="*/ 459677 w 805561"/>
                <a:gd name="connsiteY3" fmla="*/ 87210 h 302521"/>
                <a:gd name="connsiteX4" fmla="*/ 519747 w 805561"/>
                <a:gd name="connsiteY4" fmla="*/ 53873 h 302521"/>
                <a:gd name="connsiteX5" fmla="*/ 641604 w 805561"/>
                <a:gd name="connsiteY5" fmla="*/ 17424 h 302521"/>
                <a:gd name="connsiteX6" fmla="*/ 805561 w 805561"/>
                <a:gd name="connsiteY6" fmla="*/ 198399 h 302521"/>
                <a:gd name="connsiteX7" fmla="*/ 599313 w 805561"/>
                <a:gd name="connsiteY7" fmla="*/ 294982 h 302521"/>
                <a:gd name="connsiteX8" fmla="*/ 347472 w 805561"/>
                <a:gd name="connsiteY8" fmla="*/ 285330 h 302521"/>
                <a:gd name="connsiteX9" fmla="*/ 314769 w 805561"/>
                <a:gd name="connsiteY9" fmla="*/ 269773 h 302521"/>
                <a:gd name="connsiteX10" fmla="*/ 341249 w 805561"/>
                <a:gd name="connsiteY10" fmla="*/ 253961 h 302521"/>
                <a:gd name="connsiteX11" fmla="*/ 296291 w 805561"/>
                <a:gd name="connsiteY11" fmla="*/ 250532 h 302521"/>
                <a:gd name="connsiteX12" fmla="*/ 150876 w 805561"/>
                <a:gd name="connsiteY12" fmla="*/ 172999 h 302521"/>
                <a:gd name="connsiteX13" fmla="*/ 61913 w 805561"/>
                <a:gd name="connsiteY13" fmla="*/ 84670 h 302521"/>
                <a:gd name="connsiteX14" fmla="*/ 0 w 805561"/>
                <a:gd name="connsiteY14" fmla="*/ 43141 h 302521"/>
                <a:gd name="connsiteX15" fmla="*/ 0 w 805561"/>
                <a:gd name="connsiteY15" fmla="*/ 43141 h 30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5561" h="302521">
                  <a:moveTo>
                    <a:pt x="0" y="43141"/>
                  </a:moveTo>
                  <a:cubicBezTo>
                    <a:pt x="19875" y="15773"/>
                    <a:pt x="51943" y="13995"/>
                    <a:pt x="80518" y="7264"/>
                  </a:cubicBezTo>
                  <a:cubicBezTo>
                    <a:pt x="166179" y="-12993"/>
                    <a:pt x="242379" y="10883"/>
                    <a:pt x="315468" y="56984"/>
                  </a:cubicBezTo>
                  <a:cubicBezTo>
                    <a:pt x="358267" y="83972"/>
                    <a:pt x="407099" y="98577"/>
                    <a:pt x="459677" y="87210"/>
                  </a:cubicBezTo>
                  <a:cubicBezTo>
                    <a:pt x="483171" y="82130"/>
                    <a:pt x="501523" y="67525"/>
                    <a:pt x="519747" y="53873"/>
                  </a:cubicBezTo>
                  <a:cubicBezTo>
                    <a:pt x="556260" y="26441"/>
                    <a:pt x="596138" y="13169"/>
                    <a:pt x="641604" y="17424"/>
                  </a:cubicBezTo>
                  <a:cubicBezTo>
                    <a:pt x="673735" y="98196"/>
                    <a:pt x="736219" y="151472"/>
                    <a:pt x="805561" y="198399"/>
                  </a:cubicBezTo>
                  <a:cubicBezTo>
                    <a:pt x="750380" y="259613"/>
                    <a:pt x="676719" y="282790"/>
                    <a:pt x="599313" y="294982"/>
                  </a:cubicBezTo>
                  <a:cubicBezTo>
                    <a:pt x="515112" y="308254"/>
                    <a:pt x="430784" y="303364"/>
                    <a:pt x="347472" y="285330"/>
                  </a:cubicBezTo>
                  <a:cubicBezTo>
                    <a:pt x="335597" y="282790"/>
                    <a:pt x="322516" y="281647"/>
                    <a:pt x="314769" y="269773"/>
                  </a:cubicBezTo>
                  <a:cubicBezTo>
                    <a:pt x="322326" y="264375"/>
                    <a:pt x="334264" y="267042"/>
                    <a:pt x="341249" y="253961"/>
                  </a:cubicBezTo>
                  <a:cubicBezTo>
                    <a:pt x="324930" y="252755"/>
                    <a:pt x="310515" y="252501"/>
                    <a:pt x="296291" y="250532"/>
                  </a:cubicBezTo>
                  <a:cubicBezTo>
                    <a:pt x="238442" y="242468"/>
                    <a:pt x="191579" y="213448"/>
                    <a:pt x="150876" y="172999"/>
                  </a:cubicBezTo>
                  <a:cubicBezTo>
                    <a:pt x="121221" y="143598"/>
                    <a:pt x="92011" y="113626"/>
                    <a:pt x="61913" y="84670"/>
                  </a:cubicBezTo>
                  <a:cubicBezTo>
                    <a:pt x="43815" y="67271"/>
                    <a:pt x="21653" y="55460"/>
                    <a:pt x="0" y="43141"/>
                  </a:cubicBezTo>
                  <a:lnTo>
                    <a:pt x="0" y="43141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6">
              <a:extLst>
                <a:ext uri="{FF2B5EF4-FFF2-40B4-BE49-F238E27FC236}">
                  <a16:creationId xmlns:a16="http://schemas.microsoft.com/office/drawing/2014/main" id="{47C1B6C6-3F6F-4DBA-96BE-61F626BA4FD2}"/>
                </a:ext>
              </a:extLst>
            </p:cNvPr>
            <p:cNvSpPr/>
            <p:nvPr/>
          </p:nvSpPr>
          <p:spPr>
            <a:xfrm>
              <a:off x="4830494" y="1157309"/>
              <a:ext cx="164006" cy="552174"/>
            </a:xfrm>
            <a:custGeom>
              <a:avLst/>
              <a:gdLst>
                <a:gd name="connsiteX0" fmla="*/ 145298 w 164006"/>
                <a:gd name="connsiteY0" fmla="*/ 225721 h 552174"/>
                <a:gd name="connsiteX1" fmla="*/ 159966 w 164006"/>
                <a:gd name="connsiteY1" fmla="*/ 312970 h 552174"/>
                <a:gd name="connsiteX2" fmla="*/ 160093 w 164006"/>
                <a:gd name="connsiteY2" fmla="*/ 353292 h 552174"/>
                <a:gd name="connsiteX3" fmla="*/ 158061 w 164006"/>
                <a:gd name="connsiteY3" fmla="*/ 358118 h 552174"/>
                <a:gd name="connsiteX4" fmla="*/ 78940 w 164006"/>
                <a:gd name="connsiteY4" fmla="*/ 552174 h 552174"/>
                <a:gd name="connsiteX5" fmla="*/ 70368 w 164006"/>
                <a:gd name="connsiteY5" fmla="*/ 521504 h 552174"/>
                <a:gd name="connsiteX6" fmla="*/ 80274 w 164006"/>
                <a:gd name="connsiteY6" fmla="*/ 324781 h 552174"/>
                <a:gd name="connsiteX7" fmla="*/ 32141 w 164006"/>
                <a:gd name="connsiteY7" fmla="*/ 117771 h 552174"/>
                <a:gd name="connsiteX8" fmla="*/ 1724 w 164006"/>
                <a:gd name="connsiteY8" fmla="*/ 35411 h 552174"/>
                <a:gd name="connsiteX9" fmla="*/ 27378 w 164006"/>
                <a:gd name="connsiteY9" fmla="*/ 42 h 552174"/>
                <a:gd name="connsiteX10" fmla="*/ 42428 w 164006"/>
                <a:gd name="connsiteY10" fmla="*/ 27283 h 552174"/>
                <a:gd name="connsiteX11" fmla="*/ 122755 w 164006"/>
                <a:gd name="connsiteY11" fmla="*/ 183493 h 552174"/>
                <a:gd name="connsiteX12" fmla="*/ 145298 w 164006"/>
                <a:gd name="connsiteY12" fmla="*/ 225721 h 552174"/>
                <a:gd name="connsiteX13" fmla="*/ 145298 w 164006"/>
                <a:gd name="connsiteY13" fmla="*/ 225721 h 5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006" h="552174">
                  <a:moveTo>
                    <a:pt x="145298" y="225721"/>
                  </a:moveTo>
                  <a:cubicBezTo>
                    <a:pt x="150187" y="254804"/>
                    <a:pt x="155077" y="283887"/>
                    <a:pt x="159966" y="312970"/>
                  </a:cubicBezTo>
                  <a:cubicBezTo>
                    <a:pt x="165427" y="326368"/>
                    <a:pt x="165237" y="339830"/>
                    <a:pt x="160093" y="353292"/>
                  </a:cubicBezTo>
                  <a:cubicBezTo>
                    <a:pt x="159395" y="354880"/>
                    <a:pt x="157998" y="356594"/>
                    <a:pt x="158061" y="358118"/>
                  </a:cubicBezTo>
                  <a:cubicBezTo>
                    <a:pt x="163014" y="435461"/>
                    <a:pt x="125676" y="495723"/>
                    <a:pt x="78940" y="552174"/>
                  </a:cubicBezTo>
                  <a:cubicBezTo>
                    <a:pt x="65859" y="544808"/>
                    <a:pt x="66431" y="532045"/>
                    <a:pt x="70368" y="521504"/>
                  </a:cubicBezTo>
                  <a:cubicBezTo>
                    <a:pt x="94371" y="456797"/>
                    <a:pt x="94371" y="391646"/>
                    <a:pt x="80274" y="324781"/>
                  </a:cubicBezTo>
                  <a:cubicBezTo>
                    <a:pt x="65669" y="255439"/>
                    <a:pt x="60589" y="184065"/>
                    <a:pt x="32141" y="117771"/>
                  </a:cubicBezTo>
                  <a:cubicBezTo>
                    <a:pt x="20647" y="90974"/>
                    <a:pt x="7439" y="64939"/>
                    <a:pt x="1724" y="35411"/>
                  </a:cubicBezTo>
                  <a:cubicBezTo>
                    <a:pt x="-3102" y="10646"/>
                    <a:pt x="1216" y="-784"/>
                    <a:pt x="27378" y="42"/>
                  </a:cubicBezTo>
                  <a:cubicBezTo>
                    <a:pt x="37919" y="6074"/>
                    <a:pt x="38745" y="17695"/>
                    <a:pt x="42428" y="27283"/>
                  </a:cubicBezTo>
                  <a:cubicBezTo>
                    <a:pt x="63256" y="82401"/>
                    <a:pt x="88338" y="135233"/>
                    <a:pt x="122755" y="183493"/>
                  </a:cubicBezTo>
                  <a:cubicBezTo>
                    <a:pt x="132026" y="196384"/>
                    <a:pt x="137932" y="211560"/>
                    <a:pt x="145298" y="225721"/>
                  </a:cubicBezTo>
                  <a:lnTo>
                    <a:pt x="145298" y="225721"/>
                  </a:lnTo>
                  <a:close/>
                </a:path>
              </a:pathLst>
            </a:custGeom>
            <a:solidFill>
              <a:srgbClr val="4B27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7">
              <a:extLst>
                <a:ext uri="{FF2B5EF4-FFF2-40B4-BE49-F238E27FC236}">
                  <a16:creationId xmlns:a16="http://schemas.microsoft.com/office/drawing/2014/main" id="{C1A027DC-C15B-4158-80D8-1BBA9ADAA791}"/>
                </a:ext>
              </a:extLst>
            </p:cNvPr>
            <p:cNvSpPr/>
            <p:nvPr/>
          </p:nvSpPr>
          <p:spPr>
            <a:xfrm>
              <a:off x="5608671" y="1027879"/>
              <a:ext cx="158525" cy="473895"/>
            </a:xfrm>
            <a:custGeom>
              <a:avLst/>
              <a:gdLst>
                <a:gd name="connsiteX0" fmla="*/ 2311 w 158525"/>
                <a:gd name="connsiteY0" fmla="*/ 450718 h 473895"/>
                <a:gd name="connsiteX1" fmla="*/ 2375 w 158525"/>
                <a:gd name="connsiteY1" fmla="*/ 354579 h 473895"/>
                <a:gd name="connsiteX2" fmla="*/ 12789 w 158525"/>
                <a:gd name="connsiteY2" fmla="*/ 339212 h 473895"/>
                <a:gd name="connsiteX3" fmla="*/ 131216 w 158525"/>
                <a:gd name="connsiteY3" fmla="*/ 38412 h 473895"/>
                <a:gd name="connsiteX4" fmla="*/ 137185 w 158525"/>
                <a:gd name="connsiteY4" fmla="*/ 1709 h 473895"/>
                <a:gd name="connsiteX5" fmla="*/ 152362 w 158525"/>
                <a:gd name="connsiteY5" fmla="*/ 15743 h 473895"/>
                <a:gd name="connsiteX6" fmla="*/ 150203 w 158525"/>
                <a:gd name="connsiteY6" fmla="*/ 139568 h 473895"/>
                <a:gd name="connsiteX7" fmla="*/ 15519 w 158525"/>
                <a:gd name="connsiteY7" fmla="*/ 470974 h 473895"/>
                <a:gd name="connsiteX8" fmla="*/ 10820 w 158525"/>
                <a:gd name="connsiteY8" fmla="*/ 473895 h 473895"/>
                <a:gd name="connsiteX9" fmla="*/ 2311 w 158525"/>
                <a:gd name="connsiteY9" fmla="*/ 450718 h 473895"/>
                <a:gd name="connsiteX10" fmla="*/ 2311 w 158525"/>
                <a:gd name="connsiteY10" fmla="*/ 450718 h 4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525" h="473895">
                  <a:moveTo>
                    <a:pt x="2311" y="450718"/>
                  </a:moveTo>
                  <a:cubicBezTo>
                    <a:pt x="-3340" y="418650"/>
                    <a:pt x="3264" y="386583"/>
                    <a:pt x="2375" y="354579"/>
                  </a:cubicBezTo>
                  <a:cubicBezTo>
                    <a:pt x="5804" y="349372"/>
                    <a:pt x="8471" y="343466"/>
                    <a:pt x="12789" y="339212"/>
                  </a:cubicBezTo>
                  <a:cubicBezTo>
                    <a:pt x="95466" y="255773"/>
                    <a:pt x="115087" y="147823"/>
                    <a:pt x="131216" y="38412"/>
                  </a:cubicBezTo>
                  <a:cubicBezTo>
                    <a:pt x="132994" y="26157"/>
                    <a:pt x="135217" y="13965"/>
                    <a:pt x="137185" y="1709"/>
                  </a:cubicBezTo>
                  <a:cubicBezTo>
                    <a:pt x="152489" y="-4768"/>
                    <a:pt x="150520" y="8758"/>
                    <a:pt x="152362" y="15743"/>
                  </a:cubicBezTo>
                  <a:cubicBezTo>
                    <a:pt x="163728" y="57145"/>
                    <a:pt x="157188" y="98547"/>
                    <a:pt x="150203" y="139568"/>
                  </a:cubicBezTo>
                  <a:cubicBezTo>
                    <a:pt x="129629" y="259710"/>
                    <a:pt x="67843" y="363469"/>
                    <a:pt x="15519" y="470974"/>
                  </a:cubicBezTo>
                  <a:cubicBezTo>
                    <a:pt x="14884" y="472244"/>
                    <a:pt x="12662" y="472816"/>
                    <a:pt x="10820" y="473895"/>
                  </a:cubicBezTo>
                  <a:cubicBezTo>
                    <a:pt x="2756" y="467990"/>
                    <a:pt x="11074" y="456115"/>
                    <a:pt x="2311" y="450718"/>
                  </a:cubicBezTo>
                  <a:lnTo>
                    <a:pt x="2311" y="450718"/>
                  </a:lnTo>
                  <a:close/>
                </a:path>
              </a:pathLst>
            </a:custGeom>
            <a:solidFill>
              <a:srgbClr val="4B29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81DF982C-37DC-4066-9834-C53F7C7FEBC8}"/>
                </a:ext>
              </a:extLst>
            </p:cNvPr>
            <p:cNvSpPr/>
            <p:nvPr/>
          </p:nvSpPr>
          <p:spPr>
            <a:xfrm>
              <a:off x="4429456" y="0"/>
              <a:ext cx="2008482" cy="2261721"/>
            </a:xfrm>
            <a:custGeom>
              <a:avLst/>
              <a:gdLst>
                <a:gd name="connsiteX0" fmla="*/ 1986388 w 2008482"/>
                <a:gd name="connsiteY0" fmla="*/ 2224024 h 2261721"/>
                <a:gd name="connsiteX1" fmla="*/ 1889741 w 2008482"/>
                <a:gd name="connsiteY1" fmla="*/ 2077974 h 2261721"/>
                <a:gd name="connsiteX2" fmla="*/ 1854499 w 2008482"/>
                <a:gd name="connsiteY2" fmla="*/ 1954467 h 2261721"/>
                <a:gd name="connsiteX3" fmla="*/ 1824781 w 2008482"/>
                <a:gd name="connsiteY3" fmla="*/ 1880616 h 2261721"/>
                <a:gd name="connsiteX4" fmla="*/ 1796968 w 2008482"/>
                <a:gd name="connsiteY4" fmla="*/ 1838135 h 2261721"/>
                <a:gd name="connsiteX5" fmla="*/ 1679747 w 2008482"/>
                <a:gd name="connsiteY5" fmla="*/ 1764729 h 2261721"/>
                <a:gd name="connsiteX6" fmla="*/ 1591799 w 2008482"/>
                <a:gd name="connsiteY6" fmla="*/ 1777937 h 2261721"/>
                <a:gd name="connsiteX7" fmla="*/ 1452734 w 2008482"/>
                <a:gd name="connsiteY7" fmla="*/ 1796733 h 2261721"/>
                <a:gd name="connsiteX8" fmla="*/ 1412983 w 2008482"/>
                <a:gd name="connsiteY8" fmla="*/ 1790446 h 2261721"/>
                <a:gd name="connsiteX9" fmla="*/ 1433557 w 2008482"/>
                <a:gd name="connsiteY9" fmla="*/ 1769872 h 2261721"/>
                <a:gd name="connsiteX10" fmla="*/ 1444606 w 2008482"/>
                <a:gd name="connsiteY10" fmla="*/ 1729740 h 2261721"/>
                <a:gd name="connsiteX11" fmla="*/ 1427144 w 2008482"/>
                <a:gd name="connsiteY11" fmla="*/ 1706055 h 2261721"/>
                <a:gd name="connsiteX12" fmla="*/ 1441050 w 2008482"/>
                <a:gd name="connsiteY12" fmla="*/ 1673416 h 2261721"/>
                <a:gd name="connsiteX13" fmla="*/ 1448988 w 2008482"/>
                <a:gd name="connsiteY13" fmla="*/ 1672590 h 2261721"/>
                <a:gd name="connsiteX14" fmla="*/ 1485437 w 2008482"/>
                <a:gd name="connsiteY14" fmla="*/ 1676083 h 2261721"/>
                <a:gd name="connsiteX15" fmla="*/ 1463593 w 2008482"/>
                <a:gd name="connsiteY15" fmla="*/ 1706118 h 2261721"/>
                <a:gd name="connsiteX16" fmla="*/ 1453687 w 2008482"/>
                <a:gd name="connsiteY16" fmla="*/ 1726438 h 2261721"/>
                <a:gd name="connsiteX17" fmla="*/ 1477626 w 2008482"/>
                <a:gd name="connsiteY17" fmla="*/ 1724279 h 2261721"/>
                <a:gd name="connsiteX18" fmla="*/ 1490771 w 2008482"/>
                <a:gd name="connsiteY18" fmla="*/ 1715072 h 2261721"/>
                <a:gd name="connsiteX19" fmla="*/ 1513821 w 2008482"/>
                <a:gd name="connsiteY19" fmla="*/ 1551750 h 2261721"/>
                <a:gd name="connsiteX20" fmla="*/ 1526775 w 2008482"/>
                <a:gd name="connsiteY20" fmla="*/ 1491361 h 2261721"/>
                <a:gd name="connsiteX21" fmla="*/ 1547349 w 2008482"/>
                <a:gd name="connsiteY21" fmla="*/ 1421448 h 2261721"/>
                <a:gd name="connsiteX22" fmla="*/ 1521949 w 2008482"/>
                <a:gd name="connsiteY22" fmla="*/ 1380617 h 2261721"/>
                <a:gd name="connsiteX23" fmla="*/ 1513313 w 2008482"/>
                <a:gd name="connsiteY23" fmla="*/ 1325372 h 2261721"/>
                <a:gd name="connsiteX24" fmla="*/ 1517060 w 2008482"/>
                <a:gd name="connsiteY24" fmla="*/ 1267143 h 2261721"/>
                <a:gd name="connsiteX25" fmla="*/ 1527791 w 2008482"/>
                <a:gd name="connsiteY25" fmla="*/ 1183894 h 2261721"/>
                <a:gd name="connsiteX26" fmla="*/ 1558335 w 2008482"/>
                <a:gd name="connsiteY26" fmla="*/ 974408 h 2261721"/>
                <a:gd name="connsiteX27" fmla="*/ 1510075 w 2008482"/>
                <a:gd name="connsiteY27" fmla="*/ 763334 h 2261721"/>
                <a:gd name="connsiteX28" fmla="*/ 1478325 w 2008482"/>
                <a:gd name="connsiteY28" fmla="*/ 672846 h 2261721"/>
                <a:gd name="connsiteX29" fmla="*/ 1449750 w 2008482"/>
                <a:gd name="connsiteY29" fmla="*/ 581406 h 2261721"/>
                <a:gd name="connsiteX30" fmla="*/ 1418635 w 2008482"/>
                <a:gd name="connsiteY30" fmla="*/ 449072 h 2261721"/>
                <a:gd name="connsiteX31" fmla="*/ 1131678 w 2008482"/>
                <a:gd name="connsiteY31" fmla="*/ 96139 h 2261721"/>
                <a:gd name="connsiteX32" fmla="*/ 1091800 w 2008482"/>
                <a:gd name="connsiteY32" fmla="*/ 74930 h 2261721"/>
                <a:gd name="connsiteX33" fmla="*/ 855771 w 2008482"/>
                <a:gd name="connsiteY33" fmla="*/ 0 h 2261721"/>
                <a:gd name="connsiteX34" fmla="*/ 780841 w 2008482"/>
                <a:gd name="connsiteY34" fmla="*/ 0 h 2261721"/>
                <a:gd name="connsiteX35" fmla="*/ 763569 w 2008482"/>
                <a:gd name="connsiteY35" fmla="*/ 5461 h 2261721"/>
                <a:gd name="connsiteX36" fmla="*/ 493821 w 2008482"/>
                <a:gd name="connsiteY36" fmla="*/ 136970 h 2261721"/>
                <a:gd name="connsiteX37" fmla="*/ 307131 w 2008482"/>
                <a:gd name="connsiteY37" fmla="*/ 385001 h 2261721"/>
                <a:gd name="connsiteX38" fmla="*/ 150032 w 2008482"/>
                <a:gd name="connsiteY38" fmla="*/ 826770 h 2261721"/>
                <a:gd name="connsiteX39" fmla="*/ 139110 w 2008482"/>
                <a:gd name="connsiteY39" fmla="*/ 1057275 h 2261721"/>
                <a:gd name="connsiteX40" fmla="*/ 153016 w 2008482"/>
                <a:gd name="connsiteY40" fmla="*/ 1235710 h 2261721"/>
                <a:gd name="connsiteX41" fmla="*/ 140824 w 2008482"/>
                <a:gd name="connsiteY41" fmla="*/ 1292606 h 2261721"/>
                <a:gd name="connsiteX42" fmla="*/ 53194 w 2008482"/>
                <a:gd name="connsiteY42" fmla="*/ 1451674 h 2261721"/>
                <a:gd name="connsiteX43" fmla="*/ 42717 w 2008482"/>
                <a:gd name="connsiteY43" fmla="*/ 1684973 h 2261721"/>
                <a:gd name="connsiteX44" fmla="*/ 39605 w 2008482"/>
                <a:gd name="connsiteY44" fmla="*/ 1734185 h 2261721"/>
                <a:gd name="connsiteX45" fmla="*/ 64116 w 2008482"/>
                <a:gd name="connsiteY45" fmla="*/ 1946085 h 2261721"/>
                <a:gd name="connsiteX46" fmla="*/ 84754 w 2008482"/>
                <a:gd name="connsiteY46" fmla="*/ 1961642 h 2261721"/>
                <a:gd name="connsiteX47" fmla="*/ 330689 w 2008482"/>
                <a:gd name="connsiteY47" fmla="*/ 1990217 h 2261721"/>
                <a:gd name="connsiteX48" fmla="*/ 348977 w 2008482"/>
                <a:gd name="connsiteY48" fmla="*/ 1991995 h 2261721"/>
                <a:gd name="connsiteX49" fmla="*/ 493249 w 2008482"/>
                <a:gd name="connsiteY49" fmla="*/ 2012379 h 2261721"/>
                <a:gd name="connsiteX50" fmla="*/ 606406 w 2008482"/>
                <a:gd name="connsiteY50" fmla="*/ 1957070 h 2261721"/>
                <a:gd name="connsiteX51" fmla="*/ 663556 w 2008482"/>
                <a:gd name="connsiteY51" fmla="*/ 1941259 h 2261721"/>
                <a:gd name="connsiteX52" fmla="*/ 815067 w 2008482"/>
                <a:gd name="connsiteY52" fmla="*/ 1967738 h 2261721"/>
                <a:gd name="connsiteX53" fmla="*/ 843769 w 2008482"/>
                <a:gd name="connsiteY53" fmla="*/ 1949450 h 2261721"/>
                <a:gd name="connsiteX54" fmla="*/ 812400 w 2008482"/>
                <a:gd name="connsiteY54" fmla="*/ 1938464 h 2261721"/>
                <a:gd name="connsiteX55" fmla="*/ 697084 w 2008482"/>
                <a:gd name="connsiteY55" fmla="*/ 1893062 h 2261721"/>
                <a:gd name="connsiteX56" fmla="*/ 595103 w 2008482"/>
                <a:gd name="connsiteY56" fmla="*/ 1795336 h 2261721"/>
                <a:gd name="connsiteX57" fmla="*/ 507092 w 2008482"/>
                <a:gd name="connsiteY57" fmla="*/ 1731328 h 2261721"/>
                <a:gd name="connsiteX58" fmla="*/ 482899 w 2008482"/>
                <a:gd name="connsiteY58" fmla="*/ 1704086 h 2261721"/>
                <a:gd name="connsiteX59" fmla="*/ 483978 w 2008482"/>
                <a:gd name="connsiteY59" fmla="*/ 1665224 h 2261721"/>
                <a:gd name="connsiteX60" fmla="*/ 491852 w 2008482"/>
                <a:gd name="connsiteY60" fmla="*/ 1501585 h 2261721"/>
                <a:gd name="connsiteX61" fmla="*/ 478581 w 2008482"/>
                <a:gd name="connsiteY61" fmla="*/ 1422527 h 2261721"/>
                <a:gd name="connsiteX62" fmla="*/ 443529 w 2008482"/>
                <a:gd name="connsiteY62" fmla="*/ 1280160 h 2261721"/>
                <a:gd name="connsiteX63" fmla="*/ 412477 w 2008482"/>
                <a:gd name="connsiteY63" fmla="*/ 1197864 h 2261721"/>
                <a:gd name="connsiteX64" fmla="*/ 427019 w 2008482"/>
                <a:gd name="connsiteY64" fmla="*/ 1159447 h 2261721"/>
                <a:gd name="connsiteX65" fmla="*/ 425368 w 2008482"/>
                <a:gd name="connsiteY65" fmla="*/ 1150303 h 2261721"/>
                <a:gd name="connsiteX66" fmla="*/ 391332 w 2008482"/>
                <a:gd name="connsiteY66" fmla="*/ 1088263 h 2261721"/>
                <a:gd name="connsiteX67" fmla="*/ 398444 w 2008482"/>
                <a:gd name="connsiteY67" fmla="*/ 963613 h 2261721"/>
                <a:gd name="connsiteX68" fmla="*/ 433940 w 2008482"/>
                <a:gd name="connsiteY68" fmla="*/ 895858 h 2261721"/>
                <a:gd name="connsiteX69" fmla="*/ 479470 w 2008482"/>
                <a:gd name="connsiteY69" fmla="*/ 812356 h 2261721"/>
                <a:gd name="connsiteX70" fmla="*/ 515792 w 2008482"/>
                <a:gd name="connsiteY70" fmla="*/ 666941 h 2261721"/>
                <a:gd name="connsiteX71" fmla="*/ 540239 w 2008482"/>
                <a:gd name="connsiteY71" fmla="*/ 587820 h 2261721"/>
                <a:gd name="connsiteX72" fmla="*/ 670922 w 2008482"/>
                <a:gd name="connsiteY72" fmla="*/ 448882 h 2261721"/>
                <a:gd name="connsiteX73" fmla="*/ 802304 w 2008482"/>
                <a:gd name="connsiteY73" fmla="*/ 425514 h 2261721"/>
                <a:gd name="connsiteX74" fmla="*/ 910698 w 2008482"/>
                <a:gd name="connsiteY74" fmla="*/ 419735 h 2261721"/>
                <a:gd name="connsiteX75" fmla="*/ 967785 w 2008482"/>
                <a:gd name="connsiteY75" fmla="*/ 409004 h 2261721"/>
                <a:gd name="connsiteX76" fmla="*/ 1085387 w 2008482"/>
                <a:gd name="connsiteY76" fmla="*/ 475806 h 2261721"/>
                <a:gd name="connsiteX77" fmla="*/ 1155745 w 2008482"/>
                <a:gd name="connsiteY77" fmla="*/ 610362 h 2261721"/>
                <a:gd name="connsiteX78" fmla="*/ 1313415 w 2008482"/>
                <a:gd name="connsiteY78" fmla="*/ 1028002 h 2261721"/>
                <a:gd name="connsiteX79" fmla="*/ 1328592 w 2008482"/>
                <a:gd name="connsiteY79" fmla="*/ 1122617 h 2261721"/>
                <a:gd name="connsiteX80" fmla="*/ 1191241 w 2008482"/>
                <a:gd name="connsiteY80" fmla="*/ 1491615 h 2261721"/>
                <a:gd name="connsiteX81" fmla="*/ 1187495 w 2008482"/>
                <a:gd name="connsiteY81" fmla="*/ 1479995 h 2261721"/>
                <a:gd name="connsiteX82" fmla="*/ 1178795 w 2008482"/>
                <a:gd name="connsiteY82" fmla="*/ 1481709 h 2261721"/>
                <a:gd name="connsiteX83" fmla="*/ 1158285 w 2008482"/>
                <a:gd name="connsiteY83" fmla="*/ 1566736 h 2261721"/>
                <a:gd name="connsiteX84" fmla="*/ 1138409 w 2008482"/>
                <a:gd name="connsiteY84" fmla="*/ 1704785 h 2261721"/>
                <a:gd name="connsiteX85" fmla="*/ 1147553 w 2008482"/>
                <a:gd name="connsiteY85" fmla="*/ 1729613 h 2261721"/>
                <a:gd name="connsiteX86" fmla="*/ 1312272 w 2008482"/>
                <a:gd name="connsiteY86" fmla="*/ 1896809 h 2261721"/>
                <a:gd name="connsiteX87" fmla="*/ 1413364 w 2008482"/>
                <a:gd name="connsiteY87" fmla="*/ 1970532 h 2261721"/>
                <a:gd name="connsiteX88" fmla="*/ 1477182 w 2008482"/>
                <a:gd name="connsiteY88" fmla="*/ 2034477 h 2261721"/>
                <a:gd name="connsiteX89" fmla="*/ 1726546 w 2008482"/>
                <a:gd name="connsiteY89" fmla="*/ 2104009 h 2261721"/>
                <a:gd name="connsiteX90" fmla="*/ 1741342 w 2008482"/>
                <a:gd name="connsiteY90" fmla="*/ 2095817 h 2261721"/>
                <a:gd name="connsiteX91" fmla="*/ 1732261 w 2008482"/>
                <a:gd name="connsiteY91" fmla="*/ 2078355 h 2261721"/>
                <a:gd name="connsiteX92" fmla="*/ 1688573 w 2008482"/>
                <a:gd name="connsiteY92" fmla="*/ 2067560 h 2261721"/>
                <a:gd name="connsiteX93" fmla="*/ 1568558 w 2008482"/>
                <a:gd name="connsiteY93" fmla="*/ 2043430 h 2261721"/>
                <a:gd name="connsiteX94" fmla="*/ 1451909 w 2008482"/>
                <a:gd name="connsiteY94" fmla="*/ 1946148 h 2261721"/>
                <a:gd name="connsiteX95" fmla="*/ 1462005 w 2008482"/>
                <a:gd name="connsiteY95" fmla="*/ 1925764 h 2261721"/>
                <a:gd name="connsiteX96" fmla="*/ 1527093 w 2008482"/>
                <a:gd name="connsiteY96" fmla="*/ 1911858 h 2261721"/>
                <a:gd name="connsiteX97" fmla="*/ 1641774 w 2008482"/>
                <a:gd name="connsiteY97" fmla="*/ 1887411 h 2261721"/>
                <a:gd name="connsiteX98" fmla="*/ 1758550 w 2008482"/>
                <a:gd name="connsiteY98" fmla="*/ 1982026 h 2261721"/>
                <a:gd name="connsiteX99" fmla="*/ 1775251 w 2008482"/>
                <a:gd name="connsiteY99" fmla="*/ 2060385 h 2261721"/>
                <a:gd name="connsiteX100" fmla="*/ 1970767 w 2008482"/>
                <a:gd name="connsiteY100" fmla="*/ 2253615 h 2261721"/>
                <a:gd name="connsiteX101" fmla="*/ 2006518 w 2008482"/>
                <a:gd name="connsiteY101" fmla="*/ 2253933 h 2261721"/>
                <a:gd name="connsiteX102" fmla="*/ 1986388 w 2008482"/>
                <a:gd name="connsiteY102" fmla="*/ 2224024 h 2261721"/>
                <a:gd name="connsiteX103" fmla="*/ 1986388 w 2008482"/>
                <a:gd name="connsiteY103" fmla="*/ 2224024 h 2261721"/>
                <a:gd name="connsiteX104" fmla="*/ 1525315 w 2008482"/>
                <a:gd name="connsiteY104" fmla="*/ 1074357 h 2261721"/>
                <a:gd name="connsiteX105" fmla="*/ 1510646 w 2008482"/>
                <a:gd name="connsiteY105" fmla="*/ 1175830 h 2261721"/>
                <a:gd name="connsiteX106" fmla="*/ 1525315 w 2008482"/>
                <a:gd name="connsiteY106" fmla="*/ 1074357 h 2261721"/>
                <a:gd name="connsiteX107" fmla="*/ 1525315 w 2008482"/>
                <a:gd name="connsiteY107" fmla="*/ 1074357 h 2261721"/>
                <a:gd name="connsiteX108" fmla="*/ 157080 w 2008482"/>
                <a:gd name="connsiteY108" fmla="*/ 1811592 h 2261721"/>
                <a:gd name="connsiteX109" fmla="*/ 150413 w 2008482"/>
                <a:gd name="connsiteY109" fmla="*/ 1694180 h 2261721"/>
                <a:gd name="connsiteX110" fmla="*/ 157080 w 2008482"/>
                <a:gd name="connsiteY110" fmla="*/ 1811592 h 2261721"/>
                <a:gd name="connsiteX111" fmla="*/ 157080 w 2008482"/>
                <a:gd name="connsiteY111" fmla="*/ 1811592 h 2261721"/>
                <a:gd name="connsiteX112" fmla="*/ 111741 w 2008482"/>
                <a:gd name="connsiteY112" fmla="*/ 1930591 h 2261721"/>
                <a:gd name="connsiteX113" fmla="*/ 96120 w 2008482"/>
                <a:gd name="connsiteY113" fmla="*/ 1752600 h 2261721"/>
                <a:gd name="connsiteX114" fmla="*/ 143428 w 2008482"/>
                <a:gd name="connsiteY114" fmla="*/ 1918462 h 2261721"/>
                <a:gd name="connsiteX115" fmla="*/ 111741 w 2008482"/>
                <a:gd name="connsiteY115" fmla="*/ 1930591 h 2261721"/>
                <a:gd name="connsiteX116" fmla="*/ 111741 w 2008482"/>
                <a:gd name="connsiteY116" fmla="*/ 1930591 h 2261721"/>
                <a:gd name="connsiteX117" fmla="*/ 147301 w 2008482"/>
                <a:gd name="connsiteY117" fmla="*/ 1952752 h 2261721"/>
                <a:gd name="connsiteX118" fmla="*/ 237408 w 2008482"/>
                <a:gd name="connsiteY118" fmla="*/ 1907604 h 2261721"/>
                <a:gd name="connsiteX119" fmla="*/ 253537 w 2008482"/>
                <a:gd name="connsiteY119" fmla="*/ 1912557 h 2261721"/>
                <a:gd name="connsiteX120" fmla="*/ 309988 w 2008482"/>
                <a:gd name="connsiteY120" fmla="*/ 1972056 h 2261721"/>
                <a:gd name="connsiteX121" fmla="*/ 147301 w 2008482"/>
                <a:gd name="connsiteY121" fmla="*/ 1952752 h 2261721"/>
                <a:gd name="connsiteX122" fmla="*/ 147301 w 2008482"/>
                <a:gd name="connsiteY122" fmla="*/ 1952752 h 2261721"/>
                <a:gd name="connsiteX123" fmla="*/ 407397 w 2008482"/>
                <a:gd name="connsiteY123" fmla="*/ 1798574 h 2261721"/>
                <a:gd name="connsiteX124" fmla="*/ 471977 w 2008482"/>
                <a:gd name="connsiteY124" fmla="*/ 1850517 h 2261721"/>
                <a:gd name="connsiteX125" fmla="*/ 610788 w 2008482"/>
                <a:gd name="connsiteY125" fmla="*/ 1913319 h 2261721"/>
                <a:gd name="connsiteX126" fmla="*/ 390570 w 2008482"/>
                <a:gd name="connsiteY126" fmla="*/ 1969897 h 2261721"/>
                <a:gd name="connsiteX127" fmla="*/ 290875 w 2008482"/>
                <a:gd name="connsiteY127" fmla="*/ 1902778 h 2261721"/>
                <a:gd name="connsiteX128" fmla="*/ 289224 w 2008482"/>
                <a:gd name="connsiteY128" fmla="*/ 1864297 h 2261721"/>
                <a:gd name="connsiteX129" fmla="*/ 327324 w 2008482"/>
                <a:gd name="connsiteY129" fmla="*/ 1860804 h 2261721"/>
                <a:gd name="connsiteX130" fmla="*/ 361360 w 2008482"/>
                <a:gd name="connsiteY130" fmla="*/ 1875854 h 2261721"/>
                <a:gd name="connsiteX131" fmla="*/ 382315 w 2008482"/>
                <a:gd name="connsiteY131" fmla="*/ 1875345 h 2261721"/>
                <a:gd name="connsiteX132" fmla="*/ 369170 w 2008482"/>
                <a:gd name="connsiteY132" fmla="*/ 1861566 h 2261721"/>
                <a:gd name="connsiteX133" fmla="*/ 349803 w 2008482"/>
                <a:gd name="connsiteY133" fmla="*/ 1847533 h 2261721"/>
                <a:gd name="connsiteX134" fmla="*/ 342373 w 2008482"/>
                <a:gd name="connsiteY134" fmla="*/ 1823784 h 2261721"/>
                <a:gd name="connsiteX135" fmla="*/ 372472 w 2008482"/>
                <a:gd name="connsiteY135" fmla="*/ 1823530 h 2261721"/>
                <a:gd name="connsiteX136" fmla="*/ 478581 w 2008482"/>
                <a:gd name="connsiteY136" fmla="*/ 1899793 h 2261721"/>
                <a:gd name="connsiteX137" fmla="*/ 492487 w 2008482"/>
                <a:gd name="connsiteY137" fmla="*/ 1907667 h 2261721"/>
                <a:gd name="connsiteX138" fmla="*/ 518586 w 2008482"/>
                <a:gd name="connsiteY138" fmla="*/ 1907731 h 2261721"/>
                <a:gd name="connsiteX139" fmla="*/ 502901 w 2008482"/>
                <a:gd name="connsiteY139" fmla="*/ 1888045 h 2261721"/>
                <a:gd name="connsiteX140" fmla="*/ 391840 w 2008482"/>
                <a:gd name="connsiteY140" fmla="*/ 1819339 h 2261721"/>
                <a:gd name="connsiteX141" fmla="*/ 381870 w 2008482"/>
                <a:gd name="connsiteY141" fmla="*/ 1796225 h 2261721"/>
                <a:gd name="connsiteX142" fmla="*/ 407397 w 2008482"/>
                <a:gd name="connsiteY142" fmla="*/ 1798574 h 2261721"/>
                <a:gd name="connsiteX143" fmla="*/ 407397 w 2008482"/>
                <a:gd name="connsiteY143" fmla="*/ 1798574 h 2261721"/>
                <a:gd name="connsiteX144" fmla="*/ 1386567 w 2008482"/>
                <a:gd name="connsiteY144" fmla="*/ 1619695 h 2261721"/>
                <a:gd name="connsiteX145" fmla="*/ 1406252 w 2008482"/>
                <a:gd name="connsiteY145" fmla="*/ 1553274 h 2261721"/>
                <a:gd name="connsiteX146" fmla="*/ 1449559 w 2008482"/>
                <a:gd name="connsiteY146" fmla="*/ 1610805 h 2261721"/>
                <a:gd name="connsiteX147" fmla="*/ 1442130 w 2008482"/>
                <a:gd name="connsiteY147" fmla="*/ 1645348 h 2261721"/>
                <a:gd name="connsiteX148" fmla="*/ 1435272 w 2008482"/>
                <a:gd name="connsiteY148" fmla="*/ 1649286 h 2261721"/>
                <a:gd name="connsiteX149" fmla="*/ 1386567 w 2008482"/>
                <a:gd name="connsiteY149" fmla="*/ 1619695 h 2261721"/>
                <a:gd name="connsiteX150" fmla="*/ 1386567 w 2008482"/>
                <a:gd name="connsiteY150" fmla="*/ 1619695 h 22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008482" h="2261721">
                  <a:moveTo>
                    <a:pt x="1986388" y="2224024"/>
                  </a:moveTo>
                  <a:cubicBezTo>
                    <a:pt x="1934318" y="2188337"/>
                    <a:pt x="1905045" y="2138109"/>
                    <a:pt x="1889741" y="2077974"/>
                  </a:cubicBezTo>
                  <a:cubicBezTo>
                    <a:pt x="1879200" y="2036509"/>
                    <a:pt x="1867262" y="1995297"/>
                    <a:pt x="1854499" y="1954467"/>
                  </a:cubicBezTo>
                  <a:cubicBezTo>
                    <a:pt x="1846625" y="1929257"/>
                    <a:pt x="1842561" y="1902079"/>
                    <a:pt x="1824781" y="1880616"/>
                  </a:cubicBezTo>
                  <a:cubicBezTo>
                    <a:pt x="1815510" y="1866456"/>
                    <a:pt x="1805731" y="1852613"/>
                    <a:pt x="1796968" y="1838135"/>
                  </a:cubicBezTo>
                  <a:cubicBezTo>
                    <a:pt x="1770298" y="1794066"/>
                    <a:pt x="1722038" y="1782191"/>
                    <a:pt x="1679747" y="1764729"/>
                  </a:cubicBezTo>
                  <a:cubicBezTo>
                    <a:pt x="1652315" y="1753362"/>
                    <a:pt x="1619739" y="1764919"/>
                    <a:pt x="1591799" y="1777937"/>
                  </a:cubicBezTo>
                  <a:cubicBezTo>
                    <a:pt x="1547286" y="1798574"/>
                    <a:pt x="1500042" y="1797812"/>
                    <a:pt x="1452734" y="1796733"/>
                  </a:cubicBezTo>
                  <a:cubicBezTo>
                    <a:pt x="1444289" y="1796542"/>
                    <a:pt x="1418508" y="1796733"/>
                    <a:pt x="1412983" y="1790446"/>
                  </a:cubicBezTo>
                  <a:cubicBezTo>
                    <a:pt x="1407586" y="1784287"/>
                    <a:pt x="1420730" y="1775587"/>
                    <a:pt x="1433557" y="1769872"/>
                  </a:cubicBezTo>
                  <a:cubicBezTo>
                    <a:pt x="1460227" y="1757934"/>
                    <a:pt x="1461116" y="1752664"/>
                    <a:pt x="1444606" y="1729740"/>
                  </a:cubicBezTo>
                  <a:cubicBezTo>
                    <a:pt x="1438891" y="1721803"/>
                    <a:pt x="1432859" y="1714056"/>
                    <a:pt x="1427144" y="1706055"/>
                  </a:cubicBezTo>
                  <a:cubicBezTo>
                    <a:pt x="1408475" y="1679766"/>
                    <a:pt x="1408729" y="1679258"/>
                    <a:pt x="1441050" y="1673416"/>
                  </a:cubicBezTo>
                  <a:cubicBezTo>
                    <a:pt x="1443654" y="1672908"/>
                    <a:pt x="1446384" y="1672400"/>
                    <a:pt x="1448988" y="1672590"/>
                  </a:cubicBezTo>
                  <a:cubicBezTo>
                    <a:pt x="1461624" y="1673479"/>
                    <a:pt x="1479912" y="1663192"/>
                    <a:pt x="1485437" y="1676083"/>
                  </a:cubicBezTo>
                  <a:cubicBezTo>
                    <a:pt x="1490771" y="1688529"/>
                    <a:pt x="1472737" y="1696911"/>
                    <a:pt x="1463593" y="1706118"/>
                  </a:cubicBezTo>
                  <a:cubicBezTo>
                    <a:pt x="1458132" y="1711642"/>
                    <a:pt x="1444860" y="1715580"/>
                    <a:pt x="1453687" y="1726438"/>
                  </a:cubicBezTo>
                  <a:cubicBezTo>
                    <a:pt x="1460735" y="1735138"/>
                    <a:pt x="1470006" y="1728724"/>
                    <a:pt x="1477626" y="1724279"/>
                  </a:cubicBezTo>
                  <a:cubicBezTo>
                    <a:pt x="1482198" y="1721612"/>
                    <a:pt x="1486453" y="1718247"/>
                    <a:pt x="1490771" y="1715072"/>
                  </a:cubicBezTo>
                  <a:cubicBezTo>
                    <a:pt x="1564939" y="1660779"/>
                    <a:pt x="1570209" y="1623441"/>
                    <a:pt x="1513821" y="1551750"/>
                  </a:cubicBezTo>
                  <a:cubicBezTo>
                    <a:pt x="1484230" y="1514094"/>
                    <a:pt x="1484675" y="1511872"/>
                    <a:pt x="1526775" y="1491361"/>
                  </a:cubicBezTo>
                  <a:cubicBezTo>
                    <a:pt x="1562843" y="1473835"/>
                    <a:pt x="1568050" y="1456309"/>
                    <a:pt x="1547349" y="1421448"/>
                  </a:cubicBezTo>
                  <a:cubicBezTo>
                    <a:pt x="1539158" y="1407668"/>
                    <a:pt x="1531093" y="1393762"/>
                    <a:pt x="1521949" y="1380617"/>
                  </a:cubicBezTo>
                  <a:cubicBezTo>
                    <a:pt x="1509948" y="1363409"/>
                    <a:pt x="1505312" y="1346264"/>
                    <a:pt x="1513313" y="1325372"/>
                  </a:cubicBezTo>
                  <a:cubicBezTo>
                    <a:pt x="1520425" y="1306830"/>
                    <a:pt x="1521187" y="1286510"/>
                    <a:pt x="1517060" y="1267143"/>
                  </a:cubicBezTo>
                  <a:cubicBezTo>
                    <a:pt x="1510773" y="1237742"/>
                    <a:pt x="1516171" y="1211009"/>
                    <a:pt x="1527791" y="1183894"/>
                  </a:cubicBezTo>
                  <a:cubicBezTo>
                    <a:pt x="1556493" y="1116965"/>
                    <a:pt x="1565637" y="1047179"/>
                    <a:pt x="1558335" y="974408"/>
                  </a:cubicBezTo>
                  <a:cubicBezTo>
                    <a:pt x="1551096" y="901827"/>
                    <a:pt x="1522775" y="834454"/>
                    <a:pt x="1510075" y="763334"/>
                  </a:cubicBezTo>
                  <a:cubicBezTo>
                    <a:pt x="1504423" y="731520"/>
                    <a:pt x="1493819" y="701167"/>
                    <a:pt x="1478325" y="672846"/>
                  </a:cubicBezTo>
                  <a:cubicBezTo>
                    <a:pt x="1462640" y="644271"/>
                    <a:pt x="1454703" y="613347"/>
                    <a:pt x="1449750" y="581406"/>
                  </a:cubicBezTo>
                  <a:cubicBezTo>
                    <a:pt x="1442765" y="536512"/>
                    <a:pt x="1435653" y="492062"/>
                    <a:pt x="1418635" y="449072"/>
                  </a:cubicBezTo>
                  <a:cubicBezTo>
                    <a:pt x="1359961" y="300863"/>
                    <a:pt x="1251884" y="193675"/>
                    <a:pt x="1131678" y="96139"/>
                  </a:cubicBezTo>
                  <a:cubicBezTo>
                    <a:pt x="1120185" y="86805"/>
                    <a:pt x="1105707" y="80518"/>
                    <a:pt x="1091800" y="74930"/>
                  </a:cubicBezTo>
                  <a:cubicBezTo>
                    <a:pt x="1015029" y="44006"/>
                    <a:pt x="937241" y="16193"/>
                    <a:pt x="855771" y="0"/>
                  </a:cubicBezTo>
                  <a:cubicBezTo>
                    <a:pt x="830815" y="0"/>
                    <a:pt x="805796" y="0"/>
                    <a:pt x="780841" y="0"/>
                  </a:cubicBezTo>
                  <a:cubicBezTo>
                    <a:pt x="776269" y="5588"/>
                    <a:pt x="769411" y="4128"/>
                    <a:pt x="763569" y="5461"/>
                  </a:cubicBezTo>
                  <a:cubicBezTo>
                    <a:pt x="663747" y="28829"/>
                    <a:pt x="570592" y="63056"/>
                    <a:pt x="493821" y="136970"/>
                  </a:cubicBezTo>
                  <a:cubicBezTo>
                    <a:pt x="417811" y="210185"/>
                    <a:pt x="346691" y="286957"/>
                    <a:pt x="307131" y="385001"/>
                  </a:cubicBezTo>
                  <a:cubicBezTo>
                    <a:pt x="248584" y="529781"/>
                    <a:pt x="176384" y="669608"/>
                    <a:pt x="150032" y="826770"/>
                  </a:cubicBezTo>
                  <a:cubicBezTo>
                    <a:pt x="137141" y="903986"/>
                    <a:pt x="123235" y="979424"/>
                    <a:pt x="139110" y="1057275"/>
                  </a:cubicBezTo>
                  <a:cubicBezTo>
                    <a:pt x="151175" y="1116140"/>
                    <a:pt x="152635" y="1175893"/>
                    <a:pt x="153016" y="1235710"/>
                  </a:cubicBezTo>
                  <a:cubicBezTo>
                    <a:pt x="153143" y="1255586"/>
                    <a:pt x="150032" y="1274636"/>
                    <a:pt x="140824" y="1292606"/>
                  </a:cubicBezTo>
                  <a:cubicBezTo>
                    <a:pt x="113265" y="1346581"/>
                    <a:pt x="85198" y="1400112"/>
                    <a:pt x="53194" y="1451674"/>
                  </a:cubicBezTo>
                  <a:cubicBezTo>
                    <a:pt x="6649" y="1526667"/>
                    <a:pt x="-10179" y="1604582"/>
                    <a:pt x="42717" y="1684973"/>
                  </a:cubicBezTo>
                  <a:cubicBezTo>
                    <a:pt x="53702" y="1701673"/>
                    <a:pt x="52051" y="1717612"/>
                    <a:pt x="39605" y="1734185"/>
                  </a:cubicBezTo>
                  <a:cubicBezTo>
                    <a:pt x="-20402" y="1814195"/>
                    <a:pt x="-12211" y="1882140"/>
                    <a:pt x="64116" y="1946085"/>
                  </a:cubicBezTo>
                  <a:cubicBezTo>
                    <a:pt x="67863" y="1955419"/>
                    <a:pt x="76372" y="1958975"/>
                    <a:pt x="84754" y="1961642"/>
                  </a:cubicBezTo>
                  <a:cubicBezTo>
                    <a:pt x="164827" y="1987233"/>
                    <a:pt x="246361" y="2001139"/>
                    <a:pt x="330689" y="1990217"/>
                  </a:cubicBezTo>
                  <a:cubicBezTo>
                    <a:pt x="337103" y="1989392"/>
                    <a:pt x="343199" y="1989582"/>
                    <a:pt x="348977" y="1991995"/>
                  </a:cubicBezTo>
                  <a:cubicBezTo>
                    <a:pt x="395269" y="2011553"/>
                    <a:pt x="444037" y="2012188"/>
                    <a:pt x="493249" y="2012379"/>
                  </a:cubicBezTo>
                  <a:cubicBezTo>
                    <a:pt x="540938" y="2012569"/>
                    <a:pt x="578403" y="1992884"/>
                    <a:pt x="606406" y="1957070"/>
                  </a:cubicBezTo>
                  <a:cubicBezTo>
                    <a:pt x="623361" y="1935480"/>
                    <a:pt x="639109" y="1932559"/>
                    <a:pt x="663556" y="1941259"/>
                  </a:cubicBezTo>
                  <a:cubicBezTo>
                    <a:pt x="712388" y="1958658"/>
                    <a:pt x="762489" y="1970913"/>
                    <a:pt x="815067" y="1967738"/>
                  </a:cubicBezTo>
                  <a:cubicBezTo>
                    <a:pt x="826815" y="1964373"/>
                    <a:pt x="845039" y="1963293"/>
                    <a:pt x="843769" y="1949450"/>
                  </a:cubicBezTo>
                  <a:cubicBezTo>
                    <a:pt x="842372" y="1933766"/>
                    <a:pt x="823703" y="1940306"/>
                    <a:pt x="812400" y="1938464"/>
                  </a:cubicBezTo>
                  <a:cubicBezTo>
                    <a:pt x="770681" y="1931607"/>
                    <a:pt x="731311" y="1919161"/>
                    <a:pt x="697084" y="1893062"/>
                  </a:cubicBezTo>
                  <a:cubicBezTo>
                    <a:pt x="659429" y="1864360"/>
                    <a:pt x="628822" y="1828165"/>
                    <a:pt x="595103" y="1795336"/>
                  </a:cubicBezTo>
                  <a:cubicBezTo>
                    <a:pt x="568751" y="1769682"/>
                    <a:pt x="540176" y="1747457"/>
                    <a:pt x="507092" y="1731328"/>
                  </a:cubicBezTo>
                  <a:cubicBezTo>
                    <a:pt x="493948" y="1726756"/>
                    <a:pt x="487280" y="1716405"/>
                    <a:pt x="482899" y="1704086"/>
                  </a:cubicBezTo>
                  <a:cubicBezTo>
                    <a:pt x="476358" y="1690942"/>
                    <a:pt x="480486" y="1678305"/>
                    <a:pt x="483978" y="1665224"/>
                  </a:cubicBezTo>
                  <a:cubicBezTo>
                    <a:pt x="498393" y="1611313"/>
                    <a:pt x="505314" y="1557147"/>
                    <a:pt x="491852" y="1501585"/>
                  </a:cubicBezTo>
                  <a:cubicBezTo>
                    <a:pt x="485566" y="1475677"/>
                    <a:pt x="482200" y="1449070"/>
                    <a:pt x="478581" y="1422527"/>
                  </a:cubicBezTo>
                  <a:cubicBezTo>
                    <a:pt x="471977" y="1373823"/>
                    <a:pt x="460610" y="1326388"/>
                    <a:pt x="443529" y="1280160"/>
                  </a:cubicBezTo>
                  <a:cubicBezTo>
                    <a:pt x="433369" y="1252728"/>
                    <a:pt x="417811" y="1227392"/>
                    <a:pt x="412477" y="1197864"/>
                  </a:cubicBezTo>
                  <a:cubicBezTo>
                    <a:pt x="409429" y="1181037"/>
                    <a:pt x="411080" y="1168083"/>
                    <a:pt x="427019" y="1159447"/>
                  </a:cubicBezTo>
                  <a:cubicBezTo>
                    <a:pt x="429114" y="1155891"/>
                    <a:pt x="428987" y="1151890"/>
                    <a:pt x="425368" y="1150303"/>
                  </a:cubicBezTo>
                  <a:cubicBezTo>
                    <a:pt x="398126" y="1138238"/>
                    <a:pt x="395586" y="1113409"/>
                    <a:pt x="391332" y="1088263"/>
                  </a:cubicBezTo>
                  <a:cubicBezTo>
                    <a:pt x="384156" y="1046036"/>
                    <a:pt x="390824" y="1004761"/>
                    <a:pt x="398444" y="963613"/>
                  </a:cubicBezTo>
                  <a:cubicBezTo>
                    <a:pt x="403270" y="937768"/>
                    <a:pt x="414827" y="914591"/>
                    <a:pt x="433940" y="895858"/>
                  </a:cubicBezTo>
                  <a:cubicBezTo>
                    <a:pt x="457626" y="872680"/>
                    <a:pt x="471405" y="844105"/>
                    <a:pt x="479470" y="812356"/>
                  </a:cubicBezTo>
                  <a:cubicBezTo>
                    <a:pt x="491725" y="763969"/>
                    <a:pt x="503536" y="715328"/>
                    <a:pt x="515792" y="666941"/>
                  </a:cubicBezTo>
                  <a:cubicBezTo>
                    <a:pt x="522523" y="640144"/>
                    <a:pt x="528365" y="613220"/>
                    <a:pt x="540239" y="587820"/>
                  </a:cubicBezTo>
                  <a:cubicBezTo>
                    <a:pt x="568687" y="526987"/>
                    <a:pt x="622281" y="490284"/>
                    <a:pt x="670922" y="448882"/>
                  </a:cubicBezTo>
                  <a:cubicBezTo>
                    <a:pt x="710038" y="415607"/>
                    <a:pt x="752647" y="404749"/>
                    <a:pt x="802304" y="425514"/>
                  </a:cubicBezTo>
                  <a:cubicBezTo>
                    <a:pt x="838435" y="440690"/>
                    <a:pt x="875329" y="439039"/>
                    <a:pt x="910698" y="419735"/>
                  </a:cubicBezTo>
                  <a:cubicBezTo>
                    <a:pt x="928351" y="410083"/>
                    <a:pt x="947782" y="407289"/>
                    <a:pt x="967785" y="409004"/>
                  </a:cubicBezTo>
                  <a:cubicBezTo>
                    <a:pt x="1017188" y="413195"/>
                    <a:pt x="1054335" y="439547"/>
                    <a:pt x="1085387" y="475806"/>
                  </a:cubicBezTo>
                  <a:cubicBezTo>
                    <a:pt x="1119105" y="515112"/>
                    <a:pt x="1135806" y="563626"/>
                    <a:pt x="1155745" y="610362"/>
                  </a:cubicBezTo>
                  <a:cubicBezTo>
                    <a:pt x="1214292" y="747332"/>
                    <a:pt x="1264901" y="887222"/>
                    <a:pt x="1313415" y="1028002"/>
                  </a:cubicBezTo>
                  <a:cubicBezTo>
                    <a:pt x="1336974" y="1056513"/>
                    <a:pt x="1331386" y="1090295"/>
                    <a:pt x="1328592" y="1122617"/>
                  </a:cubicBezTo>
                  <a:cubicBezTo>
                    <a:pt x="1316844" y="1258380"/>
                    <a:pt x="1248582" y="1372997"/>
                    <a:pt x="1191241" y="1491615"/>
                  </a:cubicBezTo>
                  <a:cubicBezTo>
                    <a:pt x="1192702" y="1487297"/>
                    <a:pt x="1191114" y="1483424"/>
                    <a:pt x="1187495" y="1479995"/>
                  </a:cubicBezTo>
                  <a:cubicBezTo>
                    <a:pt x="1184193" y="1476820"/>
                    <a:pt x="1181208" y="1478661"/>
                    <a:pt x="1178795" y="1481709"/>
                  </a:cubicBezTo>
                  <a:cubicBezTo>
                    <a:pt x="1167048" y="1508824"/>
                    <a:pt x="1170921" y="1539685"/>
                    <a:pt x="1158285" y="1566736"/>
                  </a:cubicBezTo>
                  <a:cubicBezTo>
                    <a:pt x="1137774" y="1610614"/>
                    <a:pt x="1134218" y="1657223"/>
                    <a:pt x="1138409" y="1704785"/>
                  </a:cubicBezTo>
                  <a:cubicBezTo>
                    <a:pt x="1139743" y="1713738"/>
                    <a:pt x="1143807" y="1721612"/>
                    <a:pt x="1147553" y="1729613"/>
                  </a:cubicBezTo>
                  <a:cubicBezTo>
                    <a:pt x="1182542" y="1805051"/>
                    <a:pt x="1241533" y="1856740"/>
                    <a:pt x="1312272" y="1896809"/>
                  </a:cubicBezTo>
                  <a:cubicBezTo>
                    <a:pt x="1358056" y="1904619"/>
                    <a:pt x="1391012" y="1927733"/>
                    <a:pt x="1413364" y="1970532"/>
                  </a:cubicBezTo>
                  <a:cubicBezTo>
                    <a:pt x="1427144" y="1996948"/>
                    <a:pt x="1452226" y="2016697"/>
                    <a:pt x="1477182" y="2034477"/>
                  </a:cubicBezTo>
                  <a:cubicBezTo>
                    <a:pt x="1551921" y="2087753"/>
                    <a:pt x="1640186" y="2092452"/>
                    <a:pt x="1726546" y="2104009"/>
                  </a:cubicBezTo>
                  <a:cubicBezTo>
                    <a:pt x="1732896" y="2104835"/>
                    <a:pt x="1739373" y="2103565"/>
                    <a:pt x="1741342" y="2095817"/>
                  </a:cubicBezTo>
                  <a:cubicBezTo>
                    <a:pt x="1743437" y="2087499"/>
                    <a:pt x="1738929" y="2081975"/>
                    <a:pt x="1732261" y="2078355"/>
                  </a:cubicBezTo>
                  <a:cubicBezTo>
                    <a:pt x="1718672" y="2070989"/>
                    <a:pt x="1703750" y="2067560"/>
                    <a:pt x="1688573" y="2067560"/>
                  </a:cubicBezTo>
                  <a:cubicBezTo>
                    <a:pt x="1646917" y="2067560"/>
                    <a:pt x="1607357" y="2056511"/>
                    <a:pt x="1568558" y="2043430"/>
                  </a:cubicBezTo>
                  <a:cubicBezTo>
                    <a:pt x="1517441" y="2026222"/>
                    <a:pt x="1479722" y="1991932"/>
                    <a:pt x="1451909" y="1946148"/>
                  </a:cubicBezTo>
                  <a:cubicBezTo>
                    <a:pt x="1444225" y="1933512"/>
                    <a:pt x="1445622" y="1925955"/>
                    <a:pt x="1462005" y="1925764"/>
                  </a:cubicBezTo>
                  <a:cubicBezTo>
                    <a:pt x="1484611" y="1925447"/>
                    <a:pt x="1506011" y="1919224"/>
                    <a:pt x="1527093" y="1911858"/>
                  </a:cubicBezTo>
                  <a:cubicBezTo>
                    <a:pt x="1564304" y="1898841"/>
                    <a:pt x="1602658" y="1891284"/>
                    <a:pt x="1641774" y="1887411"/>
                  </a:cubicBezTo>
                  <a:cubicBezTo>
                    <a:pt x="1708893" y="1880680"/>
                    <a:pt x="1751565" y="1914970"/>
                    <a:pt x="1758550" y="1982026"/>
                  </a:cubicBezTo>
                  <a:cubicBezTo>
                    <a:pt x="1761344" y="2008759"/>
                    <a:pt x="1766107" y="2034985"/>
                    <a:pt x="1775251" y="2060385"/>
                  </a:cubicBezTo>
                  <a:cubicBezTo>
                    <a:pt x="1809731" y="2155889"/>
                    <a:pt x="1879772" y="2215515"/>
                    <a:pt x="1970767" y="2253615"/>
                  </a:cubicBezTo>
                  <a:cubicBezTo>
                    <a:pt x="1982388" y="2258441"/>
                    <a:pt x="1998453" y="2268982"/>
                    <a:pt x="2006518" y="2253933"/>
                  </a:cubicBezTo>
                  <a:cubicBezTo>
                    <a:pt x="2014392" y="2239010"/>
                    <a:pt x="1996739" y="2231073"/>
                    <a:pt x="1986388" y="2224024"/>
                  </a:cubicBezTo>
                  <a:lnTo>
                    <a:pt x="1986388" y="2224024"/>
                  </a:lnTo>
                  <a:close/>
                  <a:moveTo>
                    <a:pt x="1525315" y="1074357"/>
                  </a:moveTo>
                  <a:cubicBezTo>
                    <a:pt x="1534205" y="1108393"/>
                    <a:pt x="1528744" y="1150366"/>
                    <a:pt x="1510646" y="1175830"/>
                  </a:cubicBezTo>
                  <a:cubicBezTo>
                    <a:pt x="1506646" y="1138238"/>
                    <a:pt x="1510646" y="1106424"/>
                    <a:pt x="1525315" y="1074357"/>
                  </a:cubicBezTo>
                  <a:lnTo>
                    <a:pt x="1525315" y="1074357"/>
                  </a:lnTo>
                  <a:close/>
                  <a:moveTo>
                    <a:pt x="157080" y="1811592"/>
                  </a:moveTo>
                  <a:cubicBezTo>
                    <a:pt x="153651" y="1772539"/>
                    <a:pt x="150921" y="1733423"/>
                    <a:pt x="150413" y="1694180"/>
                  </a:cubicBezTo>
                  <a:cubicBezTo>
                    <a:pt x="166351" y="1732598"/>
                    <a:pt x="157017" y="1772285"/>
                    <a:pt x="157080" y="1811592"/>
                  </a:cubicBezTo>
                  <a:lnTo>
                    <a:pt x="157080" y="1811592"/>
                  </a:lnTo>
                  <a:close/>
                  <a:moveTo>
                    <a:pt x="111741" y="1930591"/>
                  </a:moveTo>
                  <a:cubicBezTo>
                    <a:pt x="58973" y="1879854"/>
                    <a:pt x="52432" y="1812544"/>
                    <a:pt x="96120" y="1752600"/>
                  </a:cubicBezTo>
                  <a:cubicBezTo>
                    <a:pt x="129204" y="1803654"/>
                    <a:pt x="144317" y="1858709"/>
                    <a:pt x="143428" y="1918462"/>
                  </a:cubicBezTo>
                  <a:cubicBezTo>
                    <a:pt x="135046" y="1928305"/>
                    <a:pt x="125902" y="1936179"/>
                    <a:pt x="111741" y="1930591"/>
                  </a:cubicBezTo>
                  <a:lnTo>
                    <a:pt x="111741" y="1930591"/>
                  </a:lnTo>
                  <a:close/>
                  <a:moveTo>
                    <a:pt x="147301" y="1952752"/>
                  </a:moveTo>
                  <a:cubicBezTo>
                    <a:pt x="181274" y="1938782"/>
                    <a:pt x="211373" y="1926844"/>
                    <a:pt x="237408" y="1907604"/>
                  </a:cubicBezTo>
                  <a:cubicBezTo>
                    <a:pt x="243567" y="1903032"/>
                    <a:pt x="249092" y="1907921"/>
                    <a:pt x="253537" y="1912557"/>
                  </a:cubicBezTo>
                  <a:cubicBezTo>
                    <a:pt x="271571" y="1931543"/>
                    <a:pt x="289605" y="1950530"/>
                    <a:pt x="309988" y="1972056"/>
                  </a:cubicBezTo>
                  <a:cubicBezTo>
                    <a:pt x="254553" y="1974342"/>
                    <a:pt x="203245" y="1969834"/>
                    <a:pt x="147301" y="1952752"/>
                  </a:cubicBezTo>
                  <a:lnTo>
                    <a:pt x="147301" y="1952752"/>
                  </a:lnTo>
                  <a:close/>
                  <a:moveTo>
                    <a:pt x="407397" y="1798574"/>
                  </a:moveTo>
                  <a:cubicBezTo>
                    <a:pt x="429114" y="1815656"/>
                    <a:pt x="450196" y="1833436"/>
                    <a:pt x="471977" y="1850517"/>
                  </a:cubicBezTo>
                  <a:cubicBezTo>
                    <a:pt x="511728" y="1881823"/>
                    <a:pt x="556432" y="1903095"/>
                    <a:pt x="610788" y="1913319"/>
                  </a:cubicBezTo>
                  <a:cubicBezTo>
                    <a:pt x="546145" y="1983295"/>
                    <a:pt x="471342" y="1989138"/>
                    <a:pt x="390570" y="1969897"/>
                  </a:cubicBezTo>
                  <a:cubicBezTo>
                    <a:pt x="349231" y="1960055"/>
                    <a:pt x="315449" y="1938528"/>
                    <a:pt x="290875" y="1902778"/>
                  </a:cubicBezTo>
                  <a:cubicBezTo>
                    <a:pt x="281667" y="1889379"/>
                    <a:pt x="278111" y="1878013"/>
                    <a:pt x="289224" y="1864297"/>
                  </a:cubicBezTo>
                  <a:cubicBezTo>
                    <a:pt x="301098" y="1849628"/>
                    <a:pt x="313671" y="1853819"/>
                    <a:pt x="327324" y="1860804"/>
                  </a:cubicBezTo>
                  <a:cubicBezTo>
                    <a:pt x="338373" y="1866456"/>
                    <a:pt x="349612" y="1872107"/>
                    <a:pt x="361360" y="1875854"/>
                  </a:cubicBezTo>
                  <a:cubicBezTo>
                    <a:pt x="367900" y="1877949"/>
                    <a:pt x="377806" y="1885950"/>
                    <a:pt x="382315" y="1875345"/>
                  </a:cubicBezTo>
                  <a:cubicBezTo>
                    <a:pt x="385934" y="1866773"/>
                    <a:pt x="374314" y="1865630"/>
                    <a:pt x="369170" y="1861566"/>
                  </a:cubicBezTo>
                  <a:cubicBezTo>
                    <a:pt x="362884" y="1856613"/>
                    <a:pt x="355454" y="1853057"/>
                    <a:pt x="349803" y="1847533"/>
                  </a:cubicBezTo>
                  <a:cubicBezTo>
                    <a:pt x="343516" y="1841310"/>
                    <a:pt x="331642" y="1835531"/>
                    <a:pt x="342373" y="1823784"/>
                  </a:cubicBezTo>
                  <a:cubicBezTo>
                    <a:pt x="352089" y="1813179"/>
                    <a:pt x="362439" y="1813497"/>
                    <a:pt x="372472" y="1823530"/>
                  </a:cubicBezTo>
                  <a:cubicBezTo>
                    <a:pt x="403714" y="1854708"/>
                    <a:pt x="440735" y="1877822"/>
                    <a:pt x="478581" y="1899793"/>
                  </a:cubicBezTo>
                  <a:cubicBezTo>
                    <a:pt x="483216" y="1902460"/>
                    <a:pt x="487598" y="1905698"/>
                    <a:pt x="492487" y="1907667"/>
                  </a:cubicBezTo>
                  <a:cubicBezTo>
                    <a:pt x="501187" y="1911160"/>
                    <a:pt x="512553" y="1919161"/>
                    <a:pt x="518586" y="1907731"/>
                  </a:cubicBezTo>
                  <a:cubicBezTo>
                    <a:pt x="525444" y="1894777"/>
                    <a:pt x="510204" y="1892427"/>
                    <a:pt x="502901" y="1888045"/>
                  </a:cubicBezTo>
                  <a:cubicBezTo>
                    <a:pt x="465627" y="1865567"/>
                    <a:pt x="424288" y="1849692"/>
                    <a:pt x="391840" y="1819339"/>
                  </a:cubicBezTo>
                  <a:cubicBezTo>
                    <a:pt x="385045" y="1813052"/>
                    <a:pt x="372790" y="1808289"/>
                    <a:pt x="381870" y="1796225"/>
                  </a:cubicBezTo>
                  <a:cubicBezTo>
                    <a:pt x="390633" y="1784795"/>
                    <a:pt x="399841" y="1792605"/>
                    <a:pt x="407397" y="1798574"/>
                  </a:cubicBezTo>
                  <a:lnTo>
                    <a:pt x="407397" y="1798574"/>
                  </a:lnTo>
                  <a:close/>
                  <a:moveTo>
                    <a:pt x="1386567" y="1619695"/>
                  </a:moveTo>
                  <a:cubicBezTo>
                    <a:pt x="1386250" y="1597279"/>
                    <a:pt x="1394505" y="1576769"/>
                    <a:pt x="1406252" y="1553274"/>
                  </a:cubicBezTo>
                  <a:cubicBezTo>
                    <a:pt x="1422127" y="1574356"/>
                    <a:pt x="1435653" y="1592707"/>
                    <a:pt x="1449559" y="1610805"/>
                  </a:cubicBezTo>
                  <a:cubicBezTo>
                    <a:pt x="1460926" y="1625537"/>
                    <a:pt x="1457814" y="1636649"/>
                    <a:pt x="1442130" y="1645348"/>
                  </a:cubicBezTo>
                  <a:cubicBezTo>
                    <a:pt x="1439844" y="1646619"/>
                    <a:pt x="1437558" y="1648016"/>
                    <a:pt x="1435272" y="1649286"/>
                  </a:cubicBezTo>
                  <a:cubicBezTo>
                    <a:pt x="1400918" y="1668526"/>
                    <a:pt x="1387139" y="1660525"/>
                    <a:pt x="1386567" y="1619695"/>
                  </a:cubicBezTo>
                  <a:lnTo>
                    <a:pt x="1386567" y="1619695"/>
                  </a:lnTo>
                  <a:close/>
                </a:path>
              </a:pathLst>
            </a:custGeom>
            <a:solidFill>
              <a:srgbClr val="974D2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9">
              <a:extLst>
                <a:ext uri="{FF2B5EF4-FFF2-40B4-BE49-F238E27FC236}">
                  <a16:creationId xmlns:a16="http://schemas.microsoft.com/office/drawing/2014/main" id="{E7E79D74-C102-4E67-95F7-58746C11EBDA}"/>
                </a:ext>
              </a:extLst>
            </p:cNvPr>
            <p:cNvSpPr/>
            <p:nvPr/>
          </p:nvSpPr>
          <p:spPr>
            <a:xfrm>
              <a:off x="4540690" y="1917255"/>
              <a:ext cx="32776" cy="30975"/>
            </a:xfrm>
            <a:custGeom>
              <a:avLst/>
              <a:gdLst>
                <a:gd name="connsiteX0" fmla="*/ 0 w 32776"/>
                <a:gd name="connsiteY0" fmla="*/ 12255 h 30975"/>
                <a:gd name="connsiteX1" fmla="*/ 31750 w 32776"/>
                <a:gd name="connsiteY1" fmla="*/ 0 h 30975"/>
                <a:gd name="connsiteX2" fmla="*/ 32194 w 32776"/>
                <a:gd name="connsiteY2" fmla="*/ 2604 h 30975"/>
                <a:gd name="connsiteX3" fmla="*/ 26225 w 32776"/>
                <a:gd name="connsiteY3" fmla="*/ 30417 h 30975"/>
                <a:gd name="connsiteX4" fmla="*/ 0 w 32776"/>
                <a:gd name="connsiteY4" fmla="*/ 12255 h 30975"/>
                <a:gd name="connsiteX5" fmla="*/ 0 w 32776"/>
                <a:gd name="connsiteY5" fmla="*/ 12255 h 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6" h="30975">
                  <a:moveTo>
                    <a:pt x="0" y="12255"/>
                  </a:moveTo>
                  <a:cubicBezTo>
                    <a:pt x="10541" y="8128"/>
                    <a:pt x="21209" y="4127"/>
                    <a:pt x="31750" y="0"/>
                  </a:cubicBezTo>
                  <a:cubicBezTo>
                    <a:pt x="31877" y="889"/>
                    <a:pt x="32258" y="1715"/>
                    <a:pt x="32194" y="2604"/>
                  </a:cubicBezTo>
                  <a:cubicBezTo>
                    <a:pt x="31623" y="12510"/>
                    <a:pt x="36258" y="27559"/>
                    <a:pt x="26225" y="30417"/>
                  </a:cubicBezTo>
                  <a:cubicBezTo>
                    <a:pt x="15875" y="33528"/>
                    <a:pt x="5651" y="23114"/>
                    <a:pt x="0" y="12255"/>
                  </a:cubicBezTo>
                  <a:lnTo>
                    <a:pt x="0" y="12255"/>
                  </a:lnTo>
                  <a:close/>
                </a:path>
              </a:pathLst>
            </a:custGeom>
            <a:solidFill>
              <a:srgbClr val="A18A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0">
              <a:extLst>
                <a:ext uri="{FF2B5EF4-FFF2-40B4-BE49-F238E27FC236}">
                  <a16:creationId xmlns:a16="http://schemas.microsoft.com/office/drawing/2014/main" id="{A3867A55-2C29-47C7-B829-2F75D6498D57}"/>
                </a:ext>
              </a:extLst>
            </p:cNvPr>
            <p:cNvSpPr/>
            <p:nvPr/>
          </p:nvSpPr>
          <p:spPr>
            <a:xfrm>
              <a:off x="5273289" y="2620848"/>
              <a:ext cx="1445260" cy="439216"/>
            </a:xfrm>
            <a:custGeom>
              <a:avLst/>
              <a:gdLst>
                <a:gd name="connsiteX0" fmla="*/ 0 w 1445260"/>
                <a:gd name="connsiteY0" fmla="*/ 314756 h 439216"/>
                <a:gd name="connsiteX1" fmla="*/ 231330 w 1445260"/>
                <a:gd name="connsiteY1" fmla="*/ 246113 h 439216"/>
                <a:gd name="connsiteX2" fmla="*/ 580835 w 1445260"/>
                <a:gd name="connsiteY2" fmla="*/ 144830 h 439216"/>
                <a:gd name="connsiteX3" fmla="*/ 783907 w 1445260"/>
                <a:gd name="connsiteY3" fmla="*/ 106349 h 439216"/>
                <a:gd name="connsiteX4" fmla="*/ 1024573 w 1445260"/>
                <a:gd name="connsiteY4" fmla="*/ 66979 h 439216"/>
                <a:gd name="connsiteX5" fmla="*/ 1332929 w 1445260"/>
                <a:gd name="connsiteY5" fmla="*/ 14909 h 439216"/>
                <a:gd name="connsiteX6" fmla="*/ 1411288 w 1445260"/>
                <a:gd name="connsiteY6" fmla="*/ 1574 h 439216"/>
                <a:gd name="connsiteX7" fmla="*/ 1445260 w 1445260"/>
                <a:gd name="connsiteY7" fmla="*/ 9448 h 439216"/>
                <a:gd name="connsiteX8" fmla="*/ 1401064 w 1445260"/>
                <a:gd name="connsiteY8" fmla="*/ 25196 h 439216"/>
                <a:gd name="connsiteX9" fmla="*/ 631825 w 1445260"/>
                <a:gd name="connsiteY9" fmla="*/ 153276 h 439216"/>
                <a:gd name="connsiteX10" fmla="*/ 597027 w 1445260"/>
                <a:gd name="connsiteY10" fmla="*/ 167690 h 439216"/>
                <a:gd name="connsiteX11" fmla="*/ 618617 w 1445260"/>
                <a:gd name="connsiteY11" fmla="*/ 201155 h 439216"/>
                <a:gd name="connsiteX12" fmla="*/ 681673 w 1445260"/>
                <a:gd name="connsiteY12" fmla="*/ 245986 h 439216"/>
                <a:gd name="connsiteX13" fmla="*/ 701421 w 1445260"/>
                <a:gd name="connsiteY13" fmla="*/ 277101 h 439216"/>
                <a:gd name="connsiteX14" fmla="*/ 276288 w 1445260"/>
                <a:gd name="connsiteY14" fmla="*/ 393306 h 439216"/>
                <a:gd name="connsiteX15" fmla="*/ 96393 w 1445260"/>
                <a:gd name="connsiteY15" fmla="*/ 439216 h 439216"/>
                <a:gd name="connsiteX16" fmla="*/ 0 w 1445260"/>
                <a:gd name="connsiteY16" fmla="*/ 314756 h 439216"/>
                <a:gd name="connsiteX17" fmla="*/ 0 w 1445260"/>
                <a:gd name="connsiteY17" fmla="*/ 314756 h 4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5260" h="439216">
                  <a:moveTo>
                    <a:pt x="0" y="314756"/>
                  </a:moveTo>
                  <a:cubicBezTo>
                    <a:pt x="77152" y="291833"/>
                    <a:pt x="154114" y="268655"/>
                    <a:pt x="231330" y="246113"/>
                  </a:cubicBezTo>
                  <a:cubicBezTo>
                    <a:pt x="347789" y="212140"/>
                    <a:pt x="464502" y="179057"/>
                    <a:pt x="580835" y="144830"/>
                  </a:cubicBezTo>
                  <a:cubicBezTo>
                    <a:pt x="647319" y="125272"/>
                    <a:pt x="716089" y="118224"/>
                    <a:pt x="783907" y="106349"/>
                  </a:cubicBezTo>
                  <a:cubicBezTo>
                    <a:pt x="863981" y="92379"/>
                    <a:pt x="944372" y="80378"/>
                    <a:pt x="1024573" y="66979"/>
                  </a:cubicBezTo>
                  <a:cubicBezTo>
                    <a:pt x="1127442" y="49834"/>
                    <a:pt x="1230122" y="32245"/>
                    <a:pt x="1332929" y="14909"/>
                  </a:cubicBezTo>
                  <a:cubicBezTo>
                    <a:pt x="1359027" y="10528"/>
                    <a:pt x="1385443" y="7416"/>
                    <a:pt x="1411288" y="1574"/>
                  </a:cubicBezTo>
                  <a:cubicBezTo>
                    <a:pt x="1424940" y="-1537"/>
                    <a:pt x="1435608" y="-585"/>
                    <a:pt x="1445260" y="9448"/>
                  </a:cubicBezTo>
                  <a:cubicBezTo>
                    <a:pt x="1433513" y="22974"/>
                    <a:pt x="1416431" y="22656"/>
                    <a:pt x="1401064" y="25196"/>
                  </a:cubicBezTo>
                  <a:cubicBezTo>
                    <a:pt x="1144714" y="68186"/>
                    <a:pt x="888301" y="110858"/>
                    <a:pt x="631825" y="153276"/>
                  </a:cubicBezTo>
                  <a:cubicBezTo>
                    <a:pt x="619252" y="155371"/>
                    <a:pt x="601663" y="152641"/>
                    <a:pt x="597027" y="167690"/>
                  </a:cubicBezTo>
                  <a:cubicBezTo>
                    <a:pt x="592010" y="184010"/>
                    <a:pt x="608330" y="192265"/>
                    <a:pt x="618617" y="201155"/>
                  </a:cubicBezTo>
                  <a:cubicBezTo>
                    <a:pt x="638111" y="218109"/>
                    <a:pt x="659955" y="232079"/>
                    <a:pt x="681673" y="245986"/>
                  </a:cubicBezTo>
                  <a:cubicBezTo>
                    <a:pt x="692785" y="253098"/>
                    <a:pt x="705167" y="260146"/>
                    <a:pt x="701421" y="277101"/>
                  </a:cubicBezTo>
                  <a:cubicBezTo>
                    <a:pt x="559752" y="315899"/>
                    <a:pt x="418148" y="354952"/>
                    <a:pt x="276288" y="393306"/>
                  </a:cubicBezTo>
                  <a:cubicBezTo>
                    <a:pt x="216535" y="409435"/>
                    <a:pt x="156337" y="423976"/>
                    <a:pt x="96393" y="439216"/>
                  </a:cubicBezTo>
                  <a:cubicBezTo>
                    <a:pt x="54356" y="405371"/>
                    <a:pt x="20828" y="365048"/>
                    <a:pt x="0" y="314756"/>
                  </a:cubicBezTo>
                  <a:lnTo>
                    <a:pt x="0" y="31475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1">
              <a:extLst>
                <a:ext uri="{FF2B5EF4-FFF2-40B4-BE49-F238E27FC236}">
                  <a16:creationId xmlns:a16="http://schemas.microsoft.com/office/drawing/2014/main" id="{90E6ECD7-B3CC-4655-9C81-3F950377E9E7}"/>
                </a:ext>
              </a:extLst>
            </p:cNvPr>
            <p:cNvSpPr/>
            <p:nvPr/>
          </p:nvSpPr>
          <p:spPr>
            <a:xfrm>
              <a:off x="5391777" y="3198475"/>
              <a:ext cx="1477925" cy="375367"/>
            </a:xfrm>
            <a:custGeom>
              <a:avLst/>
              <a:gdLst>
                <a:gd name="connsiteX0" fmla="*/ 604396 w 1477925"/>
                <a:gd name="connsiteY0" fmla="*/ 252876 h 375367"/>
                <a:gd name="connsiteX1" fmla="*/ 431422 w 1477925"/>
                <a:gd name="connsiteY1" fmla="*/ 294088 h 375367"/>
                <a:gd name="connsiteX2" fmla="*/ 119002 w 1477925"/>
                <a:gd name="connsiteY2" fmla="*/ 361779 h 375367"/>
                <a:gd name="connsiteX3" fmla="*/ 3 w 1477925"/>
                <a:gd name="connsiteY3" fmla="*/ 375368 h 375367"/>
                <a:gd name="connsiteX4" fmla="*/ 19434 w 1477925"/>
                <a:gd name="connsiteY4" fmla="*/ 268243 h 375367"/>
                <a:gd name="connsiteX5" fmla="*/ 46231 w 1477925"/>
                <a:gd name="connsiteY5" fmla="*/ 247479 h 375367"/>
                <a:gd name="connsiteX6" fmla="*/ 74933 w 1477925"/>
                <a:gd name="connsiteY6" fmla="*/ 237827 h 375367"/>
                <a:gd name="connsiteX7" fmla="*/ 611698 w 1477925"/>
                <a:gd name="connsiteY7" fmla="*/ 112287 h 375367"/>
                <a:gd name="connsiteX8" fmla="*/ 825566 w 1477925"/>
                <a:gd name="connsiteY8" fmla="*/ 86760 h 375367"/>
                <a:gd name="connsiteX9" fmla="*/ 1037529 w 1477925"/>
                <a:gd name="connsiteY9" fmla="*/ 56661 h 375367"/>
                <a:gd name="connsiteX10" fmla="*/ 1238253 w 1477925"/>
                <a:gd name="connsiteY10" fmla="*/ 32976 h 375367"/>
                <a:gd name="connsiteX11" fmla="*/ 1442088 w 1477925"/>
                <a:gd name="connsiteY11" fmla="*/ 3194 h 375367"/>
                <a:gd name="connsiteX12" fmla="*/ 1477711 w 1477925"/>
                <a:gd name="connsiteY12" fmla="*/ 5353 h 375367"/>
                <a:gd name="connsiteX13" fmla="*/ 1455169 w 1477925"/>
                <a:gd name="connsiteY13" fmla="*/ 24594 h 375367"/>
                <a:gd name="connsiteX14" fmla="*/ 1229998 w 1477925"/>
                <a:gd name="connsiteY14" fmla="*/ 55518 h 375367"/>
                <a:gd name="connsiteX15" fmla="*/ 702821 w 1477925"/>
                <a:gd name="connsiteY15" fmla="*/ 126130 h 375367"/>
                <a:gd name="connsiteX16" fmla="*/ 665102 w 1477925"/>
                <a:gd name="connsiteY16" fmla="*/ 155467 h 375367"/>
                <a:gd name="connsiteX17" fmla="*/ 604396 w 1477925"/>
                <a:gd name="connsiteY17" fmla="*/ 252876 h 375367"/>
                <a:gd name="connsiteX18" fmla="*/ 604396 w 1477925"/>
                <a:gd name="connsiteY18" fmla="*/ 252876 h 37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7925" h="375367">
                  <a:moveTo>
                    <a:pt x="604396" y="252876"/>
                  </a:moveTo>
                  <a:cubicBezTo>
                    <a:pt x="547944" y="271608"/>
                    <a:pt x="489207" y="280752"/>
                    <a:pt x="431422" y="294088"/>
                  </a:cubicBezTo>
                  <a:cubicBezTo>
                    <a:pt x="327599" y="317964"/>
                    <a:pt x="223332" y="340125"/>
                    <a:pt x="119002" y="361779"/>
                  </a:cubicBezTo>
                  <a:cubicBezTo>
                    <a:pt x="79949" y="369907"/>
                    <a:pt x="40135" y="374669"/>
                    <a:pt x="3" y="375368"/>
                  </a:cubicBezTo>
                  <a:cubicBezTo>
                    <a:pt x="-251" y="338474"/>
                    <a:pt x="16513" y="304692"/>
                    <a:pt x="19434" y="268243"/>
                  </a:cubicBezTo>
                  <a:cubicBezTo>
                    <a:pt x="20513" y="254908"/>
                    <a:pt x="31245" y="246907"/>
                    <a:pt x="46231" y="247479"/>
                  </a:cubicBezTo>
                  <a:cubicBezTo>
                    <a:pt x="56835" y="247860"/>
                    <a:pt x="68011" y="248812"/>
                    <a:pt x="74933" y="237827"/>
                  </a:cubicBezTo>
                  <a:cubicBezTo>
                    <a:pt x="253749" y="195345"/>
                    <a:pt x="429136" y="136862"/>
                    <a:pt x="611698" y="112287"/>
                  </a:cubicBezTo>
                  <a:cubicBezTo>
                    <a:pt x="682628" y="102762"/>
                    <a:pt x="754827" y="97111"/>
                    <a:pt x="825566" y="86760"/>
                  </a:cubicBezTo>
                  <a:cubicBezTo>
                    <a:pt x="896051" y="76410"/>
                    <a:pt x="966917" y="66885"/>
                    <a:pt x="1037529" y="56661"/>
                  </a:cubicBezTo>
                  <a:cubicBezTo>
                    <a:pt x="1104141" y="47073"/>
                    <a:pt x="1171451" y="40596"/>
                    <a:pt x="1238253" y="32976"/>
                  </a:cubicBezTo>
                  <a:cubicBezTo>
                    <a:pt x="1306261" y="25165"/>
                    <a:pt x="1374460" y="15196"/>
                    <a:pt x="1442088" y="3194"/>
                  </a:cubicBezTo>
                  <a:cubicBezTo>
                    <a:pt x="1453835" y="1099"/>
                    <a:pt x="1466408" y="-3791"/>
                    <a:pt x="1477711" y="5353"/>
                  </a:cubicBezTo>
                  <a:cubicBezTo>
                    <a:pt x="1479807" y="23070"/>
                    <a:pt x="1466091" y="22308"/>
                    <a:pt x="1455169" y="24594"/>
                  </a:cubicBezTo>
                  <a:cubicBezTo>
                    <a:pt x="1380810" y="40024"/>
                    <a:pt x="1304991" y="44533"/>
                    <a:pt x="1229998" y="55518"/>
                  </a:cubicBezTo>
                  <a:cubicBezTo>
                    <a:pt x="1054547" y="81045"/>
                    <a:pt x="878144" y="99587"/>
                    <a:pt x="702821" y="126130"/>
                  </a:cubicBezTo>
                  <a:cubicBezTo>
                    <a:pt x="683580" y="129051"/>
                    <a:pt x="672849" y="138640"/>
                    <a:pt x="665102" y="155467"/>
                  </a:cubicBezTo>
                  <a:cubicBezTo>
                    <a:pt x="649163" y="190456"/>
                    <a:pt x="628145" y="222587"/>
                    <a:pt x="604396" y="252876"/>
                  </a:cubicBezTo>
                  <a:lnTo>
                    <a:pt x="604396" y="25287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2">
              <a:extLst>
                <a:ext uri="{FF2B5EF4-FFF2-40B4-BE49-F238E27FC236}">
                  <a16:creationId xmlns:a16="http://schemas.microsoft.com/office/drawing/2014/main" id="{F593A19E-CF9E-42A6-B92B-7C45516A6331}"/>
                </a:ext>
              </a:extLst>
            </p:cNvPr>
            <p:cNvSpPr/>
            <p:nvPr/>
          </p:nvSpPr>
          <p:spPr>
            <a:xfrm>
              <a:off x="5214933" y="2839466"/>
              <a:ext cx="1494535" cy="424561"/>
            </a:xfrm>
            <a:custGeom>
              <a:avLst/>
              <a:gdLst>
                <a:gd name="connsiteX0" fmla="*/ 86677 w 1494535"/>
                <a:gd name="connsiteY0" fmla="*/ 291274 h 424561"/>
                <a:gd name="connsiteX1" fmla="*/ 697801 w 1494535"/>
                <a:gd name="connsiteY1" fmla="*/ 127889 h 424561"/>
                <a:gd name="connsiteX2" fmla="*/ 894842 w 1494535"/>
                <a:gd name="connsiteY2" fmla="*/ 92710 h 424561"/>
                <a:gd name="connsiteX3" fmla="*/ 1192720 w 1494535"/>
                <a:gd name="connsiteY3" fmla="*/ 42101 h 424561"/>
                <a:gd name="connsiteX4" fmla="*/ 1414589 w 1494535"/>
                <a:gd name="connsiteY4" fmla="*/ 7112 h 424561"/>
                <a:gd name="connsiteX5" fmla="*/ 1461135 w 1494535"/>
                <a:gd name="connsiteY5" fmla="*/ 0 h 424561"/>
                <a:gd name="connsiteX6" fmla="*/ 1494536 w 1494535"/>
                <a:gd name="connsiteY6" fmla="*/ 7938 h 424561"/>
                <a:gd name="connsiteX7" fmla="*/ 1462469 w 1494535"/>
                <a:gd name="connsiteY7" fmla="*/ 22606 h 424561"/>
                <a:gd name="connsiteX8" fmla="*/ 1224851 w 1494535"/>
                <a:gd name="connsiteY8" fmla="*/ 58674 h 424561"/>
                <a:gd name="connsiteX9" fmla="*/ 893508 w 1494535"/>
                <a:gd name="connsiteY9" fmla="*/ 117729 h 424561"/>
                <a:gd name="connsiteX10" fmla="*/ 769493 w 1494535"/>
                <a:gd name="connsiteY10" fmla="*/ 136716 h 424561"/>
                <a:gd name="connsiteX11" fmla="*/ 730123 w 1494535"/>
                <a:gd name="connsiteY11" fmla="*/ 160464 h 424561"/>
                <a:gd name="connsiteX12" fmla="*/ 666179 w 1494535"/>
                <a:gd name="connsiteY12" fmla="*/ 252603 h 424561"/>
                <a:gd name="connsiteX13" fmla="*/ 659638 w 1494535"/>
                <a:gd name="connsiteY13" fmla="*/ 274701 h 424561"/>
                <a:gd name="connsiteX14" fmla="*/ 42545 w 1494535"/>
                <a:gd name="connsiteY14" fmla="*/ 422275 h 424561"/>
                <a:gd name="connsiteX15" fmla="*/ 0 w 1494535"/>
                <a:gd name="connsiteY15" fmla="*/ 424561 h 424561"/>
                <a:gd name="connsiteX16" fmla="*/ 39433 w 1494535"/>
                <a:gd name="connsiteY16" fmla="*/ 367157 h 424561"/>
                <a:gd name="connsiteX17" fmla="*/ 86677 w 1494535"/>
                <a:gd name="connsiteY17" fmla="*/ 291274 h 424561"/>
                <a:gd name="connsiteX18" fmla="*/ 86677 w 1494535"/>
                <a:gd name="connsiteY18" fmla="*/ 291274 h 4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535" h="424561">
                  <a:moveTo>
                    <a:pt x="86677" y="291274"/>
                  </a:moveTo>
                  <a:cubicBezTo>
                    <a:pt x="291655" y="241554"/>
                    <a:pt x="493268" y="179388"/>
                    <a:pt x="697801" y="127889"/>
                  </a:cubicBezTo>
                  <a:cubicBezTo>
                    <a:pt x="762508" y="111570"/>
                    <a:pt x="829310" y="104648"/>
                    <a:pt x="894842" y="92710"/>
                  </a:cubicBezTo>
                  <a:cubicBezTo>
                    <a:pt x="993966" y="74613"/>
                    <a:pt x="1093470" y="59118"/>
                    <a:pt x="1192720" y="42101"/>
                  </a:cubicBezTo>
                  <a:cubicBezTo>
                    <a:pt x="1266508" y="29464"/>
                    <a:pt x="1339977" y="15113"/>
                    <a:pt x="1414589" y="7112"/>
                  </a:cubicBezTo>
                  <a:cubicBezTo>
                    <a:pt x="1429766" y="5461"/>
                    <a:pt x="1445133" y="127"/>
                    <a:pt x="1461135" y="0"/>
                  </a:cubicBezTo>
                  <a:cubicBezTo>
                    <a:pt x="1471867" y="2985"/>
                    <a:pt x="1484630" y="-3175"/>
                    <a:pt x="1494536" y="7938"/>
                  </a:cubicBezTo>
                  <a:cubicBezTo>
                    <a:pt x="1487678" y="21336"/>
                    <a:pt x="1473835" y="20129"/>
                    <a:pt x="1462469" y="22606"/>
                  </a:cubicBezTo>
                  <a:cubicBezTo>
                    <a:pt x="1384110" y="39814"/>
                    <a:pt x="1304290" y="47689"/>
                    <a:pt x="1224851" y="58674"/>
                  </a:cubicBezTo>
                  <a:cubicBezTo>
                    <a:pt x="1113600" y="74041"/>
                    <a:pt x="1003872" y="97473"/>
                    <a:pt x="893508" y="117729"/>
                  </a:cubicBezTo>
                  <a:cubicBezTo>
                    <a:pt x="852297" y="125286"/>
                    <a:pt x="811276" y="133414"/>
                    <a:pt x="769493" y="136716"/>
                  </a:cubicBezTo>
                  <a:cubicBezTo>
                    <a:pt x="751904" y="138113"/>
                    <a:pt x="738823" y="145605"/>
                    <a:pt x="730123" y="160464"/>
                  </a:cubicBezTo>
                  <a:cubicBezTo>
                    <a:pt x="711327" y="192913"/>
                    <a:pt x="688975" y="222948"/>
                    <a:pt x="666179" y="252603"/>
                  </a:cubicBezTo>
                  <a:cubicBezTo>
                    <a:pt x="661098" y="259207"/>
                    <a:pt x="657352" y="266001"/>
                    <a:pt x="659638" y="274701"/>
                  </a:cubicBezTo>
                  <a:cubicBezTo>
                    <a:pt x="452311" y="316992"/>
                    <a:pt x="249999" y="380301"/>
                    <a:pt x="42545" y="422275"/>
                  </a:cubicBezTo>
                  <a:cubicBezTo>
                    <a:pt x="28765" y="425069"/>
                    <a:pt x="14224" y="423926"/>
                    <a:pt x="0" y="424561"/>
                  </a:cubicBezTo>
                  <a:cubicBezTo>
                    <a:pt x="1079" y="397320"/>
                    <a:pt x="25781" y="385889"/>
                    <a:pt x="39433" y="367157"/>
                  </a:cubicBezTo>
                  <a:cubicBezTo>
                    <a:pt x="57023" y="342900"/>
                    <a:pt x="78549" y="321373"/>
                    <a:pt x="86677" y="291274"/>
                  </a:cubicBezTo>
                  <a:lnTo>
                    <a:pt x="86677" y="291274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3">
              <a:extLst>
                <a:ext uri="{FF2B5EF4-FFF2-40B4-BE49-F238E27FC236}">
                  <a16:creationId xmlns:a16="http://schemas.microsoft.com/office/drawing/2014/main" id="{3882F371-A2BC-4B3E-A9EE-AF530D0069B2}"/>
                </a:ext>
              </a:extLst>
            </p:cNvPr>
            <p:cNvSpPr/>
            <p:nvPr/>
          </p:nvSpPr>
          <p:spPr>
            <a:xfrm>
              <a:off x="5285978" y="3043559"/>
              <a:ext cx="1438009" cy="386266"/>
            </a:xfrm>
            <a:custGeom>
              <a:avLst/>
              <a:gdLst>
                <a:gd name="connsiteX0" fmla="*/ 74878 w 1438009"/>
                <a:gd name="connsiteY0" fmla="*/ 235898 h 386266"/>
                <a:gd name="connsiteX1" fmla="*/ 254519 w 1438009"/>
                <a:gd name="connsiteY1" fmla="*/ 202434 h 386266"/>
                <a:gd name="connsiteX2" fmla="*/ 553287 w 1438009"/>
                <a:gd name="connsiteY2" fmla="*/ 127821 h 386266"/>
                <a:gd name="connsiteX3" fmla="*/ 742707 w 1438009"/>
                <a:gd name="connsiteY3" fmla="*/ 103374 h 386266"/>
                <a:gd name="connsiteX4" fmla="*/ 1083766 w 1438009"/>
                <a:gd name="connsiteY4" fmla="*/ 52066 h 386266"/>
                <a:gd name="connsiteX5" fmla="*/ 1389963 w 1438009"/>
                <a:gd name="connsiteY5" fmla="*/ 1329 h 386266"/>
                <a:gd name="connsiteX6" fmla="*/ 1437969 w 1438009"/>
                <a:gd name="connsiteY6" fmla="*/ 567 h 386266"/>
                <a:gd name="connsiteX7" fmla="*/ 1416696 w 1438009"/>
                <a:gd name="connsiteY7" fmla="*/ 18474 h 386266"/>
                <a:gd name="connsiteX8" fmla="*/ 835290 w 1438009"/>
                <a:gd name="connsiteY8" fmla="*/ 112962 h 386266"/>
                <a:gd name="connsiteX9" fmla="*/ 677239 w 1438009"/>
                <a:gd name="connsiteY9" fmla="*/ 137219 h 386266"/>
                <a:gd name="connsiteX10" fmla="*/ 627836 w 1438009"/>
                <a:gd name="connsiteY10" fmla="*/ 172271 h 386266"/>
                <a:gd name="connsiteX11" fmla="*/ 577290 w 1438009"/>
                <a:gd name="connsiteY11" fmla="*/ 236914 h 386266"/>
                <a:gd name="connsiteX12" fmla="*/ 343419 w 1438009"/>
                <a:gd name="connsiteY12" fmla="*/ 306319 h 386266"/>
                <a:gd name="connsiteX13" fmla="*/ 30047 w 1438009"/>
                <a:gd name="connsiteY13" fmla="*/ 375281 h 386266"/>
                <a:gd name="connsiteX14" fmla="*/ 329 w 1438009"/>
                <a:gd name="connsiteY14" fmla="*/ 386266 h 386266"/>
                <a:gd name="connsiteX15" fmla="*/ 25983 w 1438009"/>
                <a:gd name="connsiteY15" fmla="*/ 317877 h 386266"/>
                <a:gd name="connsiteX16" fmla="*/ 74878 w 1438009"/>
                <a:gd name="connsiteY16" fmla="*/ 235898 h 386266"/>
                <a:gd name="connsiteX17" fmla="*/ 74878 w 1438009"/>
                <a:gd name="connsiteY17" fmla="*/ 235898 h 38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8009" h="386266">
                  <a:moveTo>
                    <a:pt x="74878" y="235898"/>
                  </a:moveTo>
                  <a:cubicBezTo>
                    <a:pt x="136282" y="232977"/>
                    <a:pt x="195020" y="215578"/>
                    <a:pt x="254519" y="202434"/>
                  </a:cubicBezTo>
                  <a:cubicBezTo>
                    <a:pt x="354722" y="180209"/>
                    <a:pt x="452068" y="145855"/>
                    <a:pt x="553287" y="127821"/>
                  </a:cubicBezTo>
                  <a:cubicBezTo>
                    <a:pt x="616025" y="116645"/>
                    <a:pt x="679715" y="113788"/>
                    <a:pt x="742707" y="103374"/>
                  </a:cubicBezTo>
                  <a:cubicBezTo>
                    <a:pt x="856118" y="84641"/>
                    <a:pt x="970228" y="69846"/>
                    <a:pt x="1083766" y="52066"/>
                  </a:cubicBezTo>
                  <a:cubicBezTo>
                    <a:pt x="1185937" y="36064"/>
                    <a:pt x="1287855" y="17839"/>
                    <a:pt x="1389963" y="1329"/>
                  </a:cubicBezTo>
                  <a:cubicBezTo>
                    <a:pt x="1405584" y="-1211"/>
                    <a:pt x="1421903" y="694"/>
                    <a:pt x="1437969" y="567"/>
                  </a:cubicBezTo>
                  <a:cubicBezTo>
                    <a:pt x="1438794" y="15934"/>
                    <a:pt x="1426983" y="16633"/>
                    <a:pt x="1416696" y="18474"/>
                  </a:cubicBezTo>
                  <a:cubicBezTo>
                    <a:pt x="1223339" y="52701"/>
                    <a:pt x="1029156" y="81974"/>
                    <a:pt x="835290" y="112962"/>
                  </a:cubicBezTo>
                  <a:cubicBezTo>
                    <a:pt x="782712" y="121344"/>
                    <a:pt x="730071" y="129726"/>
                    <a:pt x="677239" y="137219"/>
                  </a:cubicBezTo>
                  <a:cubicBezTo>
                    <a:pt x="654188" y="140521"/>
                    <a:pt x="638123" y="150491"/>
                    <a:pt x="627836" y="172271"/>
                  </a:cubicBezTo>
                  <a:cubicBezTo>
                    <a:pt x="616025" y="197354"/>
                    <a:pt x="599515" y="219642"/>
                    <a:pt x="577290" y="236914"/>
                  </a:cubicBezTo>
                  <a:cubicBezTo>
                    <a:pt x="500709" y="264791"/>
                    <a:pt x="420826" y="281237"/>
                    <a:pt x="343419" y="306319"/>
                  </a:cubicBezTo>
                  <a:cubicBezTo>
                    <a:pt x="241184" y="339467"/>
                    <a:pt x="134885" y="354072"/>
                    <a:pt x="30047" y="375281"/>
                  </a:cubicBezTo>
                  <a:cubicBezTo>
                    <a:pt x="19252" y="377440"/>
                    <a:pt x="9981" y="381948"/>
                    <a:pt x="329" y="386266"/>
                  </a:cubicBezTo>
                  <a:cubicBezTo>
                    <a:pt x="-2592" y="359152"/>
                    <a:pt x="14616" y="339594"/>
                    <a:pt x="25983" y="317877"/>
                  </a:cubicBezTo>
                  <a:cubicBezTo>
                    <a:pt x="40842" y="289746"/>
                    <a:pt x="56272" y="261933"/>
                    <a:pt x="74878" y="235898"/>
                  </a:cubicBezTo>
                  <a:lnTo>
                    <a:pt x="74878" y="235898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4">
              <a:extLst>
                <a:ext uri="{FF2B5EF4-FFF2-40B4-BE49-F238E27FC236}">
                  <a16:creationId xmlns:a16="http://schemas.microsoft.com/office/drawing/2014/main" id="{0FF3FCE7-CA12-45AB-8000-75E54EC5A7DC}"/>
                </a:ext>
              </a:extLst>
            </p:cNvPr>
            <p:cNvSpPr/>
            <p:nvPr/>
          </p:nvSpPr>
          <p:spPr>
            <a:xfrm>
              <a:off x="5419240" y="3380707"/>
              <a:ext cx="1536290" cy="349954"/>
            </a:xfrm>
            <a:custGeom>
              <a:avLst/>
              <a:gdLst>
                <a:gd name="connsiteX0" fmla="*/ 491716 w 1536290"/>
                <a:gd name="connsiteY0" fmla="*/ 236760 h 349954"/>
                <a:gd name="connsiteX1" fmla="*/ 444853 w 1536290"/>
                <a:gd name="connsiteY1" fmla="*/ 221647 h 349954"/>
                <a:gd name="connsiteX2" fmla="*/ 351952 w 1536290"/>
                <a:gd name="connsiteY2" fmla="*/ 215297 h 349954"/>
                <a:gd name="connsiteX3" fmla="*/ 258861 w 1536290"/>
                <a:gd name="connsiteY3" fmla="*/ 244570 h 349954"/>
                <a:gd name="connsiteX4" fmla="*/ 148435 w 1536290"/>
                <a:gd name="connsiteY4" fmla="*/ 288957 h 349954"/>
                <a:gd name="connsiteX5" fmla="*/ 125575 w 1536290"/>
                <a:gd name="connsiteY5" fmla="*/ 300895 h 349954"/>
                <a:gd name="connsiteX6" fmla="*/ 226 w 1536290"/>
                <a:gd name="connsiteY6" fmla="*/ 349663 h 349954"/>
                <a:gd name="connsiteX7" fmla="*/ 19657 w 1536290"/>
                <a:gd name="connsiteY7" fmla="*/ 296768 h 349954"/>
                <a:gd name="connsiteX8" fmla="*/ 47216 w 1536290"/>
                <a:gd name="connsiteY8" fmla="*/ 242856 h 349954"/>
                <a:gd name="connsiteX9" fmla="*/ 158912 w 1536290"/>
                <a:gd name="connsiteY9" fmla="*/ 221330 h 349954"/>
                <a:gd name="connsiteX10" fmla="*/ 622335 w 1536290"/>
                <a:gd name="connsiteY10" fmla="*/ 125381 h 349954"/>
                <a:gd name="connsiteX11" fmla="*/ 997938 w 1536290"/>
                <a:gd name="connsiteY11" fmla="*/ 67215 h 349954"/>
                <a:gd name="connsiteX12" fmla="*/ 1419578 w 1536290"/>
                <a:gd name="connsiteY12" fmla="*/ 10129 h 349954"/>
                <a:gd name="connsiteX13" fmla="*/ 1511970 w 1536290"/>
                <a:gd name="connsiteY13" fmla="*/ 159 h 349954"/>
                <a:gd name="connsiteX14" fmla="*/ 1536291 w 1536290"/>
                <a:gd name="connsiteY14" fmla="*/ 10764 h 349954"/>
                <a:gd name="connsiteX15" fmla="*/ 1505303 w 1536290"/>
                <a:gd name="connsiteY15" fmla="*/ 23908 h 349954"/>
                <a:gd name="connsiteX16" fmla="*/ 1352141 w 1536290"/>
                <a:gd name="connsiteY16" fmla="*/ 44355 h 349954"/>
                <a:gd name="connsiteX17" fmla="*/ 1095664 w 1536290"/>
                <a:gd name="connsiteY17" fmla="*/ 79026 h 349954"/>
                <a:gd name="connsiteX18" fmla="*/ 804390 w 1536290"/>
                <a:gd name="connsiteY18" fmla="*/ 114650 h 349954"/>
                <a:gd name="connsiteX19" fmla="*/ 680819 w 1536290"/>
                <a:gd name="connsiteY19" fmla="*/ 177133 h 349954"/>
                <a:gd name="connsiteX20" fmla="*/ 612747 w 1536290"/>
                <a:gd name="connsiteY20" fmla="*/ 215678 h 349954"/>
                <a:gd name="connsiteX21" fmla="*/ 491716 w 1536290"/>
                <a:gd name="connsiteY21" fmla="*/ 236760 h 349954"/>
                <a:gd name="connsiteX22" fmla="*/ 491716 w 1536290"/>
                <a:gd name="connsiteY22" fmla="*/ 236760 h 3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6290" h="349954">
                  <a:moveTo>
                    <a:pt x="491716" y="236760"/>
                  </a:moveTo>
                  <a:cubicBezTo>
                    <a:pt x="479016" y="222790"/>
                    <a:pt x="460791" y="222600"/>
                    <a:pt x="444853" y="221647"/>
                  </a:cubicBezTo>
                  <a:cubicBezTo>
                    <a:pt x="413865" y="219742"/>
                    <a:pt x="382877" y="218663"/>
                    <a:pt x="351952" y="215297"/>
                  </a:cubicBezTo>
                  <a:cubicBezTo>
                    <a:pt x="317218" y="211551"/>
                    <a:pt x="286801" y="219615"/>
                    <a:pt x="258861" y="244570"/>
                  </a:cubicBezTo>
                  <a:cubicBezTo>
                    <a:pt x="228445" y="271749"/>
                    <a:pt x="185900" y="275558"/>
                    <a:pt x="148435" y="288957"/>
                  </a:cubicBezTo>
                  <a:cubicBezTo>
                    <a:pt x="139862" y="292005"/>
                    <a:pt x="132242" y="294482"/>
                    <a:pt x="125575" y="300895"/>
                  </a:cubicBezTo>
                  <a:cubicBezTo>
                    <a:pt x="90523" y="334233"/>
                    <a:pt x="49375" y="352520"/>
                    <a:pt x="226" y="349663"/>
                  </a:cubicBezTo>
                  <a:cubicBezTo>
                    <a:pt x="-1679" y="328899"/>
                    <a:pt x="8798" y="313341"/>
                    <a:pt x="19657" y="296768"/>
                  </a:cubicBezTo>
                  <a:cubicBezTo>
                    <a:pt x="30706" y="280067"/>
                    <a:pt x="38199" y="260954"/>
                    <a:pt x="47216" y="242856"/>
                  </a:cubicBezTo>
                  <a:cubicBezTo>
                    <a:pt x="82395" y="225457"/>
                    <a:pt x="121765" y="229521"/>
                    <a:pt x="158912" y="221330"/>
                  </a:cubicBezTo>
                  <a:cubicBezTo>
                    <a:pt x="312963" y="187357"/>
                    <a:pt x="467268" y="154274"/>
                    <a:pt x="622335" y="125381"/>
                  </a:cubicBezTo>
                  <a:cubicBezTo>
                    <a:pt x="746859" y="102204"/>
                    <a:pt x="872081" y="80169"/>
                    <a:pt x="997938" y="67215"/>
                  </a:cubicBezTo>
                  <a:cubicBezTo>
                    <a:pt x="1139225" y="52610"/>
                    <a:pt x="1277909" y="21305"/>
                    <a:pt x="1419578" y="10129"/>
                  </a:cubicBezTo>
                  <a:cubicBezTo>
                    <a:pt x="1450312" y="7716"/>
                    <a:pt x="1480665" y="-1301"/>
                    <a:pt x="1511970" y="159"/>
                  </a:cubicBezTo>
                  <a:cubicBezTo>
                    <a:pt x="1521368" y="604"/>
                    <a:pt x="1532417" y="-2508"/>
                    <a:pt x="1536291" y="10764"/>
                  </a:cubicBezTo>
                  <a:cubicBezTo>
                    <a:pt x="1528480" y="21114"/>
                    <a:pt x="1516542" y="21686"/>
                    <a:pt x="1505303" y="23908"/>
                  </a:cubicBezTo>
                  <a:cubicBezTo>
                    <a:pt x="1454693" y="34132"/>
                    <a:pt x="1403576" y="39656"/>
                    <a:pt x="1352141" y="44355"/>
                  </a:cubicBezTo>
                  <a:cubicBezTo>
                    <a:pt x="1266225" y="52166"/>
                    <a:pt x="1181262" y="68231"/>
                    <a:pt x="1095664" y="79026"/>
                  </a:cubicBezTo>
                  <a:cubicBezTo>
                    <a:pt x="998636" y="91282"/>
                    <a:pt x="901418" y="102585"/>
                    <a:pt x="804390" y="114650"/>
                  </a:cubicBezTo>
                  <a:cubicBezTo>
                    <a:pt x="754796" y="120809"/>
                    <a:pt x="710791" y="132112"/>
                    <a:pt x="680819" y="177133"/>
                  </a:cubicBezTo>
                  <a:cubicBezTo>
                    <a:pt x="665452" y="200120"/>
                    <a:pt x="639925" y="211233"/>
                    <a:pt x="612747" y="215678"/>
                  </a:cubicBezTo>
                  <a:cubicBezTo>
                    <a:pt x="572234" y="222345"/>
                    <a:pt x="531911" y="229204"/>
                    <a:pt x="491716" y="236760"/>
                  </a:cubicBezTo>
                  <a:lnTo>
                    <a:pt x="491716" y="236760"/>
                  </a:lnTo>
                  <a:close/>
                </a:path>
              </a:pathLst>
            </a:custGeom>
            <a:solidFill>
              <a:srgbClr val="D9D8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">
              <a:extLst>
                <a:ext uri="{FF2B5EF4-FFF2-40B4-BE49-F238E27FC236}">
                  <a16:creationId xmlns:a16="http://schemas.microsoft.com/office/drawing/2014/main" id="{2585D536-1E52-49F9-A344-BFB5C47296A7}"/>
                </a:ext>
              </a:extLst>
            </p:cNvPr>
            <p:cNvSpPr/>
            <p:nvPr/>
          </p:nvSpPr>
          <p:spPr>
            <a:xfrm>
              <a:off x="4021345" y="2176025"/>
              <a:ext cx="2575082" cy="2600706"/>
            </a:xfrm>
            <a:custGeom>
              <a:avLst/>
              <a:gdLst>
                <a:gd name="connsiteX0" fmla="*/ 2483464 w 2575082"/>
                <a:gd name="connsiteY0" fmla="*/ 2244400 h 2600706"/>
                <a:gd name="connsiteX1" fmla="*/ 2573252 w 2575082"/>
                <a:gd name="connsiteY1" fmla="*/ 2493193 h 2600706"/>
                <a:gd name="connsiteX2" fmla="*/ 2542963 w 2575082"/>
                <a:gd name="connsiteY2" fmla="*/ 2529833 h 2600706"/>
                <a:gd name="connsiteX3" fmla="*/ 2493814 w 2575082"/>
                <a:gd name="connsiteY3" fmla="*/ 2534405 h 2600706"/>
                <a:gd name="connsiteX4" fmla="*/ 2223304 w 2575082"/>
                <a:gd name="connsiteY4" fmla="*/ 2563170 h 2600706"/>
                <a:gd name="connsiteX5" fmla="*/ 1917933 w 2575082"/>
                <a:gd name="connsiteY5" fmla="*/ 2593460 h 2600706"/>
                <a:gd name="connsiteX6" fmla="*/ 1586589 w 2575082"/>
                <a:gd name="connsiteY6" fmla="*/ 2600571 h 2600706"/>
                <a:gd name="connsiteX7" fmla="*/ 1447842 w 2575082"/>
                <a:gd name="connsiteY7" fmla="*/ 2580442 h 2600706"/>
                <a:gd name="connsiteX8" fmla="*/ 1419839 w 2575082"/>
                <a:gd name="connsiteY8" fmla="*/ 2538405 h 2600706"/>
                <a:gd name="connsiteX9" fmla="*/ 1365228 w 2575082"/>
                <a:gd name="connsiteY9" fmla="*/ 2368924 h 2600706"/>
                <a:gd name="connsiteX10" fmla="*/ 1980861 w 2575082"/>
                <a:gd name="connsiteY10" fmla="*/ 2269165 h 2600706"/>
                <a:gd name="connsiteX11" fmla="*/ 2483464 w 2575082"/>
                <a:gd name="connsiteY11" fmla="*/ 2244400 h 2600706"/>
                <a:gd name="connsiteX12" fmla="*/ 2483464 w 2575082"/>
                <a:gd name="connsiteY12" fmla="*/ 2244400 h 2600706"/>
                <a:gd name="connsiteX13" fmla="*/ 1217654 w 2575082"/>
                <a:gd name="connsiteY13" fmla="*/ 2008878 h 2600706"/>
                <a:gd name="connsiteX14" fmla="*/ 1224449 w 2575082"/>
                <a:gd name="connsiteY14" fmla="*/ 2015356 h 2600706"/>
                <a:gd name="connsiteX15" fmla="*/ 1209781 w 2575082"/>
                <a:gd name="connsiteY15" fmla="*/ 2043296 h 2600706"/>
                <a:gd name="connsiteX16" fmla="*/ 1098782 w 2575082"/>
                <a:gd name="connsiteY16" fmla="*/ 2111114 h 2600706"/>
                <a:gd name="connsiteX17" fmla="*/ 1031663 w 2575082"/>
                <a:gd name="connsiteY17" fmla="*/ 2125655 h 2600706"/>
                <a:gd name="connsiteX18" fmla="*/ 915394 w 2575082"/>
                <a:gd name="connsiteY18" fmla="*/ 2160072 h 2600706"/>
                <a:gd name="connsiteX19" fmla="*/ 683937 w 2575082"/>
                <a:gd name="connsiteY19" fmla="*/ 2224588 h 2600706"/>
                <a:gd name="connsiteX20" fmla="*/ 596751 w 2575082"/>
                <a:gd name="connsiteY20" fmla="*/ 2233161 h 2600706"/>
                <a:gd name="connsiteX21" fmla="*/ 563096 w 2575082"/>
                <a:gd name="connsiteY21" fmla="*/ 2220778 h 2600706"/>
                <a:gd name="connsiteX22" fmla="*/ 628755 w 2575082"/>
                <a:gd name="connsiteY22" fmla="*/ 2213857 h 2600706"/>
                <a:gd name="connsiteX23" fmla="*/ 948541 w 2575082"/>
                <a:gd name="connsiteY23" fmla="*/ 2132831 h 2600706"/>
                <a:gd name="connsiteX24" fmla="*/ 1194604 w 2575082"/>
                <a:gd name="connsiteY24" fmla="*/ 2017007 h 2600706"/>
                <a:gd name="connsiteX25" fmla="*/ 1210034 w 2575082"/>
                <a:gd name="connsiteY25" fmla="*/ 2009069 h 2600706"/>
                <a:gd name="connsiteX26" fmla="*/ 1217654 w 2575082"/>
                <a:gd name="connsiteY26" fmla="*/ 2008878 h 2600706"/>
                <a:gd name="connsiteX27" fmla="*/ 1217654 w 2575082"/>
                <a:gd name="connsiteY27" fmla="*/ 2008878 h 2600706"/>
                <a:gd name="connsiteX28" fmla="*/ 418761 w 2575082"/>
                <a:gd name="connsiteY28" fmla="*/ 1536121 h 2600706"/>
                <a:gd name="connsiteX29" fmla="*/ 504867 w 2575082"/>
                <a:gd name="connsiteY29" fmla="*/ 1538344 h 2600706"/>
                <a:gd name="connsiteX30" fmla="*/ 564176 w 2575082"/>
                <a:gd name="connsiteY30" fmla="*/ 1578095 h 2600706"/>
                <a:gd name="connsiteX31" fmla="*/ 563223 w 2575082"/>
                <a:gd name="connsiteY31" fmla="*/ 1602796 h 2600706"/>
                <a:gd name="connsiteX32" fmla="*/ 541252 w 2575082"/>
                <a:gd name="connsiteY32" fmla="*/ 1601590 h 2600706"/>
                <a:gd name="connsiteX33" fmla="*/ 414760 w 2575082"/>
                <a:gd name="connsiteY33" fmla="*/ 1553012 h 2600706"/>
                <a:gd name="connsiteX34" fmla="*/ 375898 w 2575082"/>
                <a:gd name="connsiteY34" fmla="*/ 1551996 h 2600706"/>
                <a:gd name="connsiteX35" fmla="*/ 139424 w 2575082"/>
                <a:gd name="connsiteY35" fmla="*/ 1727193 h 2600706"/>
                <a:gd name="connsiteX36" fmla="*/ 94784 w 2575082"/>
                <a:gd name="connsiteY36" fmla="*/ 1799900 h 2600706"/>
                <a:gd name="connsiteX37" fmla="*/ 54525 w 2575082"/>
                <a:gd name="connsiteY37" fmla="*/ 1960047 h 2600706"/>
                <a:gd name="connsiteX38" fmla="*/ 39856 w 2575082"/>
                <a:gd name="connsiteY38" fmla="*/ 1990971 h 2600706"/>
                <a:gd name="connsiteX39" fmla="*/ 16742 w 2575082"/>
                <a:gd name="connsiteY39" fmla="*/ 1970334 h 2600706"/>
                <a:gd name="connsiteX40" fmla="*/ 33443 w 2575082"/>
                <a:gd name="connsiteY40" fmla="*/ 1823522 h 2600706"/>
                <a:gd name="connsiteX41" fmla="*/ 166793 w 2575082"/>
                <a:gd name="connsiteY41" fmla="*/ 1657533 h 2600706"/>
                <a:gd name="connsiteX42" fmla="*/ 249279 w 2575082"/>
                <a:gd name="connsiteY42" fmla="*/ 1574983 h 2600706"/>
                <a:gd name="connsiteX43" fmla="*/ 205147 w 2575082"/>
                <a:gd name="connsiteY43" fmla="*/ 1598351 h 2600706"/>
                <a:gd name="connsiteX44" fmla="*/ 27474 w 2575082"/>
                <a:gd name="connsiteY44" fmla="*/ 1790121 h 2600706"/>
                <a:gd name="connsiteX45" fmla="*/ 8297 w 2575082"/>
                <a:gd name="connsiteY45" fmla="*/ 1801551 h 2600706"/>
                <a:gd name="connsiteX46" fmla="*/ 3725 w 2575082"/>
                <a:gd name="connsiteY46" fmla="*/ 1778120 h 2600706"/>
                <a:gd name="connsiteX47" fmla="*/ 168126 w 2575082"/>
                <a:gd name="connsiteY47" fmla="*/ 1583492 h 2600706"/>
                <a:gd name="connsiteX48" fmla="*/ 418761 w 2575082"/>
                <a:gd name="connsiteY48" fmla="*/ 1536121 h 2600706"/>
                <a:gd name="connsiteX49" fmla="*/ 418761 w 2575082"/>
                <a:gd name="connsiteY49" fmla="*/ 1536121 h 2600706"/>
                <a:gd name="connsiteX50" fmla="*/ 1125770 w 2575082"/>
                <a:gd name="connsiteY50" fmla="*/ 1100257 h 2600706"/>
                <a:gd name="connsiteX51" fmla="*/ 1140629 w 2575082"/>
                <a:gd name="connsiteY51" fmla="*/ 1139056 h 2600706"/>
                <a:gd name="connsiteX52" fmla="*/ 1140692 w 2575082"/>
                <a:gd name="connsiteY52" fmla="*/ 1181791 h 2600706"/>
                <a:gd name="connsiteX53" fmla="*/ 1108053 w 2575082"/>
                <a:gd name="connsiteY53" fmla="*/ 1318570 h 2600706"/>
                <a:gd name="connsiteX54" fmla="*/ 1019407 w 2575082"/>
                <a:gd name="connsiteY54" fmla="*/ 1386197 h 2600706"/>
                <a:gd name="connsiteX55" fmla="*/ 919839 w 2575082"/>
                <a:gd name="connsiteY55" fmla="*/ 1461953 h 2600706"/>
                <a:gd name="connsiteX56" fmla="*/ 889296 w 2575082"/>
                <a:gd name="connsiteY56" fmla="*/ 1527231 h 2600706"/>
                <a:gd name="connsiteX57" fmla="*/ 889296 w 2575082"/>
                <a:gd name="connsiteY57" fmla="*/ 1610289 h 2600706"/>
                <a:gd name="connsiteX58" fmla="*/ 873929 w 2575082"/>
                <a:gd name="connsiteY58" fmla="*/ 1634038 h 2600706"/>
                <a:gd name="connsiteX59" fmla="*/ 764836 w 2575082"/>
                <a:gd name="connsiteY59" fmla="*/ 1638610 h 2600706"/>
                <a:gd name="connsiteX60" fmla="*/ 741404 w 2575082"/>
                <a:gd name="connsiteY60" fmla="*/ 1628895 h 2600706"/>
                <a:gd name="connsiteX61" fmla="*/ 752898 w 2575082"/>
                <a:gd name="connsiteY61" fmla="*/ 1607114 h 2600706"/>
                <a:gd name="connsiteX62" fmla="*/ 899964 w 2575082"/>
                <a:gd name="connsiteY62" fmla="*/ 1414582 h 2600706"/>
                <a:gd name="connsiteX63" fmla="*/ 1098656 w 2575082"/>
                <a:gd name="connsiteY63" fmla="*/ 1124387 h 2600706"/>
                <a:gd name="connsiteX64" fmla="*/ 1125770 w 2575082"/>
                <a:gd name="connsiteY64" fmla="*/ 1100257 h 2600706"/>
                <a:gd name="connsiteX65" fmla="*/ 1125770 w 2575082"/>
                <a:gd name="connsiteY65" fmla="*/ 1100257 h 2600706"/>
                <a:gd name="connsiteX66" fmla="*/ 799443 w 2575082"/>
                <a:gd name="connsiteY66" fmla="*/ 476751 h 2600706"/>
                <a:gd name="connsiteX67" fmla="*/ 809921 w 2575082"/>
                <a:gd name="connsiteY67" fmla="*/ 479291 h 2600706"/>
                <a:gd name="connsiteX68" fmla="*/ 800904 w 2575082"/>
                <a:gd name="connsiteY68" fmla="*/ 497832 h 2600706"/>
                <a:gd name="connsiteX69" fmla="*/ 738547 w 2575082"/>
                <a:gd name="connsiteY69" fmla="*/ 617911 h 2600706"/>
                <a:gd name="connsiteX70" fmla="*/ 676507 w 2575082"/>
                <a:gd name="connsiteY70" fmla="*/ 711383 h 2600706"/>
                <a:gd name="connsiteX71" fmla="*/ 633137 w 2575082"/>
                <a:gd name="connsiteY71" fmla="*/ 754309 h 2600706"/>
                <a:gd name="connsiteX72" fmla="*/ 629073 w 2575082"/>
                <a:gd name="connsiteY72" fmla="*/ 774185 h 2600706"/>
                <a:gd name="connsiteX73" fmla="*/ 647297 w 2575082"/>
                <a:gd name="connsiteY73" fmla="*/ 779709 h 2600706"/>
                <a:gd name="connsiteX74" fmla="*/ 666919 w 2575082"/>
                <a:gd name="connsiteY74" fmla="*/ 788472 h 2600706"/>
                <a:gd name="connsiteX75" fmla="*/ 664569 w 2575082"/>
                <a:gd name="connsiteY75" fmla="*/ 810634 h 2600706"/>
                <a:gd name="connsiteX76" fmla="*/ 605260 w 2575082"/>
                <a:gd name="connsiteY76" fmla="*/ 968241 h 2600706"/>
                <a:gd name="connsiteX77" fmla="*/ 584115 w 2575082"/>
                <a:gd name="connsiteY77" fmla="*/ 1088509 h 2600706"/>
                <a:gd name="connsiteX78" fmla="*/ 575161 w 2575082"/>
                <a:gd name="connsiteY78" fmla="*/ 1104384 h 2600706"/>
                <a:gd name="connsiteX79" fmla="*/ 562144 w 2575082"/>
                <a:gd name="connsiteY79" fmla="*/ 1111560 h 2600706"/>
                <a:gd name="connsiteX80" fmla="*/ 559159 w 2575082"/>
                <a:gd name="connsiteY80" fmla="*/ 1095240 h 2600706"/>
                <a:gd name="connsiteX81" fmla="*/ 594148 w 2575082"/>
                <a:gd name="connsiteY81" fmla="*/ 760659 h 2600706"/>
                <a:gd name="connsiteX82" fmla="*/ 651679 w 2575082"/>
                <a:gd name="connsiteY82" fmla="*/ 589717 h 2600706"/>
                <a:gd name="connsiteX83" fmla="*/ 787759 w 2575082"/>
                <a:gd name="connsiteY83" fmla="*/ 481767 h 2600706"/>
                <a:gd name="connsiteX84" fmla="*/ 799443 w 2575082"/>
                <a:gd name="connsiteY84" fmla="*/ 476751 h 2600706"/>
                <a:gd name="connsiteX85" fmla="*/ 799443 w 2575082"/>
                <a:gd name="connsiteY85" fmla="*/ 476751 h 2600706"/>
                <a:gd name="connsiteX86" fmla="*/ 2509562 w 2575082"/>
                <a:gd name="connsiteY86" fmla="*/ 1326 h 2600706"/>
                <a:gd name="connsiteX87" fmla="*/ 2526961 w 2575082"/>
                <a:gd name="connsiteY87" fmla="*/ 4438 h 2600706"/>
                <a:gd name="connsiteX88" fmla="*/ 2528549 w 2575082"/>
                <a:gd name="connsiteY88" fmla="*/ 21329 h 2600706"/>
                <a:gd name="connsiteX89" fmla="*/ 2480860 w 2575082"/>
                <a:gd name="connsiteY89" fmla="*/ 161981 h 2600706"/>
                <a:gd name="connsiteX90" fmla="*/ 2480860 w 2575082"/>
                <a:gd name="connsiteY90" fmla="*/ 201351 h 2600706"/>
                <a:gd name="connsiteX91" fmla="*/ 2468097 w 2575082"/>
                <a:gd name="connsiteY91" fmla="*/ 395217 h 2600706"/>
                <a:gd name="connsiteX92" fmla="*/ 2456539 w 2575082"/>
                <a:gd name="connsiteY92" fmla="*/ 439032 h 2600706"/>
                <a:gd name="connsiteX93" fmla="*/ 2426060 w 2575082"/>
                <a:gd name="connsiteY93" fmla="*/ 331717 h 2600706"/>
                <a:gd name="connsiteX94" fmla="*/ 2447078 w 2575082"/>
                <a:gd name="connsiteY94" fmla="*/ 325748 h 2600706"/>
                <a:gd name="connsiteX95" fmla="*/ 2470954 w 2575082"/>
                <a:gd name="connsiteY95" fmla="*/ 352418 h 2600706"/>
                <a:gd name="connsiteX96" fmla="*/ 2476733 w 2575082"/>
                <a:gd name="connsiteY96" fmla="*/ 232466 h 2600706"/>
                <a:gd name="connsiteX97" fmla="*/ 2463271 w 2575082"/>
                <a:gd name="connsiteY97" fmla="*/ 116769 h 2600706"/>
                <a:gd name="connsiteX98" fmla="*/ 2492036 w 2575082"/>
                <a:gd name="connsiteY98" fmla="*/ 20630 h 2600706"/>
                <a:gd name="connsiteX99" fmla="*/ 2509562 w 2575082"/>
                <a:gd name="connsiteY99" fmla="*/ 1326 h 2600706"/>
                <a:gd name="connsiteX100" fmla="*/ 2509562 w 2575082"/>
                <a:gd name="connsiteY100" fmla="*/ 1326 h 260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75082" h="2600706">
                  <a:moveTo>
                    <a:pt x="2483464" y="2244400"/>
                  </a:moveTo>
                  <a:cubicBezTo>
                    <a:pt x="2496735" y="2244464"/>
                    <a:pt x="2558521" y="2429820"/>
                    <a:pt x="2573252" y="2493193"/>
                  </a:cubicBezTo>
                  <a:cubicBezTo>
                    <a:pt x="2579285" y="2519165"/>
                    <a:pt x="2570713" y="2527610"/>
                    <a:pt x="2542963" y="2529833"/>
                  </a:cubicBezTo>
                  <a:cubicBezTo>
                    <a:pt x="2526580" y="2531166"/>
                    <a:pt x="2509372" y="2524308"/>
                    <a:pt x="2493814" y="2534405"/>
                  </a:cubicBezTo>
                  <a:cubicBezTo>
                    <a:pt x="2464350" y="2523229"/>
                    <a:pt x="2284264" y="2556249"/>
                    <a:pt x="2223304" y="2563170"/>
                  </a:cubicBezTo>
                  <a:cubicBezTo>
                    <a:pt x="2121641" y="2574791"/>
                    <a:pt x="2020104" y="2586538"/>
                    <a:pt x="1917933" y="2593460"/>
                  </a:cubicBezTo>
                  <a:cubicBezTo>
                    <a:pt x="1807570" y="2600953"/>
                    <a:pt x="1697016" y="2597460"/>
                    <a:pt x="1586589" y="2600571"/>
                  </a:cubicBezTo>
                  <a:cubicBezTo>
                    <a:pt x="1539790" y="2601905"/>
                    <a:pt x="1457176" y="2593269"/>
                    <a:pt x="1447842" y="2580442"/>
                  </a:cubicBezTo>
                  <a:cubicBezTo>
                    <a:pt x="1437936" y="2566790"/>
                    <a:pt x="1429998" y="2551804"/>
                    <a:pt x="1419839" y="2538405"/>
                  </a:cubicBezTo>
                  <a:cubicBezTo>
                    <a:pt x="1381929" y="2488177"/>
                    <a:pt x="1369991" y="2429757"/>
                    <a:pt x="1365228" y="2368924"/>
                  </a:cubicBezTo>
                  <a:cubicBezTo>
                    <a:pt x="1373356" y="2357367"/>
                    <a:pt x="1972924" y="2270181"/>
                    <a:pt x="1980861" y="2269165"/>
                  </a:cubicBezTo>
                  <a:cubicBezTo>
                    <a:pt x="2103480" y="2253925"/>
                    <a:pt x="2359892" y="2244019"/>
                    <a:pt x="2483464" y="2244400"/>
                  </a:cubicBezTo>
                  <a:lnTo>
                    <a:pt x="2483464" y="2244400"/>
                  </a:lnTo>
                  <a:close/>
                  <a:moveTo>
                    <a:pt x="1217654" y="2008878"/>
                  </a:moveTo>
                  <a:cubicBezTo>
                    <a:pt x="1220067" y="2009768"/>
                    <a:pt x="1222417" y="2011736"/>
                    <a:pt x="1224449" y="2015356"/>
                  </a:cubicBezTo>
                  <a:cubicBezTo>
                    <a:pt x="1231688" y="2027992"/>
                    <a:pt x="1219051" y="2037200"/>
                    <a:pt x="1209781" y="2043296"/>
                  </a:cubicBezTo>
                  <a:cubicBezTo>
                    <a:pt x="1173585" y="2067171"/>
                    <a:pt x="1140057" y="2095175"/>
                    <a:pt x="1098782" y="2111114"/>
                  </a:cubicBezTo>
                  <a:cubicBezTo>
                    <a:pt x="1076811" y="2119623"/>
                    <a:pt x="1053951" y="2125846"/>
                    <a:pt x="1031663" y="2125655"/>
                  </a:cubicBezTo>
                  <a:cubicBezTo>
                    <a:pt x="988610" y="2125211"/>
                    <a:pt x="951653" y="2142356"/>
                    <a:pt x="915394" y="2160072"/>
                  </a:cubicBezTo>
                  <a:cubicBezTo>
                    <a:pt x="841925" y="2195886"/>
                    <a:pt x="765090" y="2215952"/>
                    <a:pt x="683937" y="2224588"/>
                  </a:cubicBezTo>
                  <a:cubicBezTo>
                    <a:pt x="655044" y="2227700"/>
                    <a:pt x="625453" y="2224715"/>
                    <a:pt x="596751" y="2233161"/>
                  </a:cubicBezTo>
                  <a:cubicBezTo>
                    <a:pt x="586083" y="2236272"/>
                    <a:pt x="573701" y="2235510"/>
                    <a:pt x="563096" y="2220778"/>
                  </a:cubicBezTo>
                  <a:cubicBezTo>
                    <a:pt x="586845" y="2216016"/>
                    <a:pt x="608562" y="2213666"/>
                    <a:pt x="628755" y="2213857"/>
                  </a:cubicBezTo>
                  <a:cubicBezTo>
                    <a:pt x="742801" y="2214619"/>
                    <a:pt x="845354" y="2174487"/>
                    <a:pt x="948541" y="2132831"/>
                  </a:cubicBezTo>
                  <a:cubicBezTo>
                    <a:pt x="1032933" y="2098795"/>
                    <a:pt x="1113006" y="2056631"/>
                    <a:pt x="1194604" y="2017007"/>
                  </a:cubicBezTo>
                  <a:cubicBezTo>
                    <a:pt x="1199367" y="2014721"/>
                    <a:pt x="1204764" y="2010657"/>
                    <a:pt x="1210034" y="2009069"/>
                  </a:cubicBezTo>
                  <a:cubicBezTo>
                    <a:pt x="1212638" y="2008180"/>
                    <a:pt x="1215242" y="2007990"/>
                    <a:pt x="1217654" y="2008878"/>
                  </a:cubicBezTo>
                  <a:lnTo>
                    <a:pt x="1217654" y="2008878"/>
                  </a:lnTo>
                  <a:close/>
                  <a:moveTo>
                    <a:pt x="418761" y="1536121"/>
                  </a:moveTo>
                  <a:cubicBezTo>
                    <a:pt x="447463" y="1536439"/>
                    <a:pt x="476228" y="1537582"/>
                    <a:pt x="504867" y="1538344"/>
                  </a:cubicBezTo>
                  <a:cubicBezTo>
                    <a:pt x="530457" y="1539042"/>
                    <a:pt x="552111" y="1553330"/>
                    <a:pt x="564176" y="1578095"/>
                  </a:cubicBezTo>
                  <a:cubicBezTo>
                    <a:pt x="568303" y="1586540"/>
                    <a:pt x="570780" y="1595176"/>
                    <a:pt x="563223" y="1602796"/>
                  </a:cubicBezTo>
                  <a:cubicBezTo>
                    <a:pt x="555794" y="1610289"/>
                    <a:pt x="548301" y="1605146"/>
                    <a:pt x="541252" y="1601590"/>
                  </a:cubicBezTo>
                  <a:cubicBezTo>
                    <a:pt x="500739" y="1581079"/>
                    <a:pt x="458385" y="1565521"/>
                    <a:pt x="414760" y="1553012"/>
                  </a:cubicBezTo>
                  <a:cubicBezTo>
                    <a:pt x="401489" y="1549202"/>
                    <a:pt x="389551" y="1549583"/>
                    <a:pt x="375898" y="1551996"/>
                  </a:cubicBezTo>
                  <a:cubicBezTo>
                    <a:pt x="267377" y="1570665"/>
                    <a:pt x="196638" y="1639690"/>
                    <a:pt x="139424" y="1727193"/>
                  </a:cubicBezTo>
                  <a:cubicBezTo>
                    <a:pt x="123867" y="1751005"/>
                    <a:pt x="109452" y="1775516"/>
                    <a:pt x="94784" y="1799900"/>
                  </a:cubicBezTo>
                  <a:cubicBezTo>
                    <a:pt x="65256" y="1849176"/>
                    <a:pt x="47730" y="1901500"/>
                    <a:pt x="54525" y="1960047"/>
                  </a:cubicBezTo>
                  <a:cubicBezTo>
                    <a:pt x="56049" y="1973128"/>
                    <a:pt x="54334" y="1986844"/>
                    <a:pt x="39856" y="1990971"/>
                  </a:cubicBezTo>
                  <a:cubicBezTo>
                    <a:pt x="23981" y="1995544"/>
                    <a:pt x="22457" y="1979542"/>
                    <a:pt x="16742" y="1970334"/>
                  </a:cubicBezTo>
                  <a:cubicBezTo>
                    <a:pt x="-16151" y="1917058"/>
                    <a:pt x="4804" y="1870068"/>
                    <a:pt x="33443" y="1823522"/>
                  </a:cubicBezTo>
                  <a:cubicBezTo>
                    <a:pt x="70971" y="1762562"/>
                    <a:pt x="123867" y="1714048"/>
                    <a:pt x="166793" y="1657533"/>
                  </a:cubicBezTo>
                  <a:cubicBezTo>
                    <a:pt x="189272" y="1627942"/>
                    <a:pt x="219625" y="1606225"/>
                    <a:pt x="249279" y="1574983"/>
                  </a:cubicBezTo>
                  <a:cubicBezTo>
                    <a:pt x="228070" y="1579936"/>
                    <a:pt x="215815" y="1587556"/>
                    <a:pt x="205147" y="1598351"/>
                  </a:cubicBezTo>
                  <a:cubicBezTo>
                    <a:pt x="143806" y="1660327"/>
                    <a:pt x="79163" y="1719192"/>
                    <a:pt x="27474" y="1790121"/>
                  </a:cubicBezTo>
                  <a:cubicBezTo>
                    <a:pt x="22521" y="1796979"/>
                    <a:pt x="15790" y="1804536"/>
                    <a:pt x="8297" y="1801551"/>
                  </a:cubicBezTo>
                  <a:cubicBezTo>
                    <a:pt x="-2181" y="1797424"/>
                    <a:pt x="2709" y="1787009"/>
                    <a:pt x="3725" y="1778120"/>
                  </a:cubicBezTo>
                  <a:cubicBezTo>
                    <a:pt x="15091" y="1676393"/>
                    <a:pt x="88878" y="1626037"/>
                    <a:pt x="168126" y="1583492"/>
                  </a:cubicBezTo>
                  <a:cubicBezTo>
                    <a:pt x="247374" y="1540947"/>
                    <a:pt x="332718" y="1535105"/>
                    <a:pt x="418761" y="1536121"/>
                  </a:cubicBezTo>
                  <a:lnTo>
                    <a:pt x="418761" y="1536121"/>
                  </a:lnTo>
                  <a:close/>
                  <a:moveTo>
                    <a:pt x="1125770" y="1100257"/>
                  </a:moveTo>
                  <a:cubicBezTo>
                    <a:pt x="1144566" y="1105782"/>
                    <a:pt x="1140502" y="1124196"/>
                    <a:pt x="1140629" y="1139056"/>
                  </a:cubicBezTo>
                  <a:cubicBezTo>
                    <a:pt x="1140756" y="1153216"/>
                    <a:pt x="1140692" y="1167503"/>
                    <a:pt x="1140692" y="1181791"/>
                  </a:cubicBezTo>
                  <a:cubicBezTo>
                    <a:pt x="1144503" y="1230940"/>
                    <a:pt x="1140692" y="1278502"/>
                    <a:pt x="1108053" y="1318570"/>
                  </a:cubicBezTo>
                  <a:cubicBezTo>
                    <a:pt x="1084050" y="1348034"/>
                    <a:pt x="1048363" y="1362703"/>
                    <a:pt x="1019407" y="1386197"/>
                  </a:cubicBezTo>
                  <a:cubicBezTo>
                    <a:pt x="987086" y="1412487"/>
                    <a:pt x="952859" y="1436490"/>
                    <a:pt x="919839" y="1461953"/>
                  </a:cubicBezTo>
                  <a:cubicBezTo>
                    <a:pt x="898694" y="1478272"/>
                    <a:pt x="889296" y="1500688"/>
                    <a:pt x="889296" y="1527231"/>
                  </a:cubicBezTo>
                  <a:cubicBezTo>
                    <a:pt x="889296" y="1554917"/>
                    <a:pt x="889232" y="1582603"/>
                    <a:pt x="889296" y="1610289"/>
                  </a:cubicBezTo>
                  <a:cubicBezTo>
                    <a:pt x="889296" y="1621592"/>
                    <a:pt x="888470" y="1631562"/>
                    <a:pt x="873929" y="1634038"/>
                  </a:cubicBezTo>
                  <a:cubicBezTo>
                    <a:pt x="837734" y="1640134"/>
                    <a:pt x="801285" y="1640071"/>
                    <a:pt x="764836" y="1638610"/>
                  </a:cubicBezTo>
                  <a:cubicBezTo>
                    <a:pt x="756454" y="1638293"/>
                    <a:pt x="745468" y="1637467"/>
                    <a:pt x="741404" y="1628895"/>
                  </a:cubicBezTo>
                  <a:cubicBezTo>
                    <a:pt x="736515" y="1618608"/>
                    <a:pt x="746929" y="1613020"/>
                    <a:pt x="752898" y="1607114"/>
                  </a:cubicBezTo>
                  <a:cubicBezTo>
                    <a:pt x="810556" y="1549520"/>
                    <a:pt x="848084" y="1476495"/>
                    <a:pt x="899964" y="1414582"/>
                  </a:cubicBezTo>
                  <a:cubicBezTo>
                    <a:pt x="975656" y="1324349"/>
                    <a:pt x="1034076" y="1222304"/>
                    <a:pt x="1098656" y="1124387"/>
                  </a:cubicBezTo>
                  <a:cubicBezTo>
                    <a:pt x="1105196" y="1114545"/>
                    <a:pt x="1108117" y="1095050"/>
                    <a:pt x="1125770" y="1100257"/>
                  </a:cubicBezTo>
                  <a:lnTo>
                    <a:pt x="1125770" y="1100257"/>
                  </a:lnTo>
                  <a:close/>
                  <a:moveTo>
                    <a:pt x="799443" y="476751"/>
                  </a:moveTo>
                  <a:cubicBezTo>
                    <a:pt x="803317" y="475671"/>
                    <a:pt x="807063" y="475862"/>
                    <a:pt x="809921" y="479291"/>
                  </a:cubicBezTo>
                  <a:cubicBezTo>
                    <a:pt x="817541" y="488244"/>
                    <a:pt x="805984" y="493578"/>
                    <a:pt x="800904" y="497832"/>
                  </a:cubicBezTo>
                  <a:cubicBezTo>
                    <a:pt x="763185" y="529265"/>
                    <a:pt x="746548" y="570540"/>
                    <a:pt x="738547" y="617911"/>
                  </a:cubicBezTo>
                  <a:cubicBezTo>
                    <a:pt x="732006" y="657281"/>
                    <a:pt x="707368" y="687253"/>
                    <a:pt x="676507" y="711383"/>
                  </a:cubicBezTo>
                  <a:cubicBezTo>
                    <a:pt x="660251" y="724147"/>
                    <a:pt x="645138" y="737672"/>
                    <a:pt x="633137" y="754309"/>
                  </a:cubicBezTo>
                  <a:cubicBezTo>
                    <a:pt x="629263" y="759707"/>
                    <a:pt x="624945" y="766628"/>
                    <a:pt x="629073" y="774185"/>
                  </a:cubicBezTo>
                  <a:cubicBezTo>
                    <a:pt x="633200" y="781805"/>
                    <a:pt x="639741" y="782821"/>
                    <a:pt x="647297" y="779709"/>
                  </a:cubicBezTo>
                  <a:cubicBezTo>
                    <a:pt x="657140" y="775201"/>
                    <a:pt x="662664" y="781614"/>
                    <a:pt x="666919" y="788472"/>
                  </a:cubicBezTo>
                  <a:cubicBezTo>
                    <a:pt x="671554" y="795965"/>
                    <a:pt x="671300" y="804919"/>
                    <a:pt x="664569" y="810634"/>
                  </a:cubicBezTo>
                  <a:cubicBezTo>
                    <a:pt x="615293" y="852163"/>
                    <a:pt x="614023" y="911472"/>
                    <a:pt x="605260" y="968241"/>
                  </a:cubicBezTo>
                  <a:cubicBezTo>
                    <a:pt x="599037" y="1008436"/>
                    <a:pt x="591036" y="1048378"/>
                    <a:pt x="584115" y="1088509"/>
                  </a:cubicBezTo>
                  <a:cubicBezTo>
                    <a:pt x="582972" y="1095177"/>
                    <a:pt x="579797" y="1100130"/>
                    <a:pt x="575161" y="1104384"/>
                  </a:cubicBezTo>
                  <a:cubicBezTo>
                    <a:pt x="571415" y="1107877"/>
                    <a:pt x="567986" y="1114100"/>
                    <a:pt x="562144" y="1111560"/>
                  </a:cubicBezTo>
                  <a:cubicBezTo>
                    <a:pt x="554524" y="1108258"/>
                    <a:pt x="557127" y="1100765"/>
                    <a:pt x="559159" y="1095240"/>
                  </a:cubicBezTo>
                  <a:cubicBezTo>
                    <a:pt x="599164" y="986719"/>
                    <a:pt x="597132" y="873499"/>
                    <a:pt x="594148" y="760659"/>
                  </a:cubicBezTo>
                  <a:cubicBezTo>
                    <a:pt x="592433" y="695445"/>
                    <a:pt x="616627" y="640898"/>
                    <a:pt x="651679" y="589717"/>
                  </a:cubicBezTo>
                  <a:cubicBezTo>
                    <a:pt x="685651" y="540124"/>
                    <a:pt x="733594" y="506596"/>
                    <a:pt x="787759" y="481767"/>
                  </a:cubicBezTo>
                  <a:cubicBezTo>
                    <a:pt x="791442" y="480179"/>
                    <a:pt x="795570" y="477830"/>
                    <a:pt x="799443" y="476751"/>
                  </a:cubicBezTo>
                  <a:lnTo>
                    <a:pt x="799443" y="476751"/>
                  </a:lnTo>
                  <a:close/>
                  <a:moveTo>
                    <a:pt x="2509562" y="1326"/>
                  </a:moveTo>
                  <a:cubicBezTo>
                    <a:pt x="2515595" y="-960"/>
                    <a:pt x="2521881" y="-515"/>
                    <a:pt x="2526961" y="4438"/>
                  </a:cubicBezTo>
                  <a:cubicBezTo>
                    <a:pt x="2532232" y="9581"/>
                    <a:pt x="2532549" y="15360"/>
                    <a:pt x="2528549" y="21329"/>
                  </a:cubicBezTo>
                  <a:cubicBezTo>
                    <a:pt x="2499974" y="63873"/>
                    <a:pt x="2496164" y="114864"/>
                    <a:pt x="2480860" y="161981"/>
                  </a:cubicBezTo>
                  <a:cubicBezTo>
                    <a:pt x="2476669" y="174935"/>
                    <a:pt x="2474891" y="189540"/>
                    <a:pt x="2480860" y="201351"/>
                  </a:cubicBezTo>
                  <a:cubicBezTo>
                    <a:pt x="2515086" y="268852"/>
                    <a:pt x="2499466" y="332415"/>
                    <a:pt x="2468097" y="395217"/>
                  </a:cubicBezTo>
                  <a:cubicBezTo>
                    <a:pt x="2461747" y="407726"/>
                    <a:pt x="2455270" y="420299"/>
                    <a:pt x="2456539" y="439032"/>
                  </a:cubicBezTo>
                  <a:cubicBezTo>
                    <a:pt x="2428536" y="413632"/>
                    <a:pt x="2414630" y="358958"/>
                    <a:pt x="2426060" y="331717"/>
                  </a:cubicBezTo>
                  <a:cubicBezTo>
                    <a:pt x="2430441" y="321239"/>
                    <a:pt x="2438379" y="318191"/>
                    <a:pt x="2447078" y="325748"/>
                  </a:cubicBezTo>
                  <a:cubicBezTo>
                    <a:pt x="2454952" y="332606"/>
                    <a:pt x="2461239" y="341369"/>
                    <a:pt x="2470954" y="352418"/>
                  </a:cubicBezTo>
                  <a:cubicBezTo>
                    <a:pt x="2485813" y="311333"/>
                    <a:pt x="2499910" y="269677"/>
                    <a:pt x="2476733" y="232466"/>
                  </a:cubicBezTo>
                  <a:cubicBezTo>
                    <a:pt x="2452602" y="193795"/>
                    <a:pt x="2459143" y="155695"/>
                    <a:pt x="2463271" y="116769"/>
                  </a:cubicBezTo>
                  <a:cubicBezTo>
                    <a:pt x="2466763" y="83432"/>
                    <a:pt x="2473113" y="49904"/>
                    <a:pt x="2492036" y="20630"/>
                  </a:cubicBezTo>
                  <a:cubicBezTo>
                    <a:pt x="2496926" y="13073"/>
                    <a:pt x="2500672" y="4755"/>
                    <a:pt x="2509562" y="1326"/>
                  </a:cubicBezTo>
                  <a:lnTo>
                    <a:pt x="2509562" y="1326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6">
              <a:extLst>
                <a:ext uri="{FF2B5EF4-FFF2-40B4-BE49-F238E27FC236}">
                  <a16:creationId xmlns:a16="http://schemas.microsoft.com/office/drawing/2014/main" id="{98625878-E843-4571-85A1-45288E38093E}"/>
                </a:ext>
              </a:extLst>
            </p:cNvPr>
            <p:cNvSpPr/>
            <p:nvPr/>
          </p:nvSpPr>
          <p:spPr>
            <a:xfrm>
              <a:off x="5863775" y="3041659"/>
              <a:ext cx="893068" cy="238813"/>
            </a:xfrm>
            <a:custGeom>
              <a:avLst/>
              <a:gdLst>
                <a:gd name="connsiteX0" fmla="*/ 0 w 893068"/>
                <a:gd name="connsiteY0" fmla="*/ 238813 h 238813"/>
                <a:gd name="connsiteX1" fmla="*/ 60389 w 893068"/>
                <a:gd name="connsiteY1" fmla="*/ 145977 h 238813"/>
                <a:gd name="connsiteX2" fmla="*/ 132461 w 893068"/>
                <a:gd name="connsiteY2" fmla="*/ 126482 h 238813"/>
                <a:gd name="connsiteX3" fmla="*/ 522224 w 893068"/>
                <a:gd name="connsiteY3" fmla="*/ 63935 h 238813"/>
                <a:gd name="connsiteX4" fmla="*/ 747522 w 893068"/>
                <a:gd name="connsiteY4" fmla="*/ 29835 h 238813"/>
                <a:gd name="connsiteX5" fmla="*/ 849440 w 893068"/>
                <a:gd name="connsiteY5" fmla="*/ 12754 h 238813"/>
                <a:gd name="connsiteX6" fmla="*/ 860933 w 893068"/>
                <a:gd name="connsiteY6" fmla="*/ 2657 h 238813"/>
                <a:gd name="connsiteX7" fmla="*/ 889064 w 893068"/>
                <a:gd name="connsiteY7" fmla="*/ 32185 h 238813"/>
                <a:gd name="connsiteX8" fmla="*/ 857568 w 893068"/>
                <a:gd name="connsiteY8" fmla="*/ 93526 h 238813"/>
                <a:gd name="connsiteX9" fmla="*/ 783590 w 893068"/>
                <a:gd name="connsiteY9" fmla="*/ 132451 h 238813"/>
                <a:gd name="connsiteX10" fmla="*/ 530924 w 893068"/>
                <a:gd name="connsiteY10" fmla="*/ 165407 h 238813"/>
                <a:gd name="connsiteX11" fmla="*/ 333439 w 893068"/>
                <a:gd name="connsiteY11" fmla="*/ 190490 h 238813"/>
                <a:gd name="connsiteX12" fmla="*/ 18605 w 893068"/>
                <a:gd name="connsiteY12" fmla="*/ 237861 h 238813"/>
                <a:gd name="connsiteX13" fmla="*/ 0 w 893068"/>
                <a:gd name="connsiteY13" fmla="*/ 238813 h 238813"/>
                <a:gd name="connsiteX14" fmla="*/ 0 w 893068"/>
                <a:gd name="connsiteY14" fmla="*/ 238813 h 23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068" h="238813">
                  <a:moveTo>
                    <a:pt x="0" y="238813"/>
                  </a:moveTo>
                  <a:cubicBezTo>
                    <a:pt x="17843" y="206365"/>
                    <a:pt x="39688" y="176329"/>
                    <a:pt x="60389" y="145977"/>
                  </a:cubicBezTo>
                  <a:cubicBezTo>
                    <a:pt x="74803" y="124831"/>
                    <a:pt x="107696" y="130927"/>
                    <a:pt x="132461" y="126482"/>
                  </a:cubicBezTo>
                  <a:cubicBezTo>
                    <a:pt x="262001" y="103241"/>
                    <a:pt x="392938" y="89335"/>
                    <a:pt x="522224" y="63935"/>
                  </a:cubicBezTo>
                  <a:cubicBezTo>
                    <a:pt x="596710" y="49329"/>
                    <a:pt x="672338" y="40757"/>
                    <a:pt x="747522" y="29835"/>
                  </a:cubicBezTo>
                  <a:cubicBezTo>
                    <a:pt x="781622" y="24882"/>
                    <a:pt x="814324" y="11928"/>
                    <a:pt x="849440" y="12754"/>
                  </a:cubicBezTo>
                  <a:cubicBezTo>
                    <a:pt x="855027" y="12881"/>
                    <a:pt x="858583" y="7737"/>
                    <a:pt x="860933" y="2657"/>
                  </a:cubicBezTo>
                  <a:cubicBezTo>
                    <a:pt x="892683" y="-4391"/>
                    <a:pt x="898271" y="1641"/>
                    <a:pt x="889064" y="32185"/>
                  </a:cubicBezTo>
                  <a:cubicBezTo>
                    <a:pt x="882269" y="54600"/>
                    <a:pt x="871474" y="74984"/>
                    <a:pt x="857568" y="93526"/>
                  </a:cubicBezTo>
                  <a:cubicBezTo>
                    <a:pt x="839216" y="117973"/>
                    <a:pt x="816927" y="130737"/>
                    <a:pt x="783590" y="132451"/>
                  </a:cubicBezTo>
                  <a:cubicBezTo>
                    <a:pt x="698754" y="136896"/>
                    <a:pt x="615188" y="154359"/>
                    <a:pt x="530924" y="165407"/>
                  </a:cubicBezTo>
                  <a:cubicBezTo>
                    <a:pt x="465138" y="174044"/>
                    <a:pt x="398717" y="179187"/>
                    <a:pt x="333439" y="190490"/>
                  </a:cubicBezTo>
                  <a:cubicBezTo>
                    <a:pt x="228791" y="208588"/>
                    <a:pt x="122365" y="214112"/>
                    <a:pt x="18605" y="237861"/>
                  </a:cubicBezTo>
                  <a:cubicBezTo>
                    <a:pt x="12636" y="239322"/>
                    <a:pt x="6223" y="238560"/>
                    <a:pt x="0" y="238813"/>
                  </a:cubicBezTo>
                  <a:lnTo>
                    <a:pt x="0" y="23881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7">
              <a:extLst>
                <a:ext uri="{FF2B5EF4-FFF2-40B4-BE49-F238E27FC236}">
                  <a16:creationId xmlns:a16="http://schemas.microsoft.com/office/drawing/2014/main" id="{810761E2-601A-47A7-9714-1E83C07889A6}"/>
                </a:ext>
              </a:extLst>
            </p:cNvPr>
            <p:cNvSpPr/>
            <p:nvPr/>
          </p:nvSpPr>
          <p:spPr>
            <a:xfrm>
              <a:off x="5860168" y="2835875"/>
              <a:ext cx="898387" cy="278735"/>
            </a:xfrm>
            <a:custGeom>
              <a:avLst/>
              <a:gdLst>
                <a:gd name="connsiteX0" fmla="*/ 13703 w 898387"/>
                <a:gd name="connsiteY0" fmla="*/ 278736 h 278735"/>
                <a:gd name="connsiteX1" fmla="*/ 4306 w 898387"/>
                <a:gd name="connsiteY1" fmla="*/ 263814 h 278735"/>
                <a:gd name="connsiteX2" fmla="*/ 82347 w 898387"/>
                <a:gd name="connsiteY2" fmla="*/ 153006 h 278735"/>
                <a:gd name="connsiteX3" fmla="*/ 112192 w 898387"/>
                <a:gd name="connsiteY3" fmla="*/ 133257 h 278735"/>
                <a:gd name="connsiteX4" fmla="*/ 326568 w 898387"/>
                <a:gd name="connsiteY4" fmla="*/ 98904 h 278735"/>
                <a:gd name="connsiteX5" fmla="*/ 642798 w 898387"/>
                <a:gd name="connsiteY5" fmla="*/ 46961 h 278735"/>
                <a:gd name="connsiteX6" fmla="*/ 842252 w 898387"/>
                <a:gd name="connsiteY6" fmla="*/ 13242 h 278735"/>
                <a:gd name="connsiteX7" fmla="*/ 814629 w 898387"/>
                <a:gd name="connsiteY7" fmla="*/ 3908 h 278735"/>
                <a:gd name="connsiteX8" fmla="*/ 888987 w 898387"/>
                <a:gd name="connsiteY8" fmla="*/ 16545 h 278735"/>
                <a:gd name="connsiteX9" fmla="*/ 880669 w 898387"/>
                <a:gd name="connsiteY9" fmla="*/ 91348 h 278735"/>
                <a:gd name="connsiteX10" fmla="*/ 783260 w 898387"/>
                <a:gd name="connsiteY10" fmla="*/ 166023 h 278735"/>
                <a:gd name="connsiteX11" fmla="*/ 175628 w 898387"/>
                <a:gd name="connsiteY11" fmla="*/ 265592 h 278735"/>
                <a:gd name="connsiteX12" fmla="*/ 13703 w 898387"/>
                <a:gd name="connsiteY12" fmla="*/ 278736 h 278735"/>
                <a:gd name="connsiteX13" fmla="*/ 13703 w 898387"/>
                <a:gd name="connsiteY13" fmla="*/ 278736 h 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8387" h="278735">
                  <a:moveTo>
                    <a:pt x="13703" y="278736"/>
                  </a:moveTo>
                  <a:cubicBezTo>
                    <a:pt x="3162" y="278355"/>
                    <a:pt x="-5537" y="275498"/>
                    <a:pt x="4306" y="263814"/>
                  </a:cubicBezTo>
                  <a:cubicBezTo>
                    <a:pt x="33452" y="229079"/>
                    <a:pt x="59360" y="192185"/>
                    <a:pt x="82347" y="153006"/>
                  </a:cubicBezTo>
                  <a:cubicBezTo>
                    <a:pt x="88253" y="142973"/>
                    <a:pt x="97397" y="133639"/>
                    <a:pt x="112192" y="133257"/>
                  </a:cubicBezTo>
                  <a:cubicBezTo>
                    <a:pt x="185027" y="131162"/>
                    <a:pt x="255321" y="111414"/>
                    <a:pt x="326568" y="98904"/>
                  </a:cubicBezTo>
                  <a:cubicBezTo>
                    <a:pt x="431851" y="80489"/>
                    <a:pt x="536436" y="59026"/>
                    <a:pt x="642798" y="46961"/>
                  </a:cubicBezTo>
                  <a:cubicBezTo>
                    <a:pt x="709283" y="39404"/>
                    <a:pt x="775831" y="29626"/>
                    <a:pt x="842252" y="13242"/>
                  </a:cubicBezTo>
                  <a:cubicBezTo>
                    <a:pt x="833870" y="6194"/>
                    <a:pt x="820534" y="14957"/>
                    <a:pt x="814629" y="3908"/>
                  </a:cubicBezTo>
                  <a:cubicBezTo>
                    <a:pt x="840855" y="352"/>
                    <a:pt x="869874" y="-6887"/>
                    <a:pt x="888987" y="16545"/>
                  </a:cubicBezTo>
                  <a:cubicBezTo>
                    <a:pt x="909434" y="41564"/>
                    <a:pt x="891782" y="67535"/>
                    <a:pt x="880669" y="91348"/>
                  </a:cubicBezTo>
                  <a:cubicBezTo>
                    <a:pt x="861365" y="132876"/>
                    <a:pt x="829043" y="158467"/>
                    <a:pt x="783260" y="166023"/>
                  </a:cubicBezTo>
                  <a:cubicBezTo>
                    <a:pt x="580759" y="199361"/>
                    <a:pt x="378448" y="233778"/>
                    <a:pt x="175628" y="265592"/>
                  </a:cubicBezTo>
                  <a:cubicBezTo>
                    <a:pt x="122415" y="273847"/>
                    <a:pt x="67742" y="274545"/>
                    <a:pt x="13703" y="278736"/>
                  </a:cubicBezTo>
                  <a:lnTo>
                    <a:pt x="13703" y="278736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8">
              <a:extLst>
                <a:ext uri="{FF2B5EF4-FFF2-40B4-BE49-F238E27FC236}">
                  <a16:creationId xmlns:a16="http://schemas.microsoft.com/office/drawing/2014/main" id="{2FE5EC51-3DB0-4146-9CA2-F291B8C1524F}"/>
                </a:ext>
              </a:extLst>
            </p:cNvPr>
            <p:cNvSpPr/>
            <p:nvPr/>
          </p:nvSpPr>
          <p:spPr>
            <a:xfrm>
              <a:off x="5858377" y="2631694"/>
              <a:ext cx="925800" cy="267842"/>
            </a:xfrm>
            <a:custGeom>
              <a:avLst/>
              <a:gdLst>
                <a:gd name="connsiteX0" fmla="*/ 117603 w 925800"/>
                <a:gd name="connsiteY0" fmla="*/ 267843 h 267842"/>
                <a:gd name="connsiteX1" fmla="*/ 92647 w 925800"/>
                <a:gd name="connsiteY1" fmla="*/ 241681 h 267842"/>
                <a:gd name="connsiteX2" fmla="*/ 13907 w 925800"/>
                <a:gd name="connsiteY2" fmla="*/ 183070 h 267842"/>
                <a:gd name="connsiteX3" fmla="*/ 1842 w 925800"/>
                <a:gd name="connsiteY3" fmla="*/ 153416 h 267842"/>
                <a:gd name="connsiteX4" fmla="*/ 28195 w 925800"/>
                <a:gd name="connsiteY4" fmla="*/ 139192 h 267842"/>
                <a:gd name="connsiteX5" fmla="*/ 398908 w 925800"/>
                <a:gd name="connsiteY5" fmla="*/ 76835 h 267842"/>
                <a:gd name="connsiteX6" fmla="*/ 707328 w 925800"/>
                <a:gd name="connsiteY6" fmla="*/ 26797 h 267842"/>
                <a:gd name="connsiteX7" fmla="*/ 861251 w 925800"/>
                <a:gd name="connsiteY7" fmla="*/ 0 h 267842"/>
                <a:gd name="connsiteX8" fmla="*/ 925260 w 925800"/>
                <a:gd name="connsiteY8" fmla="*/ 112586 h 267842"/>
                <a:gd name="connsiteX9" fmla="*/ 902844 w 925800"/>
                <a:gd name="connsiteY9" fmla="*/ 140526 h 267842"/>
                <a:gd name="connsiteX10" fmla="*/ 484125 w 925800"/>
                <a:gd name="connsiteY10" fmla="*/ 209423 h 267842"/>
                <a:gd name="connsiteX11" fmla="*/ 146813 w 925800"/>
                <a:gd name="connsiteY11" fmla="*/ 266510 h 267842"/>
                <a:gd name="connsiteX12" fmla="*/ 117603 w 925800"/>
                <a:gd name="connsiteY12" fmla="*/ 267843 h 267842"/>
                <a:gd name="connsiteX13" fmla="*/ 117603 w 925800"/>
                <a:gd name="connsiteY13" fmla="*/ 267843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5800" h="267842">
                  <a:moveTo>
                    <a:pt x="117603" y="267843"/>
                  </a:moveTo>
                  <a:cubicBezTo>
                    <a:pt x="112904" y="255651"/>
                    <a:pt x="103951" y="248412"/>
                    <a:pt x="92647" y="241681"/>
                  </a:cubicBezTo>
                  <a:cubicBezTo>
                    <a:pt x="64454" y="224980"/>
                    <a:pt x="37022" y="206820"/>
                    <a:pt x="13907" y="183070"/>
                  </a:cubicBezTo>
                  <a:cubicBezTo>
                    <a:pt x="5843" y="174752"/>
                    <a:pt x="-4190" y="166942"/>
                    <a:pt x="1842" y="153416"/>
                  </a:cubicBezTo>
                  <a:cubicBezTo>
                    <a:pt x="6795" y="142304"/>
                    <a:pt x="16955" y="141033"/>
                    <a:pt x="28195" y="139192"/>
                  </a:cubicBezTo>
                  <a:cubicBezTo>
                    <a:pt x="151829" y="118872"/>
                    <a:pt x="275337" y="97345"/>
                    <a:pt x="398908" y="76835"/>
                  </a:cubicBezTo>
                  <a:cubicBezTo>
                    <a:pt x="501651" y="59817"/>
                    <a:pt x="604585" y="43815"/>
                    <a:pt x="707328" y="26797"/>
                  </a:cubicBezTo>
                  <a:cubicBezTo>
                    <a:pt x="758699" y="18351"/>
                    <a:pt x="809880" y="8954"/>
                    <a:pt x="861251" y="0"/>
                  </a:cubicBezTo>
                  <a:cubicBezTo>
                    <a:pt x="898463" y="28385"/>
                    <a:pt x="918465" y="66865"/>
                    <a:pt x="925260" y="112586"/>
                  </a:cubicBezTo>
                  <a:cubicBezTo>
                    <a:pt x="927736" y="129159"/>
                    <a:pt x="921957" y="137477"/>
                    <a:pt x="902844" y="140526"/>
                  </a:cubicBezTo>
                  <a:cubicBezTo>
                    <a:pt x="763207" y="162623"/>
                    <a:pt x="623698" y="186118"/>
                    <a:pt x="484125" y="209423"/>
                  </a:cubicBezTo>
                  <a:cubicBezTo>
                    <a:pt x="371666" y="228219"/>
                    <a:pt x="259272" y="247650"/>
                    <a:pt x="146813" y="266510"/>
                  </a:cubicBezTo>
                  <a:cubicBezTo>
                    <a:pt x="137224" y="268097"/>
                    <a:pt x="127319" y="267526"/>
                    <a:pt x="117603" y="267843"/>
                  </a:cubicBezTo>
                  <a:lnTo>
                    <a:pt x="117603" y="26784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9">
              <a:extLst>
                <a:ext uri="{FF2B5EF4-FFF2-40B4-BE49-F238E27FC236}">
                  <a16:creationId xmlns:a16="http://schemas.microsoft.com/office/drawing/2014/main" id="{B6363C7F-D209-4FAF-8E56-855456E2E8EE}"/>
                </a:ext>
              </a:extLst>
            </p:cNvPr>
            <p:cNvSpPr/>
            <p:nvPr/>
          </p:nvSpPr>
          <p:spPr>
            <a:xfrm>
              <a:off x="5911210" y="3391598"/>
              <a:ext cx="1055247" cy="273494"/>
            </a:xfrm>
            <a:custGeom>
              <a:avLst/>
              <a:gdLst>
                <a:gd name="connsiteX0" fmla="*/ 0 w 1055247"/>
                <a:gd name="connsiteY0" fmla="*/ 226123 h 273494"/>
                <a:gd name="connsiteX1" fmla="*/ 15113 w 1055247"/>
                <a:gd name="connsiteY1" fmla="*/ 214821 h 273494"/>
                <a:gd name="connsiteX2" fmla="*/ 119698 w 1055247"/>
                <a:gd name="connsiteY2" fmla="*/ 198438 h 273494"/>
                <a:gd name="connsiteX3" fmla="*/ 186690 w 1055247"/>
                <a:gd name="connsiteY3" fmla="*/ 158496 h 273494"/>
                <a:gd name="connsiteX4" fmla="*/ 304102 w 1055247"/>
                <a:gd name="connsiteY4" fmla="*/ 96965 h 273494"/>
                <a:gd name="connsiteX5" fmla="*/ 550926 w 1055247"/>
                <a:gd name="connsiteY5" fmla="*/ 66294 h 273494"/>
                <a:gd name="connsiteX6" fmla="*/ 805434 w 1055247"/>
                <a:gd name="connsiteY6" fmla="*/ 32258 h 273494"/>
                <a:gd name="connsiteX7" fmla="*/ 1044004 w 1055247"/>
                <a:gd name="connsiteY7" fmla="*/ 0 h 273494"/>
                <a:gd name="connsiteX8" fmla="*/ 1053021 w 1055247"/>
                <a:gd name="connsiteY8" fmla="*/ 39370 h 273494"/>
                <a:gd name="connsiteX9" fmla="*/ 1023811 w 1055247"/>
                <a:gd name="connsiteY9" fmla="*/ 125032 h 273494"/>
                <a:gd name="connsiteX10" fmla="*/ 970217 w 1055247"/>
                <a:gd name="connsiteY10" fmla="*/ 152908 h 273494"/>
                <a:gd name="connsiteX11" fmla="*/ 773557 w 1055247"/>
                <a:gd name="connsiteY11" fmla="*/ 158686 h 273494"/>
                <a:gd name="connsiteX12" fmla="*/ 522923 w 1055247"/>
                <a:gd name="connsiteY12" fmla="*/ 188151 h 273494"/>
                <a:gd name="connsiteX13" fmla="*/ 301752 w 1055247"/>
                <a:gd name="connsiteY13" fmla="*/ 217361 h 273494"/>
                <a:gd name="connsiteX14" fmla="*/ 241110 w 1055247"/>
                <a:gd name="connsiteY14" fmla="*/ 224218 h 273494"/>
                <a:gd name="connsiteX15" fmla="*/ 18733 w 1055247"/>
                <a:gd name="connsiteY15" fmla="*/ 270447 h 273494"/>
                <a:gd name="connsiteX16" fmla="*/ 5905 w 1055247"/>
                <a:gd name="connsiteY16" fmla="*/ 273495 h 273494"/>
                <a:gd name="connsiteX17" fmla="*/ 0 w 1055247"/>
                <a:gd name="connsiteY17" fmla="*/ 226123 h 273494"/>
                <a:gd name="connsiteX18" fmla="*/ 0 w 1055247"/>
                <a:gd name="connsiteY18" fmla="*/ 226123 h 2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247" h="273494">
                  <a:moveTo>
                    <a:pt x="0" y="226123"/>
                  </a:moveTo>
                  <a:cubicBezTo>
                    <a:pt x="1080" y="216980"/>
                    <a:pt x="7302" y="215964"/>
                    <a:pt x="15113" y="214821"/>
                  </a:cubicBezTo>
                  <a:cubicBezTo>
                    <a:pt x="50038" y="209867"/>
                    <a:pt x="84963" y="204724"/>
                    <a:pt x="119698" y="198438"/>
                  </a:cubicBezTo>
                  <a:cubicBezTo>
                    <a:pt x="146685" y="193548"/>
                    <a:pt x="172276" y="182182"/>
                    <a:pt x="186690" y="158496"/>
                  </a:cubicBezTo>
                  <a:cubicBezTo>
                    <a:pt x="214122" y="113474"/>
                    <a:pt x="257048" y="102616"/>
                    <a:pt x="304102" y="96965"/>
                  </a:cubicBezTo>
                  <a:cubicBezTo>
                    <a:pt x="386398" y="87059"/>
                    <a:pt x="468439" y="74486"/>
                    <a:pt x="550926" y="66294"/>
                  </a:cubicBezTo>
                  <a:cubicBezTo>
                    <a:pt x="636207" y="57912"/>
                    <a:pt x="720408" y="42545"/>
                    <a:pt x="805434" y="32258"/>
                  </a:cubicBezTo>
                  <a:cubicBezTo>
                    <a:pt x="885127" y="22670"/>
                    <a:pt x="965454" y="18034"/>
                    <a:pt x="1044004" y="0"/>
                  </a:cubicBezTo>
                  <a:cubicBezTo>
                    <a:pt x="1057974" y="10541"/>
                    <a:pt x="1056196" y="26162"/>
                    <a:pt x="1053021" y="39370"/>
                  </a:cubicBezTo>
                  <a:cubicBezTo>
                    <a:pt x="1045972" y="68707"/>
                    <a:pt x="1038543" y="98108"/>
                    <a:pt x="1023811" y="125032"/>
                  </a:cubicBezTo>
                  <a:cubicBezTo>
                    <a:pt x="1012000" y="146685"/>
                    <a:pt x="997204" y="153797"/>
                    <a:pt x="970217" y="152908"/>
                  </a:cubicBezTo>
                  <a:cubicBezTo>
                    <a:pt x="904748" y="150813"/>
                    <a:pt x="838772" y="153098"/>
                    <a:pt x="773557" y="158686"/>
                  </a:cubicBezTo>
                  <a:cubicBezTo>
                    <a:pt x="689737" y="165862"/>
                    <a:pt x="606425" y="177673"/>
                    <a:pt x="522923" y="188151"/>
                  </a:cubicBezTo>
                  <a:cubicBezTo>
                    <a:pt x="449136" y="197422"/>
                    <a:pt x="375412" y="207582"/>
                    <a:pt x="301752" y="217361"/>
                  </a:cubicBezTo>
                  <a:cubicBezTo>
                    <a:pt x="281559" y="220028"/>
                    <a:pt x="261049" y="225870"/>
                    <a:pt x="241110" y="224218"/>
                  </a:cubicBezTo>
                  <a:cubicBezTo>
                    <a:pt x="162179" y="217805"/>
                    <a:pt x="91186" y="247079"/>
                    <a:pt x="18733" y="270447"/>
                  </a:cubicBezTo>
                  <a:cubicBezTo>
                    <a:pt x="14542" y="271780"/>
                    <a:pt x="10224" y="272479"/>
                    <a:pt x="5905" y="273495"/>
                  </a:cubicBezTo>
                  <a:cubicBezTo>
                    <a:pt x="-2985" y="258445"/>
                    <a:pt x="2349" y="241808"/>
                    <a:pt x="0" y="226123"/>
                  </a:cubicBezTo>
                  <a:lnTo>
                    <a:pt x="0" y="22612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0">
              <a:extLst>
                <a:ext uri="{FF2B5EF4-FFF2-40B4-BE49-F238E27FC236}">
                  <a16:creationId xmlns:a16="http://schemas.microsoft.com/office/drawing/2014/main" id="{7F9661DD-2AA1-43BF-829F-0C2FA6009398}"/>
                </a:ext>
              </a:extLst>
            </p:cNvPr>
            <p:cNvSpPr/>
            <p:nvPr/>
          </p:nvSpPr>
          <p:spPr>
            <a:xfrm>
              <a:off x="5996871" y="3203892"/>
              <a:ext cx="889263" cy="247896"/>
            </a:xfrm>
            <a:custGeom>
              <a:avLst/>
              <a:gdLst>
                <a:gd name="connsiteX0" fmla="*/ 0 w 889263"/>
                <a:gd name="connsiteY0" fmla="*/ 247841 h 247896"/>
                <a:gd name="connsiteX1" fmla="*/ 40259 w 889263"/>
                <a:gd name="connsiteY1" fmla="*/ 173799 h 247896"/>
                <a:gd name="connsiteX2" fmla="*/ 54356 w 889263"/>
                <a:gd name="connsiteY2" fmla="*/ 145352 h 247896"/>
                <a:gd name="connsiteX3" fmla="*/ 99886 w 889263"/>
                <a:gd name="connsiteY3" fmla="*/ 112586 h 247896"/>
                <a:gd name="connsiteX4" fmla="*/ 299085 w 889263"/>
                <a:gd name="connsiteY4" fmla="*/ 84328 h 247896"/>
                <a:gd name="connsiteX5" fmla="*/ 420116 w 889263"/>
                <a:gd name="connsiteY5" fmla="*/ 69977 h 247896"/>
                <a:gd name="connsiteX6" fmla="*/ 556641 w 889263"/>
                <a:gd name="connsiteY6" fmla="*/ 51879 h 247896"/>
                <a:gd name="connsiteX7" fmla="*/ 751078 w 889263"/>
                <a:gd name="connsiteY7" fmla="*/ 27368 h 247896"/>
                <a:gd name="connsiteX8" fmla="*/ 863791 w 889263"/>
                <a:gd name="connsiteY8" fmla="*/ 11367 h 247896"/>
                <a:gd name="connsiteX9" fmla="*/ 873252 w 889263"/>
                <a:gd name="connsiteY9" fmla="*/ 0 h 247896"/>
                <a:gd name="connsiteX10" fmla="*/ 874459 w 889263"/>
                <a:gd name="connsiteY10" fmla="*/ 125222 h 247896"/>
                <a:gd name="connsiteX11" fmla="*/ 840359 w 889263"/>
                <a:gd name="connsiteY11" fmla="*/ 142494 h 247896"/>
                <a:gd name="connsiteX12" fmla="*/ 581470 w 889263"/>
                <a:gd name="connsiteY12" fmla="*/ 177419 h 247896"/>
                <a:gd name="connsiteX13" fmla="*/ 113665 w 889263"/>
                <a:gd name="connsiteY13" fmla="*/ 238379 h 247896"/>
                <a:gd name="connsiteX14" fmla="*/ 0 w 889263"/>
                <a:gd name="connsiteY14" fmla="*/ 247841 h 247896"/>
                <a:gd name="connsiteX15" fmla="*/ 0 w 889263"/>
                <a:gd name="connsiteY15" fmla="*/ 247841 h 2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9263" h="247896">
                  <a:moveTo>
                    <a:pt x="0" y="247841"/>
                  </a:moveTo>
                  <a:cubicBezTo>
                    <a:pt x="3556" y="217868"/>
                    <a:pt x="29147" y="199835"/>
                    <a:pt x="40259" y="173799"/>
                  </a:cubicBezTo>
                  <a:cubicBezTo>
                    <a:pt x="44387" y="164211"/>
                    <a:pt x="50864" y="155639"/>
                    <a:pt x="54356" y="145352"/>
                  </a:cubicBezTo>
                  <a:cubicBezTo>
                    <a:pt x="61595" y="124016"/>
                    <a:pt x="75184" y="114173"/>
                    <a:pt x="99886" y="112586"/>
                  </a:cubicBezTo>
                  <a:cubicBezTo>
                    <a:pt x="166878" y="108267"/>
                    <a:pt x="232791" y="94298"/>
                    <a:pt x="299085" y="84328"/>
                  </a:cubicBezTo>
                  <a:cubicBezTo>
                    <a:pt x="339217" y="78296"/>
                    <a:pt x="379095" y="70485"/>
                    <a:pt x="420116" y="69977"/>
                  </a:cubicBezTo>
                  <a:cubicBezTo>
                    <a:pt x="466154" y="69533"/>
                    <a:pt x="511112" y="58420"/>
                    <a:pt x="556641" y="51879"/>
                  </a:cubicBezTo>
                  <a:cubicBezTo>
                    <a:pt x="621348" y="42609"/>
                    <a:pt x="686372" y="35687"/>
                    <a:pt x="751078" y="27368"/>
                  </a:cubicBezTo>
                  <a:cubicBezTo>
                    <a:pt x="788670" y="22479"/>
                    <a:pt x="826199" y="16574"/>
                    <a:pt x="863791" y="11367"/>
                  </a:cubicBezTo>
                  <a:cubicBezTo>
                    <a:pt x="870966" y="10351"/>
                    <a:pt x="867791" y="1842"/>
                    <a:pt x="873252" y="0"/>
                  </a:cubicBezTo>
                  <a:cubicBezTo>
                    <a:pt x="899097" y="41465"/>
                    <a:pt x="889254" y="83693"/>
                    <a:pt x="874459" y="125222"/>
                  </a:cubicBezTo>
                  <a:cubicBezTo>
                    <a:pt x="869506" y="139129"/>
                    <a:pt x="853694" y="140716"/>
                    <a:pt x="840359" y="142494"/>
                  </a:cubicBezTo>
                  <a:cubicBezTo>
                    <a:pt x="754063" y="154242"/>
                    <a:pt x="667893" y="166497"/>
                    <a:pt x="581470" y="177419"/>
                  </a:cubicBezTo>
                  <a:cubicBezTo>
                    <a:pt x="425450" y="197104"/>
                    <a:pt x="268986" y="213360"/>
                    <a:pt x="113665" y="238379"/>
                  </a:cubicBezTo>
                  <a:cubicBezTo>
                    <a:pt x="76264" y="244539"/>
                    <a:pt x="38227" y="248412"/>
                    <a:pt x="0" y="247841"/>
                  </a:cubicBezTo>
                  <a:lnTo>
                    <a:pt x="0" y="247841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1">
              <a:extLst>
                <a:ext uri="{FF2B5EF4-FFF2-40B4-BE49-F238E27FC236}">
                  <a16:creationId xmlns:a16="http://schemas.microsoft.com/office/drawing/2014/main" id="{E2112588-0DD0-4BB4-A2E5-C2CE95AF4B07}"/>
                </a:ext>
              </a:extLst>
            </p:cNvPr>
            <p:cNvSpPr/>
            <p:nvPr/>
          </p:nvSpPr>
          <p:spPr>
            <a:xfrm>
              <a:off x="5852853" y="3603038"/>
              <a:ext cx="1055244" cy="249753"/>
            </a:xfrm>
            <a:custGeom>
              <a:avLst/>
              <a:gdLst>
                <a:gd name="connsiteX0" fmla="*/ 1053529 w 1055244"/>
                <a:gd name="connsiteY0" fmla="*/ 8588 h 249753"/>
                <a:gd name="connsiteX1" fmla="*/ 974280 w 1055244"/>
                <a:gd name="connsiteY1" fmla="*/ 139207 h 249753"/>
                <a:gd name="connsiteX2" fmla="*/ 654558 w 1055244"/>
                <a:gd name="connsiteY2" fmla="*/ 171338 h 249753"/>
                <a:gd name="connsiteX3" fmla="*/ 245301 w 1055244"/>
                <a:gd name="connsiteY3" fmla="*/ 213121 h 249753"/>
                <a:gd name="connsiteX4" fmla="*/ 16002 w 1055244"/>
                <a:gd name="connsiteY4" fmla="*/ 249443 h 249753"/>
                <a:gd name="connsiteX5" fmla="*/ 0 w 1055244"/>
                <a:gd name="connsiteY5" fmla="*/ 249443 h 249753"/>
                <a:gd name="connsiteX6" fmla="*/ 78423 w 1055244"/>
                <a:gd name="connsiteY6" fmla="*/ 130889 h 249753"/>
                <a:gd name="connsiteX7" fmla="*/ 107950 w 1055244"/>
                <a:gd name="connsiteY7" fmla="*/ 119967 h 249753"/>
                <a:gd name="connsiteX8" fmla="*/ 275590 w 1055244"/>
                <a:gd name="connsiteY8" fmla="*/ 87518 h 249753"/>
                <a:gd name="connsiteX9" fmla="*/ 510604 w 1055244"/>
                <a:gd name="connsiteY9" fmla="*/ 51640 h 249753"/>
                <a:gd name="connsiteX10" fmla="*/ 892683 w 1055244"/>
                <a:gd name="connsiteY10" fmla="*/ 11127 h 249753"/>
                <a:gd name="connsiteX11" fmla="*/ 999173 w 1055244"/>
                <a:gd name="connsiteY11" fmla="*/ 2555 h 249753"/>
                <a:gd name="connsiteX12" fmla="*/ 1053529 w 1055244"/>
                <a:gd name="connsiteY12" fmla="*/ 8588 h 249753"/>
                <a:gd name="connsiteX13" fmla="*/ 1053529 w 1055244"/>
                <a:gd name="connsiteY13" fmla="*/ 8588 h 24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244" h="249753">
                  <a:moveTo>
                    <a:pt x="1053529" y="8588"/>
                  </a:moveTo>
                  <a:cubicBezTo>
                    <a:pt x="1059053" y="75580"/>
                    <a:pt x="1055688" y="131587"/>
                    <a:pt x="974280" y="139207"/>
                  </a:cubicBezTo>
                  <a:cubicBezTo>
                    <a:pt x="867664" y="149177"/>
                    <a:pt x="759905" y="153812"/>
                    <a:pt x="654558" y="171338"/>
                  </a:cubicBezTo>
                  <a:cubicBezTo>
                    <a:pt x="518732" y="193944"/>
                    <a:pt x="381571" y="200548"/>
                    <a:pt x="245301" y="213121"/>
                  </a:cubicBezTo>
                  <a:cubicBezTo>
                    <a:pt x="167259" y="220296"/>
                    <a:pt x="92710" y="239601"/>
                    <a:pt x="16002" y="249443"/>
                  </a:cubicBezTo>
                  <a:cubicBezTo>
                    <a:pt x="10732" y="250142"/>
                    <a:pt x="5334" y="249443"/>
                    <a:pt x="0" y="249443"/>
                  </a:cubicBezTo>
                  <a:cubicBezTo>
                    <a:pt x="21273" y="206708"/>
                    <a:pt x="52959" y="170894"/>
                    <a:pt x="78423" y="130889"/>
                  </a:cubicBezTo>
                  <a:cubicBezTo>
                    <a:pt x="83883" y="122380"/>
                    <a:pt x="97599" y="122697"/>
                    <a:pt x="107950" y="119967"/>
                  </a:cubicBezTo>
                  <a:cubicBezTo>
                    <a:pt x="163132" y="105425"/>
                    <a:pt x="219456" y="97361"/>
                    <a:pt x="275590" y="87518"/>
                  </a:cubicBezTo>
                  <a:cubicBezTo>
                    <a:pt x="353758" y="73739"/>
                    <a:pt x="432308" y="63833"/>
                    <a:pt x="510604" y="51640"/>
                  </a:cubicBezTo>
                  <a:cubicBezTo>
                    <a:pt x="637413" y="31892"/>
                    <a:pt x="765620" y="26621"/>
                    <a:pt x="892683" y="11127"/>
                  </a:cubicBezTo>
                  <a:cubicBezTo>
                    <a:pt x="928116" y="6809"/>
                    <a:pt x="963803" y="7635"/>
                    <a:pt x="999173" y="2555"/>
                  </a:cubicBezTo>
                  <a:cubicBezTo>
                    <a:pt x="1017207" y="-112"/>
                    <a:pt x="1036574" y="-3477"/>
                    <a:pt x="1053529" y="8588"/>
                  </a:cubicBezTo>
                  <a:lnTo>
                    <a:pt x="1053529" y="8588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2">
              <a:extLst>
                <a:ext uri="{FF2B5EF4-FFF2-40B4-BE49-F238E27FC236}">
                  <a16:creationId xmlns:a16="http://schemas.microsoft.com/office/drawing/2014/main" id="{1CB17745-E39E-4E14-A4F6-F11479520783}"/>
                </a:ext>
              </a:extLst>
            </p:cNvPr>
            <p:cNvSpPr/>
            <p:nvPr/>
          </p:nvSpPr>
          <p:spPr>
            <a:xfrm>
              <a:off x="5696041" y="3593944"/>
              <a:ext cx="1210213" cy="291654"/>
            </a:xfrm>
            <a:custGeom>
              <a:avLst/>
              <a:gdLst>
                <a:gd name="connsiteX0" fmla="*/ 1210214 w 1210213"/>
                <a:gd name="connsiteY0" fmla="*/ 17173 h 291654"/>
                <a:gd name="connsiteX1" fmla="*/ 961802 w 1210213"/>
                <a:gd name="connsiteY1" fmla="*/ 37683 h 291654"/>
                <a:gd name="connsiteX2" fmla="*/ 821721 w 1210213"/>
                <a:gd name="connsiteY2" fmla="*/ 48860 h 291654"/>
                <a:gd name="connsiteX3" fmla="*/ 677068 w 1210213"/>
                <a:gd name="connsiteY3" fmla="*/ 66767 h 291654"/>
                <a:gd name="connsiteX4" fmla="*/ 530319 w 1210213"/>
                <a:gd name="connsiteY4" fmla="*/ 87468 h 291654"/>
                <a:gd name="connsiteX5" fmla="*/ 288003 w 1210213"/>
                <a:gd name="connsiteY5" fmla="*/ 131156 h 291654"/>
                <a:gd name="connsiteX6" fmla="*/ 267366 w 1210213"/>
                <a:gd name="connsiteY6" fmla="*/ 135537 h 291654"/>
                <a:gd name="connsiteX7" fmla="*/ 219995 w 1210213"/>
                <a:gd name="connsiteY7" fmla="*/ 171224 h 291654"/>
                <a:gd name="connsiteX8" fmla="*/ 155606 w 1210213"/>
                <a:gd name="connsiteY8" fmla="*/ 258791 h 291654"/>
                <a:gd name="connsiteX9" fmla="*/ 37432 w 1210213"/>
                <a:gd name="connsiteY9" fmla="*/ 285714 h 291654"/>
                <a:gd name="connsiteX10" fmla="*/ 856 w 1210213"/>
                <a:gd name="connsiteY10" fmla="*/ 291112 h 291654"/>
                <a:gd name="connsiteX11" fmla="*/ 8603 w 1210213"/>
                <a:gd name="connsiteY11" fmla="*/ 225771 h 291654"/>
                <a:gd name="connsiteX12" fmla="*/ 111664 w 1210213"/>
                <a:gd name="connsiteY12" fmla="*/ 145633 h 291654"/>
                <a:gd name="connsiteX13" fmla="*/ 135921 w 1210213"/>
                <a:gd name="connsiteY13" fmla="*/ 148047 h 291654"/>
                <a:gd name="connsiteX14" fmla="*/ 390492 w 1210213"/>
                <a:gd name="connsiteY14" fmla="*/ 82451 h 291654"/>
                <a:gd name="connsiteX15" fmla="*/ 519270 w 1210213"/>
                <a:gd name="connsiteY15" fmla="*/ 65814 h 291654"/>
                <a:gd name="connsiteX16" fmla="*/ 648112 w 1210213"/>
                <a:gd name="connsiteY16" fmla="*/ 48923 h 291654"/>
                <a:gd name="connsiteX17" fmla="*/ 798543 w 1210213"/>
                <a:gd name="connsiteY17" fmla="*/ 33874 h 291654"/>
                <a:gd name="connsiteX18" fmla="*/ 1091151 w 1210213"/>
                <a:gd name="connsiteY18" fmla="*/ 1996 h 291654"/>
                <a:gd name="connsiteX19" fmla="*/ 1192561 w 1210213"/>
                <a:gd name="connsiteY19" fmla="*/ 1108 h 291654"/>
                <a:gd name="connsiteX20" fmla="*/ 1210214 w 1210213"/>
                <a:gd name="connsiteY20" fmla="*/ 17173 h 291654"/>
                <a:gd name="connsiteX21" fmla="*/ 1210214 w 1210213"/>
                <a:gd name="connsiteY21" fmla="*/ 17173 h 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0213" h="291654">
                  <a:moveTo>
                    <a:pt x="1210214" y="17173"/>
                  </a:moveTo>
                  <a:cubicBezTo>
                    <a:pt x="1127092" y="20094"/>
                    <a:pt x="1044352" y="26127"/>
                    <a:pt x="961802" y="37683"/>
                  </a:cubicBezTo>
                  <a:cubicBezTo>
                    <a:pt x="915447" y="44161"/>
                    <a:pt x="868520" y="47780"/>
                    <a:pt x="821721" y="48860"/>
                  </a:cubicBezTo>
                  <a:cubicBezTo>
                    <a:pt x="772699" y="50002"/>
                    <a:pt x="725518" y="62449"/>
                    <a:pt x="677068" y="66767"/>
                  </a:cubicBezTo>
                  <a:cubicBezTo>
                    <a:pt x="627919" y="71148"/>
                    <a:pt x="578706" y="77625"/>
                    <a:pt x="530319" y="87468"/>
                  </a:cubicBezTo>
                  <a:cubicBezTo>
                    <a:pt x="449865" y="103914"/>
                    <a:pt x="367251" y="108042"/>
                    <a:pt x="288003" y="131156"/>
                  </a:cubicBezTo>
                  <a:cubicBezTo>
                    <a:pt x="281272" y="133124"/>
                    <a:pt x="274287" y="134712"/>
                    <a:pt x="267366" y="135537"/>
                  </a:cubicBezTo>
                  <a:cubicBezTo>
                    <a:pt x="244633" y="138204"/>
                    <a:pt x="228948" y="148174"/>
                    <a:pt x="219995" y="171224"/>
                  </a:cubicBezTo>
                  <a:cubicBezTo>
                    <a:pt x="206533" y="205832"/>
                    <a:pt x="179545" y="231486"/>
                    <a:pt x="155606" y="258791"/>
                  </a:cubicBezTo>
                  <a:cubicBezTo>
                    <a:pt x="118077" y="276063"/>
                    <a:pt x="75977" y="272888"/>
                    <a:pt x="37432" y="285714"/>
                  </a:cubicBezTo>
                  <a:cubicBezTo>
                    <a:pt x="25748" y="289588"/>
                    <a:pt x="13620" y="293017"/>
                    <a:pt x="856" y="291112"/>
                  </a:cubicBezTo>
                  <a:cubicBezTo>
                    <a:pt x="-1874" y="268697"/>
                    <a:pt x="2253" y="247107"/>
                    <a:pt x="8603" y="225771"/>
                  </a:cubicBezTo>
                  <a:cubicBezTo>
                    <a:pt x="25875" y="168113"/>
                    <a:pt x="51148" y="148427"/>
                    <a:pt x="111664" y="145633"/>
                  </a:cubicBezTo>
                  <a:cubicBezTo>
                    <a:pt x="118966" y="154460"/>
                    <a:pt x="127158" y="150333"/>
                    <a:pt x="135921" y="148047"/>
                  </a:cubicBezTo>
                  <a:cubicBezTo>
                    <a:pt x="220630" y="125695"/>
                    <a:pt x="305085" y="102009"/>
                    <a:pt x="390492" y="82451"/>
                  </a:cubicBezTo>
                  <a:cubicBezTo>
                    <a:pt x="432529" y="72863"/>
                    <a:pt x="476281" y="71212"/>
                    <a:pt x="519270" y="65814"/>
                  </a:cubicBezTo>
                  <a:cubicBezTo>
                    <a:pt x="562260" y="60417"/>
                    <a:pt x="605313" y="55781"/>
                    <a:pt x="648112" y="48923"/>
                  </a:cubicBezTo>
                  <a:cubicBezTo>
                    <a:pt x="698023" y="41049"/>
                    <a:pt x="748569" y="43081"/>
                    <a:pt x="798543" y="33874"/>
                  </a:cubicBezTo>
                  <a:cubicBezTo>
                    <a:pt x="895127" y="16157"/>
                    <a:pt x="993679" y="13490"/>
                    <a:pt x="1091151" y="1996"/>
                  </a:cubicBezTo>
                  <a:cubicBezTo>
                    <a:pt x="1124489" y="-1940"/>
                    <a:pt x="1158779" y="1171"/>
                    <a:pt x="1192561" y="1108"/>
                  </a:cubicBezTo>
                  <a:cubicBezTo>
                    <a:pt x="1203292" y="1171"/>
                    <a:pt x="1209134" y="6505"/>
                    <a:pt x="1210214" y="17173"/>
                  </a:cubicBezTo>
                  <a:lnTo>
                    <a:pt x="1210214" y="17173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3">
              <a:extLst>
                <a:ext uri="{FF2B5EF4-FFF2-40B4-BE49-F238E27FC236}">
                  <a16:creationId xmlns:a16="http://schemas.microsoft.com/office/drawing/2014/main" id="{5C604DCA-8E3D-4D09-8BCA-9561244D175B}"/>
                </a:ext>
              </a:extLst>
            </p:cNvPr>
            <p:cNvSpPr/>
            <p:nvPr/>
          </p:nvSpPr>
          <p:spPr>
            <a:xfrm>
              <a:off x="5353504" y="4131570"/>
              <a:ext cx="1476199" cy="388287"/>
            </a:xfrm>
            <a:custGeom>
              <a:avLst/>
              <a:gdLst>
                <a:gd name="connsiteX0" fmla="*/ 1433625 w 1476199"/>
                <a:gd name="connsiteY0" fmla="*/ 1327 h 388287"/>
                <a:gd name="connsiteX1" fmla="*/ 1470328 w 1476199"/>
                <a:gd name="connsiteY1" fmla="*/ 28378 h 388287"/>
                <a:gd name="connsiteX2" fmla="*/ 1470201 w 1476199"/>
                <a:gd name="connsiteY2" fmla="*/ 183382 h 388287"/>
                <a:gd name="connsiteX3" fmla="*/ 1432927 w 1476199"/>
                <a:gd name="connsiteY3" fmla="*/ 220402 h 388287"/>
                <a:gd name="connsiteX4" fmla="*/ 857617 w 1476199"/>
                <a:gd name="connsiteY4" fmla="*/ 281362 h 388287"/>
                <a:gd name="connsiteX5" fmla="*/ 23608 w 1476199"/>
                <a:gd name="connsiteY5" fmla="*/ 387471 h 388287"/>
                <a:gd name="connsiteX6" fmla="*/ 3605 w 1476199"/>
                <a:gd name="connsiteY6" fmla="*/ 254121 h 388287"/>
                <a:gd name="connsiteX7" fmla="*/ 12051 w 1476199"/>
                <a:gd name="connsiteY7" fmla="*/ 177286 h 388287"/>
                <a:gd name="connsiteX8" fmla="*/ 585011 w 1476199"/>
                <a:gd name="connsiteY8" fmla="*/ 67304 h 388287"/>
                <a:gd name="connsiteX9" fmla="*/ 699121 w 1476199"/>
                <a:gd name="connsiteY9" fmla="*/ 55556 h 388287"/>
                <a:gd name="connsiteX10" fmla="*/ 1188769 w 1476199"/>
                <a:gd name="connsiteY10" fmla="*/ 17012 h 388287"/>
                <a:gd name="connsiteX11" fmla="*/ 1306181 w 1476199"/>
                <a:gd name="connsiteY11" fmla="*/ 12122 h 388287"/>
                <a:gd name="connsiteX12" fmla="*/ 1433625 w 1476199"/>
                <a:gd name="connsiteY12" fmla="*/ 1327 h 388287"/>
                <a:gd name="connsiteX13" fmla="*/ 1433625 w 1476199"/>
                <a:gd name="connsiteY13" fmla="*/ 1327 h 38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6199" h="388287">
                  <a:moveTo>
                    <a:pt x="1433625" y="1327"/>
                  </a:moveTo>
                  <a:cubicBezTo>
                    <a:pt x="1457438" y="-3372"/>
                    <a:pt x="1465566" y="4121"/>
                    <a:pt x="1470328" y="28378"/>
                  </a:cubicBezTo>
                  <a:cubicBezTo>
                    <a:pt x="1480615" y="80448"/>
                    <a:pt x="1475281" y="131693"/>
                    <a:pt x="1470201" y="183382"/>
                  </a:cubicBezTo>
                  <a:cubicBezTo>
                    <a:pt x="1467915" y="206559"/>
                    <a:pt x="1455914" y="216910"/>
                    <a:pt x="1432927" y="220402"/>
                  </a:cubicBezTo>
                  <a:cubicBezTo>
                    <a:pt x="1242109" y="249739"/>
                    <a:pt x="1051546" y="277171"/>
                    <a:pt x="857617" y="281362"/>
                  </a:cubicBezTo>
                  <a:cubicBezTo>
                    <a:pt x="734427" y="284093"/>
                    <a:pt x="66407" y="399028"/>
                    <a:pt x="23608" y="387471"/>
                  </a:cubicBezTo>
                  <a:cubicBezTo>
                    <a:pt x="-9285" y="347085"/>
                    <a:pt x="938" y="299841"/>
                    <a:pt x="3605" y="254121"/>
                  </a:cubicBezTo>
                  <a:cubicBezTo>
                    <a:pt x="5129" y="228467"/>
                    <a:pt x="9130" y="202877"/>
                    <a:pt x="12051" y="177286"/>
                  </a:cubicBezTo>
                  <a:cubicBezTo>
                    <a:pt x="24179" y="167126"/>
                    <a:pt x="519924" y="76258"/>
                    <a:pt x="585011" y="67304"/>
                  </a:cubicBezTo>
                  <a:cubicBezTo>
                    <a:pt x="622984" y="62097"/>
                    <a:pt x="660894" y="57080"/>
                    <a:pt x="699121" y="55556"/>
                  </a:cubicBezTo>
                  <a:cubicBezTo>
                    <a:pt x="862887" y="49016"/>
                    <a:pt x="1025511" y="29140"/>
                    <a:pt x="1188769" y="17012"/>
                  </a:cubicBezTo>
                  <a:cubicBezTo>
                    <a:pt x="1227822" y="14091"/>
                    <a:pt x="1267065" y="12313"/>
                    <a:pt x="1306181" y="12122"/>
                  </a:cubicBezTo>
                  <a:cubicBezTo>
                    <a:pt x="1348980" y="11805"/>
                    <a:pt x="1391588" y="9709"/>
                    <a:pt x="1433625" y="1327"/>
                  </a:cubicBezTo>
                  <a:lnTo>
                    <a:pt x="1433625" y="132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8FFD7DAF-80D0-485A-A82E-1283ED5C43CA}"/>
                </a:ext>
              </a:extLst>
            </p:cNvPr>
            <p:cNvSpPr/>
            <p:nvPr/>
          </p:nvSpPr>
          <p:spPr>
            <a:xfrm>
              <a:off x="5690668" y="3783442"/>
              <a:ext cx="1168148" cy="267920"/>
            </a:xfrm>
            <a:custGeom>
              <a:avLst/>
              <a:gdLst>
                <a:gd name="connsiteX0" fmla="*/ 27947 w 1168148"/>
                <a:gd name="connsiteY0" fmla="*/ 266587 h 267920"/>
                <a:gd name="connsiteX1" fmla="*/ 3436 w 1168148"/>
                <a:gd name="connsiteY1" fmla="*/ 188419 h 267920"/>
                <a:gd name="connsiteX2" fmla="*/ 7119 w 1168148"/>
                <a:gd name="connsiteY2" fmla="*/ 150255 h 267920"/>
                <a:gd name="connsiteX3" fmla="*/ 136532 w 1168148"/>
                <a:gd name="connsiteY3" fmla="*/ 121680 h 267920"/>
                <a:gd name="connsiteX4" fmla="*/ 438538 w 1168148"/>
                <a:gd name="connsiteY4" fmla="*/ 77738 h 267920"/>
                <a:gd name="connsiteX5" fmla="*/ 667963 w 1168148"/>
                <a:gd name="connsiteY5" fmla="*/ 50497 h 267920"/>
                <a:gd name="connsiteX6" fmla="*/ 827031 w 1168148"/>
                <a:gd name="connsiteY6" fmla="*/ 37479 h 267920"/>
                <a:gd name="connsiteX7" fmla="*/ 977399 w 1168148"/>
                <a:gd name="connsiteY7" fmla="*/ 19128 h 267920"/>
                <a:gd name="connsiteX8" fmla="*/ 1133037 w 1168148"/>
                <a:gd name="connsiteY8" fmla="*/ 522 h 267920"/>
                <a:gd name="connsiteX9" fmla="*/ 1161422 w 1168148"/>
                <a:gd name="connsiteY9" fmla="*/ 22747 h 267920"/>
                <a:gd name="connsiteX10" fmla="*/ 1161422 w 1168148"/>
                <a:gd name="connsiteY10" fmla="*/ 106821 h 267920"/>
                <a:gd name="connsiteX11" fmla="*/ 1155580 w 1168148"/>
                <a:gd name="connsiteY11" fmla="*/ 138190 h 267920"/>
                <a:gd name="connsiteX12" fmla="*/ 1051313 w 1168148"/>
                <a:gd name="connsiteY12" fmla="*/ 153049 h 267920"/>
                <a:gd name="connsiteX13" fmla="*/ 630625 w 1168148"/>
                <a:gd name="connsiteY13" fmla="*/ 194070 h 267920"/>
                <a:gd name="connsiteX14" fmla="*/ 344177 w 1168148"/>
                <a:gd name="connsiteY14" fmla="*/ 214136 h 267920"/>
                <a:gd name="connsiteX15" fmla="*/ 158757 w 1168148"/>
                <a:gd name="connsiteY15" fmla="*/ 248109 h 267920"/>
                <a:gd name="connsiteX16" fmla="*/ 27947 w 1168148"/>
                <a:gd name="connsiteY16" fmla="*/ 266587 h 267920"/>
                <a:gd name="connsiteX17" fmla="*/ 27947 w 1168148"/>
                <a:gd name="connsiteY17" fmla="*/ 266587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8148" h="267920">
                  <a:moveTo>
                    <a:pt x="27947" y="266587"/>
                  </a:moveTo>
                  <a:cubicBezTo>
                    <a:pt x="18231" y="241124"/>
                    <a:pt x="14866" y="213692"/>
                    <a:pt x="3436" y="188419"/>
                  </a:cubicBezTo>
                  <a:cubicBezTo>
                    <a:pt x="-1771" y="176989"/>
                    <a:pt x="-1454" y="162257"/>
                    <a:pt x="7119" y="150255"/>
                  </a:cubicBezTo>
                  <a:cubicBezTo>
                    <a:pt x="52458" y="150763"/>
                    <a:pt x="92653" y="128030"/>
                    <a:pt x="136532" y="121680"/>
                  </a:cubicBezTo>
                  <a:cubicBezTo>
                    <a:pt x="237116" y="107075"/>
                    <a:pt x="335160" y="79008"/>
                    <a:pt x="438538" y="77738"/>
                  </a:cubicBezTo>
                  <a:cubicBezTo>
                    <a:pt x="515119" y="76786"/>
                    <a:pt x="591763" y="61990"/>
                    <a:pt x="667963" y="50497"/>
                  </a:cubicBezTo>
                  <a:cubicBezTo>
                    <a:pt x="720795" y="42559"/>
                    <a:pt x="774199" y="44909"/>
                    <a:pt x="827031" y="37479"/>
                  </a:cubicBezTo>
                  <a:cubicBezTo>
                    <a:pt x="877005" y="30431"/>
                    <a:pt x="927297" y="25351"/>
                    <a:pt x="977399" y="19128"/>
                  </a:cubicBezTo>
                  <a:cubicBezTo>
                    <a:pt x="1029215" y="12651"/>
                    <a:pt x="1081539" y="10428"/>
                    <a:pt x="1133037" y="522"/>
                  </a:cubicBezTo>
                  <a:cubicBezTo>
                    <a:pt x="1148722" y="-2526"/>
                    <a:pt x="1157485" y="8142"/>
                    <a:pt x="1161422" y="22747"/>
                  </a:cubicBezTo>
                  <a:cubicBezTo>
                    <a:pt x="1169042" y="50814"/>
                    <a:pt x="1171645" y="78881"/>
                    <a:pt x="1161422" y="106821"/>
                  </a:cubicBezTo>
                  <a:cubicBezTo>
                    <a:pt x="1157612" y="117045"/>
                    <a:pt x="1155897" y="127395"/>
                    <a:pt x="1155580" y="138190"/>
                  </a:cubicBezTo>
                  <a:cubicBezTo>
                    <a:pt x="1122941" y="157304"/>
                    <a:pt x="1085666" y="152541"/>
                    <a:pt x="1051313" y="153049"/>
                  </a:cubicBezTo>
                  <a:cubicBezTo>
                    <a:pt x="909835" y="155081"/>
                    <a:pt x="770516" y="177941"/>
                    <a:pt x="630625" y="194070"/>
                  </a:cubicBezTo>
                  <a:cubicBezTo>
                    <a:pt x="535185" y="205119"/>
                    <a:pt x="439617" y="207151"/>
                    <a:pt x="344177" y="214136"/>
                  </a:cubicBezTo>
                  <a:cubicBezTo>
                    <a:pt x="281185" y="218708"/>
                    <a:pt x="220860" y="238393"/>
                    <a:pt x="158757" y="248109"/>
                  </a:cubicBezTo>
                  <a:cubicBezTo>
                    <a:pt x="115196" y="254903"/>
                    <a:pt x="73222" y="272937"/>
                    <a:pt x="27947" y="266587"/>
                  </a:cubicBezTo>
                  <a:lnTo>
                    <a:pt x="27947" y="26658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5">
              <a:extLst>
                <a:ext uri="{FF2B5EF4-FFF2-40B4-BE49-F238E27FC236}">
                  <a16:creationId xmlns:a16="http://schemas.microsoft.com/office/drawing/2014/main" id="{0DD9BA31-C11B-4880-9BE3-F32D60EC1C82}"/>
                </a:ext>
              </a:extLst>
            </p:cNvPr>
            <p:cNvSpPr/>
            <p:nvPr/>
          </p:nvSpPr>
          <p:spPr>
            <a:xfrm>
              <a:off x="5717999" y="3954729"/>
              <a:ext cx="1135432" cy="236968"/>
            </a:xfrm>
            <a:custGeom>
              <a:avLst/>
              <a:gdLst>
                <a:gd name="connsiteX0" fmla="*/ 12046 w 1135432"/>
                <a:gd name="connsiteY0" fmla="*/ 236969 h 236968"/>
                <a:gd name="connsiteX1" fmla="*/ 44 w 1135432"/>
                <a:gd name="connsiteY1" fmla="*/ 198297 h 236968"/>
                <a:gd name="connsiteX2" fmla="*/ 806 w 1135432"/>
                <a:gd name="connsiteY2" fmla="*/ 121907 h 236968"/>
                <a:gd name="connsiteX3" fmla="*/ 141967 w 1135432"/>
                <a:gd name="connsiteY3" fmla="*/ 100317 h 236968"/>
                <a:gd name="connsiteX4" fmla="*/ 443909 w 1135432"/>
                <a:gd name="connsiteY4" fmla="*/ 62852 h 236968"/>
                <a:gd name="connsiteX5" fmla="*/ 652507 w 1135432"/>
                <a:gd name="connsiteY5" fmla="*/ 41135 h 236968"/>
                <a:gd name="connsiteX6" fmla="*/ 940924 w 1135432"/>
                <a:gd name="connsiteY6" fmla="*/ 9893 h 236968"/>
                <a:gd name="connsiteX7" fmla="*/ 1103230 w 1135432"/>
                <a:gd name="connsiteY7" fmla="*/ 812 h 236968"/>
                <a:gd name="connsiteX8" fmla="*/ 1135424 w 1135432"/>
                <a:gd name="connsiteY8" fmla="*/ 27673 h 236968"/>
                <a:gd name="connsiteX9" fmla="*/ 1126661 w 1135432"/>
                <a:gd name="connsiteY9" fmla="*/ 90855 h 236968"/>
                <a:gd name="connsiteX10" fmla="*/ 1084307 w 1135432"/>
                <a:gd name="connsiteY10" fmla="*/ 123812 h 236968"/>
                <a:gd name="connsiteX11" fmla="*/ 768648 w 1135432"/>
                <a:gd name="connsiteY11" fmla="*/ 153657 h 236968"/>
                <a:gd name="connsiteX12" fmla="*/ 550653 w 1135432"/>
                <a:gd name="connsiteY12" fmla="*/ 170675 h 236968"/>
                <a:gd name="connsiteX13" fmla="*/ 35795 w 1135432"/>
                <a:gd name="connsiteY13" fmla="*/ 233984 h 236968"/>
                <a:gd name="connsiteX14" fmla="*/ 12046 w 1135432"/>
                <a:gd name="connsiteY14" fmla="*/ 236969 h 236968"/>
                <a:gd name="connsiteX15" fmla="*/ 12046 w 1135432"/>
                <a:gd name="connsiteY15" fmla="*/ 236969 h 2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5432" h="236968">
                  <a:moveTo>
                    <a:pt x="12046" y="236969"/>
                  </a:moveTo>
                  <a:cubicBezTo>
                    <a:pt x="-273" y="226682"/>
                    <a:pt x="-146" y="212521"/>
                    <a:pt x="44" y="198297"/>
                  </a:cubicBezTo>
                  <a:cubicBezTo>
                    <a:pt x="362" y="172834"/>
                    <a:pt x="552" y="147370"/>
                    <a:pt x="806" y="121907"/>
                  </a:cubicBezTo>
                  <a:cubicBezTo>
                    <a:pt x="49701" y="126733"/>
                    <a:pt x="95104" y="108826"/>
                    <a:pt x="141967" y="100317"/>
                  </a:cubicBezTo>
                  <a:cubicBezTo>
                    <a:pt x="241916" y="82092"/>
                    <a:pt x="340341" y="56121"/>
                    <a:pt x="443909" y="62852"/>
                  </a:cubicBezTo>
                  <a:cubicBezTo>
                    <a:pt x="514013" y="67360"/>
                    <a:pt x="582657" y="44881"/>
                    <a:pt x="652507" y="41135"/>
                  </a:cubicBezTo>
                  <a:cubicBezTo>
                    <a:pt x="749217" y="35928"/>
                    <a:pt x="843896" y="13957"/>
                    <a:pt x="940924" y="9893"/>
                  </a:cubicBezTo>
                  <a:cubicBezTo>
                    <a:pt x="994962" y="7670"/>
                    <a:pt x="1049445" y="9829"/>
                    <a:pt x="1103230" y="812"/>
                  </a:cubicBezTo>
                  <a:cubicBezTo>
                    <a:pt x="1124121" y="-2680"/>
                    <a:pt x="1135170" y="4876"/>
                    <a:pt x="1135424" y="27673"/>
                  </a:cubicBezTo>
                  <a:cubicBezTo>
                    <a:pt x="1135615" y="49326"/>
                    <a:pt x="1132376" y="70218"/>
                    <a:pt x="1126661" y="90855"/>
                  </a:cubicBezTo>
                  <a:cubicBezTo>
                    <a:pt x="1120756" y="112318"/>
                    <a:pt x="1107484" y="121462"/>
                    <a:pt x="1084307" y="123812"/>
                  </a:cubicBezTo>
                  <a:cubicBezTo>
                    <a:pt x="979214" y="134416"/>
                    <a:pt x="873487" y="137782"/>
                    <a:pt x="768648" y="153657"/>
                  </a:cubicBezTo>
                  <a:cubicBezTo>
                    <a:pt x="696766" y="164579"/>
                    <a:pt x="623487" y="167309"/>
                    <a:pt x="550653" y="170675"/>
                  </a:cubicBezTo>
                  <a:cubicBezTo>
                    <a:pt x="377361" y="178676"/>
                    <a:pt x="204451" y="188264"/>
                    <a:pt x="35795" y="233984"/>
                  </a:cubicBezTo>
                  <a:cubicBezTo>
                    <a:pt x="28175" y="235953"/>
                    <a:pt x="19983" y="236016"/>
                    <a:pt x="12046" y="236969"/>
                  </a:cubicBezTo>
                  <a:lnTo>
                    <a:pt x="12046" y="236969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6">
              <a:extLst>
                <a:ext uri="{FF2B5EF4-FFF2-40B4-BE49-F238E27FC236}">
                  <a16:creationId xmlns:a16="http://schemas.microsoft.com/office/drawing/2014/main" id="{7DB28533-07B2-4726-825D-302FFD01E47E}"/>
                </a:ext>
              </a:extLst>
            </p:cNvPr>
            <p:cNvSpPr/>
            <p:nvPr/>
          </p:nvSpPr>
          <p:spPr>
            <a:xfrm>
              <a:off x="4990841" y="1452562"/>
              <a:ext cx="3619" cy="82041"/>
            </a:xfrm>
            <a:custGeom>
              <a:avLst/>
              <a:gdLst>
                <a:gd name="connsiteX0" fmla="*/ 64 w 3619"/>
                <a:gd name="connsiteY0" fmla="*/ 58229 h 82041"/>
                <a:gd name="connsiteX1" fmla="*/ 0 w 3619"/>
                <a:gd name="connsiteY1" fmla="*/ 17971 h 82041"/>
                <a:gd name="connsiteX2" fmla="*/ 3620 w 3619"/>
                <a:gd name="connsiteY2" fmla="*/ 0 h 82041"/>
                <a:gd name="connsiteX3" fmla="*/ 3620 w 3619"/>
                <a:gd name="connsiteY3" fmla="*/ 82042 h 82041"/>
                <a:gd name="connsiteX4" fmla="*/ 64 w 3619"/>
                <a:gd name="connsiteY4" fmla="*/ 58229 h 82041"/>
                <a:gd name="connsiteX5" fmla="*/ 64 w 3619"/>
                <a:gd name="connsiteY5" fmla="*/ 58229 h 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" h="82041">
                  <a:moveTo>
                    <a:pt x="64" y="58229"/>
                  </a:moveTo>
                  <a:cubicBezTo>
                    <a:pt x="0" y="44831"/>
                    <a:pt x="0" y="31369"/>
                    <a:pt x="0" y="17971"/>
                  </a:cubicBezTo>
                  <a:cubicBezTo>
                    <a:pt x="1715" y="12637"/>
                    <a:pt x="-1143" y="5651"/>
                    <a:pt x="3620" y="0"/>
                  </a:cubicBezTo>
                  <a:cubicBezTo>
                    <a:pt x="3620" y="27559"/>
                    <a:pt x="3620" y="54038"/>
                    <a:pt x="3620" y="82042"/>
                  </a:cubicBezTo>
                  <a:cubicBezTo>
                    <a:pt x="-1270" y="73914"/>
                    <a:pt x="2032" y="65405"/>
                    <a:pt x="64" y="58229"/>
                  </a:cubicBezTo>
                  <a:lnTo>
                    <a:pt x="64" y="5822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47">
              <a:extLst>
                <a:ext uri="{FF2B5EF4-FFF2-40B4-BE49-F238E27FC236}">
                  <a16:creationId xmlns:a16="http://schemas.microsoft.com/office/drawing/2014/main" id="{23EA9D16-74B2-402E-ADAE-67EB3AB7F9C1}"/>
                </a:ext>
              </a:extLst>
            </p:cNvPr>
            <p:cNvSpPr/>
            <p:nvPr/>
          </p:nvSpPr>
          <p:spPr>
            <a:xfrm>
              <a:off x="5601393" y="1427035"/>
              <a:ext cx="1841" cy="41910"/>
            </a:xfrm>
            <a:custGeom>
              <a:avLst/>
              <a:gdLst>
                <a:gd name="connsiteX0" fmla="*/ 0 w 1841"/>
                <a:gd name="connsiteY0" fmla="*/ 41910 h 41910"/>
                <a:gd name="connsiteX1" fmla="*/ 0 w 1841"/>
                <a:gd name="connsiteY1" fmla="*/ 127 h 41910"/>
                <a:gd name="connsiteX2" fmla="*/ 1842 w 1841"/>
                <a:gd name="connsiteY2" fmla="*/ 0 h 41910"/>
                <a:gd name="connsiteX3" fmla="*/ 1842 w 1841"/>
                <a:gd name="connsiteY3" fmla="*/ 41847 h 41910"/>
                <a:gd name="connsiteX4" fmla="*/ 0 w 1841"/>
                <a:gd name="connsiteY4" fmla="*/ 41910 h 41910"/>
                <a:gd name="connsiteX5" fmla="*/ 0 w 1841"/>
                <a:gd name="connsiteY5" fmla="*/ 4191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" h="41910">
                  <a:moveTo>
                    <a:pt x="0" y="41910"/>
                  </a:moveTo>
                  <a:cubicBezTo>
                    <a:pt x="0" y="28004"/>
                    <a:pt x="0" y="14034"/>
                    <a:pt x="0" y="127"/>
                  </a:cubicBezTo>
                  <a:cubicBezTo>
                    <a:pt x="635" y="64"/>
                    <a:pt x="1207" y="64"/>
                    <a:pt x="1842" y="0"/>
                  </a:cubicBezTo>
                  <a:cubicBezTo>
                    <a:pt x="1842" y="13970"/>
                    <a:pt x="1842" y="27876"/>
                    <a:pt x="1842" y="41847"/>
                  </a:cubicBezTo>
                  <a:cubicBezTo>
                    <a:pt x="1207" y="41847"/>
                    <a:pt x="572" y="41847"/>
                    <a:pt x="0" y="41910"/>
                  </a:cubicBezTo>
                  <a:lnTo>
                    <a:pt x="0" y="41910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8">
              <a:extLst>
                <a:ext uri="{FF2B5EF4-FFF2-40B4-BE49-F238E27FC236}">
                  <a16:creationId xmlns:a16="http://schemas.microsoft.com/office/drawing/2014/main" id="{B50512C9-B254-484F-B64E-277FF5A094E5}"/>
                </a:ext>
              </a:extLst>
            </p:cNvPr>
            <p:cNvSpPr/>
            <p:nvPr/>
          </p:nvSpPr>
          <p:spPr>
            <a:xfrm>
              <a:off x="5222253" y="3593908"/>
              <a:ext cx="807467" cy="1007768"/>
            </a:xfrm>
            <a:custGeom>
              <a:avLst/>
              <a:gdLst>
                <a:gd name="connsiteX0" fmla="*/ 481630 w 807467"/>
                <a:gd name="connsiteY0" fmla="*/ 405258 h 1007768"/>
                <a:gd name="connsiteX1" fmla="*/ 494456 w 807467"/>
                <a:gd name="connsiteY1" fmla="*/ 450406 h 1007768"/>
                <a:gd name="connsiteX2" fmla="*/ 496806 w 807467"/>
                <a:gd name="connsiteY2" fmla="*/ 482029 h 1007768"/>
                <a:gd name="connsiteX3" fmla="*/ 508046 w 807467"/>
                <a:gd name="connsiteY3" fmla="*/ 597218 h 1007768"/>
                <a:gd name="connsiteX4" fmla="*/ 583103 w 807467"/>
                <a:gd name="connsiteY4" fmla="*/ 792100 h 1007768"/>
                <a:gd name="connsiteX5" fmla="*/ 619742 w 807467"/>
                <a:gd name="connsiteY5" fmla="*/ 842900 h 1007768"/>
                <a:gd name="connsiteX6" fmla="*/ 642158 w 807467"/>
                <a:gd name="connsiteY6" fmla="*/ 859918 h 1007768"/>
                <a:gd name="connsiteX7" fmla="*/ 758045 w 807467"/>
                <a:gd name="connsiteY7" fmla="*/ 862077 h 1007768"/>
                <a:gd name="connsiteX8" fmla="*/ 799320 w 807467"/>
                <a:gd name="connsiteY8" fmla="*/ 879285 h 1007768"/>
                <a:gd name="connsiteX9" fmla="*/ 766427 w 807467"/>
                <a:gd name="connsiteY9" fmla="*/ 938023 h 1007768"/>
                <a:gd name="connsiteX10" fmla="*/ 734423 w 807467"/>
                <a:gd name="connsiteY10" fmla="*/ 939864 h 1007768"/>
                <a:gd name="connsiteX11" fmla="*/ 710928 w 807467"/>
                <a:gd name="connsiteY11" fmla="*/ 961454 h 1007768"/>
                <a:gd name="connsiteX12" fmla="*/ 681782 w 807467"/>
                <a:gd name="connsiteY12" fmla="*/ 981647 h 1007768"/>
                <a:gd name="connsiteX13" fmla="*/ 491980 w 807467"/>
                <a:gd name="connsiteY13" fmla="*/ 1000697 h 1007768"/>
                <a:gd name="connsiteX14" fmla="*/ 352534 w 807467"/>
                <a:gd name="connsiteY14" fmla="*/ 997141 h 1007768"/>
                <a:gd name="connsiteX15" fmla="*/ 318562 w 807467"/>
                <a:gd name="connsiteY15" fmla="*/ 963105 h 1007768"/>
                <a:gd name="connsiteX16" fmla="*/ 82278 w 807467"/>
                <a:gd name="connsiteY16" fmla="*/ 490983 h 1007768"/>
                <a:gd name="connsiteX17" fmla="*/ 15730 w 807467"/>
                <a:gd name="connsiteY17" fmla="*/ 193168 h 1007768"/>
                <a:gd name="connsiteX18" fmla="*/ 81961 w 807467"/>
                <a:gd name="connsiteY18" fmla="*/ 145479 h 1007768"/>
                <a:gd name="connsiteX19" fmla="*/ 190038 w 807467"/>
                <a:gd name="connsiteY19" fmla="*/ 135891 h 1007768"/>
                <a:gd name="connsiteX20" fmla="*/ 225788 w 807467"/>
                <a:gd name="connsiteY20" fmla="*/ 133287 h 1007768"/>
                <a:gd name="connsiteX21" fmla="*/ 318117 w 807467"/>
                <a:gd name="connsiteY21" fmla="*/ 91250 h 1007768"/>
                <a:gd name="connsiteX22" fmla="*/ 345740 w 807467"/>
                <a:gd name="connsiteY22" fmla="*/ 74994 h 1007768"/>
                <a:gd name="connsiteX23" fmla="*/ 473502 w 807467"/>
                <a:gd name="connsiteY23" fmla="*/ 17463 h 1007768"/>
                <a:gd name="connsiteX24" fmla="*/ 524429 w 807467"/>
                <a:gd name="connsiteY24" fmla="*/ 1 h 1007768"/>
                <a:gd name="connsiteX25" fmla="*/ 641904 w 807467"/>
                <a:gd name="connsiteY25" fmla="*/ 7748 h 1007768"/>
                <a:gd name="connsiteX26" fmla="*/ 688703 w 807467"/>
                <a:gd name="connsiteY26" fmla="*/ 22861 h 1007768"/>
                <a:gd name="connsiteX27" fmla="*/ 690862 w 807467"/>
                <a:gd name="connsiteY27" fmla="*/ 78614 h 1007768"/>
                <a:gd name="connsiteX28" fmla="*/ 673146 w 807467"/>
                <a:gd name="connsiteY28" fmla="*/ 101982 h 1007768"/>
                <a:gd name="connsiteX29" fmla="*/ 554083 w 807467"/>
                <a:gd name="connsiteY29" fmla="*/ 151893 h 1007768"/>
                <a:gd name="connsiteX30" fmla="*/ 486964 w 807467"/>
                <a:gd name="connsiteY30" fmla="*/ 215012 h 1007768"/>
                <a:gd name="connsiteX31" fmla="*/ 475978 w 807467"/>
                <a:gd name="connsiteY31" fmla="*/ 290196 h 1007768"/>
                <a:gd name="connsiteX32" fmla="*/ 481630 w 807467"/>
                <a:gd name="connsiteY32" fmla="*/ 405258 h 1007768"/>
                <a:gd name="connsiteX33" fmla="*/ 481630 w 807467"/>
                <a:gd name="connsiteY33" fmla="*/ 405258 h 10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7467" h="1007768">
                  <a:moveTo>
                    <a:pt x="481630" y="405258"/>
                  </a:moveTo>
                  <a:cubicBezTo>
                    <a:pt x="483979" y="416370"/>
                    <a:pt x="490520" y="438024"/>
                    <a:pt x="494456" y="450406"/>
                  </a:cubicBezTo>
                  <a:cubicBezTo>
                    <a:pt x="494584" y="459233"/>
                    <a:pt x="496615" y="473203"/>
                    <a:pt x="496806" y="482029"/>
                  </a:cubicBezTo>
                  <a:cubicBezTo>
                    <a:pt x="503156" y="490157"/>
                    <a:pt x="505061" y="568135"/>
                    <a:pt x="508046" y="597218"/>
                  </a:cubicBezTo>
                  <a:cubicBezTo>
                    <a:pt x="581960" y="783908"/>
                    <a:pt x="550464" y="733426"/>
                    <a:pt x="583103" y="792100"/>
                  </a:cubicBezTo>
                  <a:cubicBezTo>
                    <a:pt x="584436" y="794449"/>
                    <a:pt x="619425" y="840233"/>
                    <a:pt x="619742" y="842900"/>
                  </a:cubicBezTo>
                  <a:cubicBezTo>
                    <a:pt x="620187" y="857822"/>
                    <a:pt x="631807" y="858330"/>
                    <a:pt x="642158" y="859918"/>
                  </a:cubicBezTo>
                  <a:cubicBezTo>
                    <a:pt x="680702" y="865887"/>
                    <a:pt x="719310" y="864553"/>
                    <a:pt x="758045" y="862077"/>
                  </a:cubicBezTo>
                  <a:cubicBezTo>
                    <a:pt x="773158" y="864426"/>
                    <a:pt x="789605" y="860299"/>
                    <a:pt x="799320" y="879285"/>
                  </a:cubicBezTo>
                  <a:cubicBezTo>
                    <a:pt x="817164" y="914210"/>
                    <a:pt x="805480" y="936562"/>
                    <a:pt x="766427" y="938023"/>
                  </a:cubicBezTo>
                  <a:cubicBezTo>
                    <a:pt x="755759" y="938404"/>
                    <a:pt x="744964" y="938340"/>
                    <a:pt x="734423" y="939864"/>
                  </a:cubicBezTo>
                  <a:cubicBezTo>
                    <a:pt x="722104" y="941642"/>
                    <a:pt x="711500" y="947802"/>
                    <a:pt x="710928" y="961454"/>
                  </a:cubicBezTo>
                  <a:cubicBezTo>
                    <a:pt x="710039" y="982282"/>
                    <a:pt x="696323" y="986600"/>
                    <a:pt x="681782" y="981647"/>
                  </a:cubicBezTo>
                  <a:cubicBezTo>
                    <a:pt x="615297" y="958787"/>
                    <a:pt x="554146" y="985775"/>
                    <a:pt x="491980" y="1000697"/>
                  </a:cubicBezTo>
                  <a:cubicBezTo>
                    <a:pt x="444673" y="1012064"/>
                    <a:pt x="398699" y="1008889"/>
                    <a:pt x="352534" y="997141"/>
                  </a:cubicBezTo>
                  <a:cubicBezTo>
                    <a:pt x="334373" y="992569"/>
                    <a:pt x="324467" y="980822"/>
                    <a:pt x="318562" y="963105"/>
                  </a:cubicBezTo>
                  <a:cubicBezTo>
                    <a:pt x="312529" y="945008"/>
                    <a:pt x="132824" y="549276"/>
                    <a:pt x="82278" y="490983"/>
                  </a:cubicBezTo>
                  <a:cubicBezTo>
                    <a:pt x="8872" y="406337"/>
                    <a:pt x="-21036" y="305880"/>
                    <a:pt x="15730" y="193168"/>
                  </a:cubicBezTo>
                  <a:cubicBezTo>
                    <a:pt x="26461" y="160275"/>
                    <a:pt x="50084" y="147956"/>
                    <a:pt x="81961" y="145479"/>
                  </a:cubicBezTo>
                  <a:cubicBezTo>
                    <a:pt x="116505" y="142812"/>
                    <a:pt x="155811" y="144082"/>
                    <a:pt x="190038" y="135891"/>
                  </a:cubicBezTo>
                  <a:cubicBezTo>
                    <a:pt x="194165" y="134875"/>
                    <a:pt x="219375" y="133605"/>
                    <a:pt x="225788" y="133287"/>
                  </a:cubicBezTo>
                  <a:cubicBezTo>
                    <a:pt x="265920" y="131255"/>
                    <a:pt x="288780" y="117666"/>
                    <a:pt x="318117" y="91250"/>
                  </a:cubicBezTo>
                  <a:cubicBezTo>
                    <a:pt x="326944" y="83313"/>
                    <a:pt x="334564" y="78550"/>
                    <a:pt x="345740" y="74994"/>
                  </a:cubicBezTo>
                  <a:cubicBezTo>
                    <a:pt x="390443" y="60516"/>
                    <a:pt x="436671" y="50102"/>
                    <a:pt x="473502" y="17463"/>
                  </a:cubicBezTo>
                  <a:cubicBezTo>
                    <a:pt x="486964" y="5525"/>
                    <a:pt x="506268" y="-63"/>
                    <a:pt x="524429" y="1"/>
                  </a:cubicBezTo>
                  <a:cubicBezTo>
                    <a:pt x="565386" y="128"/>
                    <a:pt x="601073" y="5779"/>
                    <a:pt x="641904" y="7748"/>
                  </a:cubicBezTo>
                  <a:cubicBezTo>
                    <a:pt x="658287" y="8573"/>
                    <a:pt x="678607" y="5906"/>
                    <a:pt x="688703" y="22861"/>
                  </a:cubicBezTo>
                  <a:cubicBezTo>
                    <a:pt x="693783" y="38863"/>
                    <a:pt x="695053" y="62167"/>
                    <a:pt x="690862" y="78614"/>
                  </a:cubicBezTo>
                  <a:cubicBezTo>
                    <a:pt x="686544" y="91123"/>
                    <a:pt x="682036" y="92330"/>
                    <a:pt x="673146" y="101982"/>
                  </a:cubicBezTo>
                  <a:cubicBezTo>
                    <a:pt x="648698" y="125286"/>
                    <a:pt x="563354" y="150115"/>
                    <a:pt x="554083" y="151893"/>
                  </a:cubicBezTo>
                  <a:cubicBezTo>
                    <a:pt x="518142" y="158751"/>
                    <a:pt x="498775" y="181420"/>
                    <a:pt x="486964" y="215012"/>
                  </a:cubicBezTo>
                  <a:cubicBezTo>
                    <a:pt x="478709" y="238443"/>
                    <a:pt x="476168" y="259017"/>
                    <a:pt x="475978" y="290196"/>
                  </a:cubicBezTo>
                  <a:cubicBezTo>
                    <a:pt x="475534" y="297816"/>
                    <a:pt x="461183" y="308103"/>
                    <a:pt x="481630" y="405258"/>
                  </a:cubicBezTo>
                  <a:lnTo>
                    <a:pt x="481630" y="405258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1">
            <a:extLst>
              <a:ext uri="{FF2B5EF4-FFF2-40B4-BE49-F238E27FC236}">
                <a16:creationId xmlns:a16="http://schemas.microsoft.com/office/drawing/2014/main" id="{B6BBF7B9-A72D-43EF-B4D4-7969D42089B1}"/>
              </a:ext>
            </a:extLst>
          </p:cNvPr>
          <p:cNvGrpSpPr/>
          <p:nvPr/>
        </p:nvGrpSpPr>
        <p:grpSpPr>
          <a:xfrm>
            <a:off x="5137354" y="2218824"/>
            <a:ext cx="4694776" cy="3699009"/>
            <a:chOff x="2862987" y="1731312"/>
            <a:chExt cx="3418025" cy="2693058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010137C7-FB58-410C-B768-54C985D727B7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57" name="Rounded Rectangle 21">
                <a:extLst>
                  <a:ext uri="{FF2B5EF4-FFF2-40B4-BE49-F238E27FC236}">
                    <a16:creationId xmlns:a16="http://schemas.microsoft.com/office/drawing/2014/main" id="{0A9EE884-BD59-4FA3-A601-DD650A5DD237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18">
                <a:extLst>
                  <a:ext uri="{FF2B5EF4-FFF2-40B4-BE49-F238E27FC236}">
                    <a16:creationId xmlns:a16="http://schemas.microsoft.com/office/drawing/2014/main" id="{DC4AE54A-411C-43B3-897A-4CAEF735D322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9" name="Group 19">
                <a:extLst>
                  <a:ext uri="{FF2B5EF4-FFF2-40B4-BE49-F238E27FC236}">
                    <a16:creationId xmlns:a16="http://schemas.microsoft.com/office/drawing/2014/main" id="{42C97EA0-E497-4DBD-8656-C8E77CFB28B5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61" name="Oval 21">
                  <a:extLst>
                    <a:ext uri="{FF2B5EF4-FFF2-40B4-BE49-F238E27FC236}">
                      <a16:creationId xmlns:a16="http://schemas.microsoft.com/office/drawing/2014/main" id="{1D6758D9-6F0A-4100-AA12-83CFBDEC940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2" name="Rounded Rectangle 35">
                  <a:extLst>
                    <a:ext uri="{FF2B5EF4-FFF2-40B4-BE49-F238E27FC236}">
                      <a16:creationId xmlns:a16="http://schemas.microsoft.com/office/drawing/2014/main" id="{E981A47E-F1D4-4483-B189-E8BB51DF32AB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60" name="Rectangle 20">
                <a:extLst>
                  <a:ext uri="{FF2B5EF4-FFF2-40B4-BE49-F238E27FC236}">
                    <a16:creationId xmlns:a16="http://schemas.microsoft.com/office/drawing/2014/main" id="{BAF8DD5B-950B-4947-8613-B642C8F25288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4B59731E-86D0-4A74-8705-9EFB45C58AA0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51" name="Rounded Rectangle 24">
                <a:extLst>
                  <a:ext uri="{FF2B5EF4-FFF2-40B4-BE49-F238E27FC236}">
                    <a16:creationId xmlns:a16="http://schemas.microsoft.com/office/drawing/2014/main" id="{F04ED0C1-E8A1-4CDC-BCB0-FC9131E3B637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Rectangle 12">
                <a:extLst>
                  <a:ext uri="{FF2B5EF4-FFF2-40B4-BE49-F238E27FC236}">
                    <a16:creationId xmlns:a16="http://schemas.microsoft.com/office/drawing/2014/main" id="{7E4B8A1A-8BF2-488E-A3F0-3A7A5B347688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3" name="Group 13">
                <a:extLst>
                  <a:ext uri="{FF2B5EF4-FFF2-40B4-BE49-F238E27FC236}">
                    <a16:creationId xmlns:a16="http://schemas.microsoft.com/office/drawing/2014/main" id="{91BCD492-C652-4DB1-A2EE-461753FB6594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55" name="Oval 15">
                  <a:extLst>
                    <a:ext uri="{FF2B5EF4-FFF2-40B4-BE49-F238E27FC236}">
                      <a16:creationId xmlns:a16="http://schemas.microsoft.com/office/drawing/2014/main" id="{448326DF-3CEA-4447-AA93-C816C883E16A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6" name="Rounded Rectangle 33">
                  <a:extLst>
                    <a:ext uri="{FF2B5EF4-FFF2-40B4-BE49-F238E27FC236}">
                      <a16:creationId xmlns:a16="http://schemas.microsoft.com/office/drawing/2014/main" id="{77C64098-6473-4CBA-A02F-E703B9CE5721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B11F2F17-ECE8-40FA-9044-30B622441AC0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69804597-7EF6-4E9E-B23D-768612D74E9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45" name="Rounded Rectangle 27">
                <a:extLst>
                  <a:ext uri="{FF2B5EF4-FFF2-40B4-BE49-F238E27FC236}">
                    <a16:creationId xmlns:a16="http://schemas.microsoft.com/office/drawing/2014/main" id="{5D5F4F60-B055-443A-A61C-42DDBB27114A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Rectangle 6">
                <a:extLst>
                  <a:ext uri="{FF2B5EF4-FFF2-40B4-BE49-F238E27FC236}">
                    <a16:creationId xmlns:a16="http://schemas.microsoft.com/office/drawing/2014/main" id="{13749F8F-F36E-4C8C-9ABE-FE20B6F6FF42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7" name="Group 7">
                <a:extLst>
                  <a:ext uri="{FF2B5EF4-FFF2-40B4-BE49-F238E27FC236}">
                    <a16:creationId xmlns:a16="http://schemas.microsoft.com/office/drawing/2014/main" id="{59638ABD-86E0-46AF-8B3A-759BFF5EFC87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49" name="Oval 9">
                  <a:extLst>
                    <a:ext uri="{FF2B5EF4-FFF2-40B4-BE49-F238E27FC236}">
                      <a16:creationId xmlns:a16="http://schemas.microsoft.com/office/drawing/2014/main" id="{17EBE45D-E97B-456B-A2F7-9EB0B5625F27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0" name="Rounded Rectangle 31">
                  <a:extLst>
                    <a:ext uri="{FF2B5EF4-FFF2-40B4-BE49-F238E27FC236}">
                      <a16:creationId xmlns:a16="http://schemas.microsoft.com/office/drawing/2014/main" id="{B191BF47-8752-4B61-9DFD-C0EF065228BB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id="{CA710132-C661-49FB-99A8-61C5D5E5B6F6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831A58-EA36-4EB3-82C9-314EF953980C}"/>
              </a:ext>
            </a:extLst>
          </p:cNvPr>
          <p:cNvSpPr/>
          <p:nvPr/>
        </p:nvSpPr>
        <p:spPr>
          <a:xfrm>
            <a:off x="5696310" y="635623"/>
            <a:ext cx="5883215" cy="13370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5E9A2-3B9C-4E3B-B34D-5E7D28693D6F}"/>
              </a:ext>
            </a:extLst>
          </p:cNvPr>
          <p:cNvSpPr/>
          <p:nvPr/>
        </p:nvSpPr>
        <p:spPr>
          <a:xfrm>
            <a:off x="5696310" y="2769942"/>
            <a:ext cx="5883215" cy="13370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8ED0E-3AB0-4507-8866-A3D17A89AD34}"/>
              </a:ext>
            </a:extLst>
          </p:cNvPr>
          <p:cNvSpPr/>
          <p:nvPr/>
        </p:nvSpPr>
        <p:spPr>
          <a:xfrm>
            <a:off x="5696310" y="4904261"/>
            <a:ext cx="5883215" cy="1337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1">
            <a:extLst>
              <a:ext uri="{FF2B5EF4-FFF2-40B4-BE49-F238E27FC236}">
                <a16:creationId xmlns:a16="http://schemas.microsoft.com/office/drawing/2014/main" id="{22398A07-0D4D-4484-B047-40F468BF2F21}"/>
              </a:ext>
            </a:extLst>
          </p:cNvPr>
          <p:cNvGrpSpPr/>
          <p:nvPr/>
        </p:nvGrpSpPr>
        <p:grpSpPr>
          <a:xfrm>
            <a:off x="5960394" y="781431"/>
            <a:ext cx="5355047" cy="1045479"/>
            <a:chOff x="611999" y="4067547"/>
            <a:chExt cx="2087792" cy="10454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47BDE7-9230-402B-8011-440EE9A48CA6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56628CFE-5690-4A1C-A2BA-DA499B0194A0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64CB61-5773-4471-ACB5-2E1D2F1AB840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1">
            <a:extLst>
              <a:ext uri="{FF2B5EF4-FFF2-40B4-BE49-F238E27FC236}">
                <a16:creationId xmlns:a16="http://schemas.microsoft.com/office/drawing/2014/main" id="{E18A0BBC-D7D9-4685-BE20-F66AC6EB289B}"/>
              </a:ext>
            </a:extLst>
          </p:cNvPr>
          <p:cNvGrpSpPr/>
          <p:nvPr/>
        </p:nvGrpSpPr>
        <p:grpSpPr>
          <a:xfrm>
            <a:off x="5960394" y="2915750"/>
            <a:ext cx="5355047" cy="1045479"/>
            <a:chOff x="611999" y="4067547"/>
            <a:chExt cx="2087792" cy="10454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3C2048-C899-4A41-BAA8-A46C19677FCB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770EF2F2-C81B-46AD-A96D-B1A7699CAA46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71A4CE-4C9F-4B32-B0FC-17773CED0238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1">
            <a:extLst>
              <a:ext uri="{FF2B5EF4-FFF2-40B4-BE49-F238E27FC236}">
                <a16:creationId xmlns:a16="http://schemas.microsoft.com/office/drawing/2014/main" id="{6F25BABF-BD7B-4A91-94A2-29397ED273CB}"/>
              </a:ext>
            </a:extLst>
          </p:cNvPr>
          <p:cNvGrpSpPr/>
          <p:nvPr/>
        </p:nvGrpSpPr>
        <p:grpSpPr>
          <a:xfrm>
            <a:off x="5960394" y="5050069"/>
            <a:ext cx="5355047" cy="1045479"/>
            <a:chOff x="611999" y="4067547"/>
            <a:chExt cx="2087792" cy="10454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6E2102-FD59-49C3-A6AB-1520DB0A4C08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DEFB720A-A44D-47BF-9089-3E1BD490FB78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2A5236-781B-4E47-B608-9F3F130AA671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052740-2637-463D-9298-A2D41FFDF3AD}"/>
              </a:ext>
            </a:extLst>
          </p:cNvPr>
          <p:cNvSpPr txBox="1"/>
          <p:nvPr/>
        </p:nvSpPr>
        <p:spPr>
          <a:xfrm>
            <a:off x="526868" y="3961229"/>
            <a:ext cx="224960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Meet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Our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Team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E9EC3B72-0A72-47A0-892E-5A343BA4248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598E723E-D7B6-4249-8B72-63893803EEC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DDE836BE-CB69-456E-B178-791860288A7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4880" y="339725"/>
            <a:ext cx="7437120" cy="723900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en-US" sz="5400" dirty="0">
                <a:latin typeface="+mj-lt"/>
              </a:rPr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A64B3-C8A8-4696-81BE-5E3D7AE6A0F4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A7EAC8C-3B18-4090-AE94-7B0BEEFF36DB}"/>
              </a:ext>
            </a:extLst>
          </p:cNvPr>
          <p:cNvGrpSpPr/>
          <p:nvPr/>
        </p:nvGrpSpPr>
        <p:grpSpPr>
          <a:xfrm>
            <a:off x="4767458" y="1455329"/>
            <a:ext cx="6923314" cy="1377966"/>
            <a:chOff x="8070434" y="1645829"/>
            <a:chExt cx="2925465" cy="1377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BE982F-3B81-4762-8FC6-CFE6B69DC4CC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E4554C-DFCE-49BA-A7DC-8FF26CB667DF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96C34B-9814-4884-892B-43B3B6274DB7}"/>
              </a:ext>
            </a:extLst>
          </p:cNvPr>
          <p:cNvSpPr txBox="1"/>
          <p:nvPr/>
        </p:nvSpPr>
        <p:spPr>
          <a:xfrm>
            <a:off x="4767458" y="2893261"/>
            <a:ext cx="692331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90D9F-A25E-4470-AF72-EE68F223E2FC}"/>
              </a:ext>
            </a:extLst>
          </p:cNvPr>
          <p:cNvSpPr txBox="1"/>
          <p:nvPr/>
        </p:nvSpPr>
        <p:spPr>
          <a:xfrm>
            <a:off x="4767458" y="3547218"/>
            <a:ext cx="692331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FA930-1B63-4CEE-B155-A67C3A6BE78D}"/>
              </a:ext>
            </a:extLst>
          </p:cNvPr>
          <p:cNvSpPr txBox="1"/>
          <p:nvPr/>
        </p:nvSpPr>
        <p:spPr>
          <a:xfrm>
            <a:off x="4767458" y="4201175"/>
            <a:ext cx="692331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DD0E0-8AE5-48B8-872A-23D3E53708AB}"/>
              </a:ext>
            </a:extLst>
          </p:cNvPr>
          <p:cNvSpPr txBox="1"/>
          <p:nvPr/>
        </p:nvSpPr>
        <p:spPr>
          <a:xfrm>
            <a:off x="4767458" y="4855133"/>
            <a:ext cx="692331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8AD8F-0852-4D60-A73A-DF5080B4AD96}"/>
              </a:ext>
            </a:extLst>
          </p:cNvPr>
          <p:cNvSpPr txBox="1"/>
          <p:nvPr/>
        </p:nvSpPr>
        <p:spPr>
          <a:xfrm>
            <a:off x="8106489" y="5960866"/>
            <a:ext cx="31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Portfolio Designed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D2DDFE-F313-47E4-8845-E3E72ABA711D}"/>
              </a:ext>
            </a:extLst>
          </p:cNvPr>
          <p:cNvGrpSpPr/>
          <p:nvPr/>
        </p:nvGrpSpPr>
        <p:grpSpPr>
          <a:xfrm>
            <a:off x="1084860" y="364075"/>
            <a:ext cx="2855219" cy="6499875"/>
            <a:chOff x="3973902" y="0"/>
            <a:chExt cx="3012534" cy="685799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B08EF9-B0B0-49DB-AA58-6F304FC4D6D4}"/>
                </a:ext>
              </a:extLst>
            </p:cNvPr>
            <p:cNvSpPr/>
            <p:nvPr/>
          </p:nvSpPr>
          <p:spPr>
            <a:xfrm>
              <a:off x="3973902" y="1725802"/>
              <a:ext cx="2697276" cy="3054585"/>
            </a:xfrm>
            <a:custGeom>
              <a:avLst/>
              <a:gdLst>
                <a:gd name="connsiteX0" fmla="*/ 2697276 w 2697276"/>
                <a:gd name="connsiteY0" fmla="*/ 872871 h 3054585"/>
                <a:gd name="connsiteX1" fmla="*/ 2690863 w 2697276"/>
                <a:gd name="connsiteY1" fmla="*/ 685800 h 3054585"/>
                <a:gd name="connsiteX2" fmla="*/ 2666289 w 2697276"/>
                <a:gd name="connsiteY2" fmla="*/ 487553 h 3054585"/>
                <a:gd name="connsiteX3" fmla="*/ 2490838 w 2697276"/>
                <a:gd name="connsiteY3" fmla="*/ 241617 h 3054585"/>
                <a:gd name="connsiteX4" fmla="*/ 1889175 w 2697276"/>
                <a:gd name="connsiteY4" fmla="*/ 0 h 3054585"/>
                <a:gd name="connsiteX5" fmla="*/ 1747189 w 2697276"/>
                <a:gd name="connsiteY5" fmla="*/ 171958 h 3054585"/>
                <a:gd name="connsiteX6" fmla="*/ 1479029 w 2697276"/>
                <a:gd name="connsiteY6" fmla="*/ 259969 h 3054585"/>
                <a:gd name="connsiteX7" fmla="*/ 1106474 w 2697276"/>
                <a:gd name="connsiteY7" fmla="*/ 203073 h 3054585"/>
                <a:gd name="connsiteX8" fmla="*/ 837234 w 2697276"/>
                <a:gd name="connsiteY8" fmla="*/ 53658 h 3054585"/>
                <a:gd name="connsiteX9" fmla="*/ 490651 w 2697276"/>
                <a:gd name="connsiteY9" fmla="*/ 236982 h 3054585"/>
                <a:gd name="connsiteX10" fmla="*/ 325869 w 2697276"/>
                <a:gd name="connsiteY10" fmla="*/ 298767 h 3054585"/>
                <a:gd name="connsiteX11" fmla="*/ 111620 w 2697276"/>
                <a:gd name="connsiteY11" fmla="*/ 562292 h 3054585"/>
                <a:gd name="connsiteX12" fmla="*/ 6019 w 2697276"/>
                <a:gd name="connsiteY12" fmla="*/ 1274889 h 3054585"/>
                <a:gd name="connsiteX13" fmla="*/ 11607 w 2697276"/>
                <a:gd name="connsiteY13" fmla="*/ 1518285 h 3054585"/>
                <a:gd name="connsiteX14" fmla="*/ 8496 w 2697276"/>
                <a:gd name="connsiteY14" fmla="*/ 1686878 h 3054585"/>
                <a:gd name="connsiteX15" fmla="*/ 939 w 2697276"/>
                <a:gd name="connsiteY15" fmla="*/ 1914017 h 3054585"/>
                <a:gd name="connsiteX16" fmla="*/ 11734 w 2697276"/>
                <a:gd name="connsiteY16" fmla="*/ 2138299 h 3054585"/>
                <a:gd name="connsiteX17" fmla="*/ 21577 w 2697276"/>
                <a:gd name="connsiteY17" fmla="*/ 2370646 h 3054585"/>
                <a:gd name="connsiteX18" fmla="*/ 111937 w 2697276"/>
                <a:gd name="connsiteY18" fmla="*/ 2604770 h 3054585"/>
                <a:gd name="connsiteX19" fmla="*/ 241414 w 2697276"/>
                <a:gd name="connsiteY19" fmla="*/ 2669477 h 3054585"/>
                <a:gd name="connsiteX20" fmla="*/ 417817 w 2697276"/>
                <a:gd name="connsiteY20" fmla="*/ 2668461 h 3054585"/>
                <a:gd name="connsiteX21" fmla="*/ 516432 w 2697276"/>
                <a:gd name="connsiteY21" fmla="*/ 2673541 h 3054585"/>
                <a:gd name="connsiteX22" fmla="*/ 544880 w 2697276"/>
                <a:gd name="connsiteY22" fmla="*/ 2689416 h 3054585"/>
                <a:gd name="connsiteX23" fmla="*/ 605840 w 2697276"/>
                <a:gd name="connsiteY23" fmla="*/ 2778506 h 3054585"/>
                <a:gd name="connsiteX24" fmla="*/ 609587 w 2697276"/>
                <a:gd name="connsiteY24" fmla="*/ 2803144 h 3054585"/>
                <a:gd name="connsiteX25" fmla="*/ 615746 w 2697276"/>
                <a:gd name="connsiteY25" fmla="*/ 2830894 h 3054585"/>
                <a:gd name="connsiteX26" fmla="*/ 614540 w 2697276"/>
                <a:gd name="connsiteY26" fmla="*/ 2948559 h 3054585"/>
                <a:gd name="connsiteX27" fmla="*/ 666610 w 2697276"/>
                <a:gd name="connsiteY27" fmla="*/ 3000502 h 3054585"/>
                <a:gd name="connsiteX28" fmla="*/ 948867 w 2697276"/>
                <a:gd name="connsiteY28" fmla="*/ 3009456 h 3054585"/>
                <a:gd name="connsiteX29" fmla="*/ 1496428 w 2697276"/>
                <a:gd name="connsiteY29" fmla="*/ 3047556 h 3054585"/>
                <a:gd name="connsiteX30" fmla="*/ 2616441 w 2697276"/>
                <a:gd name="connsiteY30" fmla="*/ 2986151 h 3054585"/>
                <a:gd name="connsiteX31" fmla="*/ 2520937 w 2697276"/>
                <a:gd name="connsiteY31" fmla="*/ 2665159 h 3054585"/>
                <a:gd name="connsiteX32" fmla="*/ 2693339 w 2697276"/>
                <a:gd name="connsiteY32" fmla="*/ 877697 h 3054585"/>
                <a:gd name="connsiteX33" fmla="*/ 2697276 w 2697276"/>
                <a:gd name="connsiteY33" fmla="*/ 872871 h 3054585"/>
                <a:gd name="connsiteX34" fmla="*/ 2697276 w 2697276"/>
                <a:gd name="connsiteY34" fmla="*/ 872871 h 3054585"/>
                <a:gd name="connsiteX35" fmla="*/ 752017 w 2697276"/>
                <a:gd name="connsiteY35" fmla="*/ 2064512 h 3054585"/>
                <a:gd name="connsiteX36" fmla="*/ 653973 w 2697276"/>
                <a:gd name="connsiteY36" fmla="*/ 2073593 h 3054585"/>
                <a:gd name="connsiteX37" fmla="*/ 632066 w 2697276"/>
                <a:gd name="connsiteY37" fmla="*/ 2052447 h 3054585"/>
                <a:gd name="connsiteX38" fmla="*/ 575297 w 2697276"/>
                <a:gd name="connsiteY38" fmla="*/ 1933004 h 3054585"/>
                <a:gd name="connsiteX39" fmla="*/ 549960 w 2697276"/>
                <a:gd name="connsiteY39" fmla="*/ 1824926 h 3054585"/>
                <a:gd name="connsiteX40" fmla="*/ 578027 w 2697276"/>
                <a:gd name="connsiteY40" fmla="*/ 1634173 h 3054585"/>
                <a:gd name="connsiteX41" fmla="*/ 607047 w 2697276"/>
                <a:gd name="connsiteY41" fmla="*/ 1589723 h 3054585"/>
                <a:gd name="connsiteX42" fmla="*/ 635622 w 2697276"/>
                <a:gd name="connsiteY42" fmla="*/ 1625029 h 3054585"/>
                <a:gd name="connsiteX43" fmla="*/ 717854 w 2697276"/>
                <a:gd name="connsiteY43" fmla="*/ 1843659 h 3054585"/>
                <a:gd name="connsiteX44" fmla="*/ 734364 w 2697276"/>
                <a:gd name="connsiteY44" fmla="*/ 1882838 h 3054585"/>
                <a:gd name="connsiteX45" fmla="*/ 776592 w 2697276"/>
                <a:gd name="connsiteY45" fmla="*/ 2032635 h 3054585"/>
                <a:gd name="connsiteX46" fmla="*/ 752017 w 2697276"/>
                <a:gd name="connsiteY46" fmla="*/ 2064512 h 3054585"/>
                <a:gd name="connsiteX47" fmla="*/ 752017 w 2697276"/>
                <a:gd name="connsiteY47" fmla="*/ 2064512 h 305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97276" h="3054585">
                  <a:moveTo>
                    <a:pt x="2697276" y="872871"/>
                  </a:moveTo>
                  <a:cubicBezTo>
                    <a:pt x="2695372" y="810514"/>
                    <a:pt x="2695816" y="747967"/>
                    <a:pt x="2690863" y="685800"/>
                  </a:cubicBezTo>
                  <a:cubicBezTo>
                    <a:pt x="2685592" y="619506"/>
                    <a:pt x="2679306" y="552767"/>
                    <a:pt x="2666289" y="487553"/>
                  </a:cubicBezTo>
                  <a:cubicBezTo>
                    <a:pt x="2644889" y="380429"/>
                    <a:pt x="2567800" y="316294"/>
                    <a:pt x="2490838" y="241617"/>
                  </a:cubicBezTo>
                  <a:cubicBezTo>
                    <a:pt x="2362568" y="117285"/>
                    <a:pt x="2072627" y="37719"/>
                    <a:pt x="1889175" y="0"/>
                  </a:cubicBezTo>
                  <a:cubicBezTo>
                    <a:pt x="1878571" y="26543"/>
                    <a:pt x="1752015" y="167767"/>
                    <a:pt x="1747189" y="171958"/>
                  </a:cubicBezTo>
                  <a:cubicBezTo>
                    <a:pt x="1670037" y="238696"/>
                    <a:pt x="1576819" y="256604"/>
                    <a:pt x="1479029" y="259969"/>
                  </a:cubicBezTo>
                  <a:cubicBezTo>
                    <a:pt x="1409242" y="262319"/>
                    <a:pt x="1158862" y="226949"/>
                    <a:pt x="1106474" y="203073"/>
                  </a:cubicBezTo>
                  <a:cubicBezTo>
                    <a:pt x="1047165" y="176022"/>
                    <a:pt x="927468" y="124142"/>
                    <a:pt x="837234" y="53658"/>
                  </a:cubicBezTo>
                  <a:cubicBezTo>
                    <a:pt x="779830" y="102552"/>
                    <a:pt x="627240" y="179197"/>
                    <a:pt x="490651" y="236982"/>
                  </a:cubicBezTo>
                  <a:cubicBezTo>
                    <a:pt x="436613" y="259842"/>
                    <a:pt x="378701" y="272733"/>
                    <a:pt x="325869" y="298767"/>
                  </a:cubicBezTo>
                  <a:cubicBezTo>
                    <a:pt x="214172" y="353695"/>
                    <a:pt x="149720" y="445770"/>
                    <a:pt x="111620" y="562292"/>
                  </a:cubicBezTo>
                  <a:cubicBezTo>
                    <a:pt x="35928" y="794195"/>
                    <a:pt x="4940" y="1032066"/>
                    <a:pt x="6019" y="1274889"/>
                  </a:cubicBezTo>
                  <a:cubicBezTo>
                    <a:pt x="6400" y="1356042"/>
                    <a:pt x="9893" y="1437195"/>
                    <a:pt x="11607" y="1518285"/>
                  </a:cubicBezTo>
                  <a:cubicBezTo>
                    <a:pt x="12814" y="1574482"/>
                    <a:pt x="12052" y="1630617"/>
                    <a:pt x="8496" y="1686878"/>
                  </a:cubicBezTo>
                  <a:cubicBezTo>
                    <a:pt x="3733" y="1762506"/>
                    <a:pt x="-2363" y="1838071"/>
                    <a:pt x="939" y="1914017"/>
                  </a:cubicBezTo>
                  <a:cubicBezTo>
                    <a:pt x="4178" y="1988756"/>
                    <a:pt x="5067" y="2063813"/>
                    <a:pt x="11734" y="2138299"/>
                  </a:cubicBezTo>
                  <a:cubicBezTo>
                    <a:pt x="18719" y="2215706"/>
                    <a:pt x="10337" y="2293620"/>
                    <a:pt x="21577" y="2370646"/>
                  </a:cubicBezTo>
                  <a:cubicBezTo>
                    <a:pt x="33959" y="2455545"/>
                    <a:pt x="59423" y="2535492"/>
                    <a:pt x="111937" y="2604770"/>
                  </a:cubicBezTo>
                  <a:cubicBezTo>
                    <a:pt x="144259" y="2647506"/>
                    <a:pt x="183756" y="2673350"/>
                    <a:pt x="241414" y="2669477"/>
                  </a:cubicBezTo>
                  <a:cubicBezTo>
                    <a:pt x="299961" y="2665603"/>
                    <a:pt x="359016" y="2668651"/>
                    <a:pt x="417817" y="2668461"/>
                  </a:cubicBezTo>
                  <a:cubicBezTo>
                    <a:pt x="450773" y="2668334"/>
                    <a:pt x="483666" y="2668461"/>
                    <a:pt x="516432" y="2673541"/>
                  </a:cubicBezTo>
                  <a:cubicBezTo>
                    <a:pt x="528307" y="2675382"/>
                    <a:pt x="541642" y="2676843"/>
                    <a:pt x="544880" y="2689416"/>
                  </a:cubicBezTo>
                  <a:cubicBezTo>
                    <a:pt x="554469" y="2726881"/>
                    <a:pt x="579107" y="2753043"/>
                    <a:pt x="605840" y="2778506"/>
                  </a:cubicBezTo>
                  <a:cubicBezTo>
                    <a:pt x="612254" y="2784602"/>
                    <a:pt x="621207" y="2793048"/>
                    <a:pt x="609587" y="2803144"/>
                  </a:cubicBezTo>
                  <a:cubicBezTo>
                    <a:pt x="617651" y="2811018"/>
                    <a:pt x="615810" y="2821305"/>
                    <a:pt x="615746" y="2830894"/>
                  </a:cubicBezTo>
                  <a:cubicBezTo>
                    <a:pt x="615556" y="2870137"/>
                    <a:pt x="614540" y="2909316"/>
                    <a:pt x="614540" y="2948559"/>
                  </a:cubicBezTo>
                  <a:cubicBezTo>
                    <a:pt x="614540" y="3000248"/>
                    <a:pt x="615937" y="3002471"/>
                    <a:pt x="666610" y="3000502"/>
                  </a:cubicBezTo>
                  <a:cubicBezTo>
                    <a:pt x="760971" y="2996883"/>
                    <a:pt x="810564" y="3001645"/>
                    <a:pt x="948867" y="3009456"/>
                  </a:cubicBezTo>
                  <a:cubicBezTo>
                    <a:pt x="1087170" y="3017266"/>
                    <a:pt x="1322184" y="3039999"/>
                    <a:pt x="1496428" y="3047556"/>
                  </a:cubicBezTo>
                  <a:cubicBezTo>
                    <a:pt x="2280526" y="3091498"/>
                    <a:pt x="2594788" y="2912110"/>
                    <a:pt x="2616441" y="2986151"/>
                  </a:cubicBezTo>
                  <a:cubicBezTo>
                    <a:pt x="2641016" y="2958592"/>
                    <a:pt x="2557830" y="2742375"/>
                    <a:pt x="2520937" y="2665159"/>
                  </a:cubicBezTo>
                  <a:lnTo>
                    <a:pt x="2693339" y="877697"/>
                  </a:lnTo>
                  <a:cubicBezTo>
                    <a:pt x="2694673" y="876300"/>
                    <a:pt x="2696070" y="874776"/>
                    <a:pt x="2697276" y="872871"/>
                  </a:cubicBezTo>
                  <a:lnTo>
                    <a:pt x="2697276" y="872871"/>
                  </a:lnTo>
                  <a:close/>
                  <a:moveTo>
                    <a:pt x="752017" y="2064512"/>
                  </a:moveTo>
                  <a:cubicBezTo>
                    <a:pt x="719632" y="2071497"/>
                    <a:pt x="686993" y="2073783"/>
                    <a:pt x="653973" y="2073593"/>
                  </a:cubicBezTo>
                  <a:cubicBezTo>
                    <a:pt x="638797" y="2073466"/>
                    <a:pt x="632637" y="2065274"/>
                    <a:pt x="632066" y="2052447"/>
                  </a:cubicBezTo>
                  <a:cubicBezTo>
                    <a:pt x="629907" y="2004441"/>
                    <a:pt x="610158" y="1966595"/>
                    <a:pt x="575297" y="1933004"/>
                  </a:cubicBezTo>
                  <a:cubicBezTo>
                    <a:pt x="548627" y="1907350"/>
                    <a:pt x="551738" y="1869313"/>
                    <a:pt x="549960" y="1824926"/>
                  </a:cubicBezTo>
                  <a:cubicBezTo>
                    <a:pt x="560882" y="1767904"/>
                    <a:pt x="561327" y="1699895"/>
                    <a:pt x="578027" y="1634173"/>
                  </a:cubicBezTo>
                  <a:cubicBezTo>
                    <a:pt x="582599" y="1616138"/>
                    <a:pt x="588822" y="1592517"/>
                    <a:pt x="607047" y="1589723"/>
                  </a:cubicBezTo>
                  <a:cubicBezTo>
                    <a:pt x="619874" y="1587754"/>
                    <a:pt x="628764" y="1611122"/>
                    <a:pt x="635622" y="1625029"/>
                  </a:cubicBezTo>
                  <a:cubicBezTo>
                    <a:pt x="670293" y="1695069"/>
                    <a:pt x="707567" y="1764348"/>
                    <a:pt x="717854" y="1843659"/>
                  </a:cubicBezTo>
                  <a:cubicBezTo>
                    <a:pt x="719696" y="1858010"/>
                    <a:pt x="727570" y="1870329"/>
                    <a:pt x="734364" y="1882838"/>
                  </a:cubicBezTo>
                  <a:cubicBezTo>
                    <a:pt x="759828" y="1929575"/>
                    <a:pt x="777036" y="1978469"/>
                    <a:pt x="776592" y="2032635"/>
                  </a:cubicBezTo>
                  <a:cubicBezTo>
                    <a:pt x="776528" y="2050860"/>
                    <a:pt x="770115" y="2060638"/>
                    <a:pt x="752017" y="2064512"/>
                  </a:cubicBezTo>
                  <a:lnTo>
                    <a:pt x="752017" y="2064512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3B90B3A-F74C-47C5-B1AB-411345137958}"/>
                </a:ext>
              </a:extLst>
            </p:cNvPr>
            <p:cNvSpPr/>
            <p:nvPr/>
          </p:nvSpPr>
          <p:spPr>
            <a:xfrm>
              <a:off x="5360773" y="4089651"/>
              <a:ext cx="1492604" cy="455678"/>
            </a:xfrm>
            <a:custGeom>
              <a:avLst/>
              <a:gdLst>
                <a:gd name="connsiteX0" fmla="*/ 1492332 w 1492604"/>
                <a:gd name="connsiteY0" fmla="*/ 122240 h 455678"/>
                <a:gd name="connsiteX1" fmla="*/ 1492332 w 1492604"/>
                <a:gd name="connsiteY1" fmla="*/ 122113 h 455678"/>
                <a:gd name="connsiteX2" fmla="*/ 1492332 w 1492604"/>
                <a:gd name="connsiteY2" fmla="*/ 121986 h 455678"/>
                <a:gd name="connsiteX3" fmla="*/ 1474997 w 1492604"/>
                <a:gd name="connsiteY3" fmla="*/ 11432 h 455678"/>
                <a:gd name="connsiteX4" fmla="*/ 1438357 w 1492604"/>
                <a:gd name="connsiteY4" fmla="*/ 193 h 455678"/>
                <a:gd name="connsiteX5" fmla="*/ 1276178 w 1492604"/>
                <a:gd name="connsiteY5" fmla="*/ 15306 h 455678"/>
                <a:gd name="connsiteX6" fmla="*/ 738651 w 1492604"/>
                <a:gd name="connsiteY6" fmla="*/ 56898 h 455678"/>
                <a:gd name="connsiteX7" fmla="*/ 552723 w 1492604"/>
                <a:gd name="connsiteY7" fmla="*/ 72837 h 455678"/>
                <a:gd name="connsiteX8" fmla="*/ 399243 w 1492604"/>
                <a:gd name="connsiteY8" fmla="*/ 107254 h 455678"/>
                <a:gd name="connsiteX9" fmla="*/ 12401 w 1492604"/>
                <a:gd name="connsiteY9" fmla="*/ 195963 h 455678"/>
                <a:gd name="connsiteX10" fmla="*/ 5162 w 1492604"/>
                <a:gd name="connsiteY10" fmla="*/ 219712 h 455678"/>
                <a:gd name="connsiteX11" fmla="*/ 16656 w 1492604"/>
                <a:gd name="connsiteY11" fmla="*/ 428945 h 455678"/>
                <a:gd name="connsiteX12" fmla="*/ 25927 w 1492604"/>
                <a:gd name="connsiteY12" fmla="*/ 455678 h 455678"/>
                <a:gd name="connsiteX13" fmla="*/ 513353 w 1492604"/>
                <a:gd name="connsiteY13" fmla="*/ 374589 h 455678"/>
                <a:gd name="connsiteX14" fmla="*/ 1053865 w 1492604"/>
                <a:gd name="connsiteY14" fmla="*/ 341696 h 455678"/>
                <a:gd name="connsiteX15" fmla="*/ 1198073 w 1492604"/>
                <a:gd name="connsiteY15" fmla="*/ 321693 h 455678"/>
                <a:gd name="connsiteX16" fmla="*/ 1451057 w 1492604"/>
                <a:gd name="connsiteY16" fmla="*/ 282323 h 455678"/>
                <a:gd name="connsiteX17" fmla="*/ 1484585 w 1492604"/>
                <a:gd name="connsiteY17" fmla="*/ 257749 h 455678"/>
                <a:gd name="connsiteX18" fmla="*/ 1492332 w 1492604"/>
                <a:gd name="connsiteY18" fmla="*/ 122240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2604" h="455678">
                  <a:moveTo>
                    <a:pt x="1492332" y="122240"/>
                  </a:moveTo>
                  <a:lnTo>
                    <a:pt x="1492332" y="122113"/>
                  </a:lnTo>
                  <a:lnTo>
                    <a:pt x="1492332" y="121986"/>
                  </a:lnTo>
                  <a:cubicBezTo>
                    <a:pt x="1491189" y="84965"/>
                    <a:pt x="1486300" y="48072"/>
                    <a:pt x="1474997" y="11432"/>
                  </a:cubicBezTo>
                  <a:cubicBezTo>
                    <a:pt x="1465281" y="-442"/>
                    <a:pt x="1451882" y="-379"/>
                    <a:pt x="1438357" y="193"/>
                  </a:cubicBezTo>
                  <a:cubicBezTo>
                    <a:pt x="1384065" y="2479"/>
                    <a:pt x="1330090" y="9019"/>
                    <a:pt x="1276178" y="15306"/>
                  </a:cubicBezTo>
                  <a:cubicBezTo>
                    <a:pt x="1097489" y="36134"/>
                    <a:pt x="918356" y="49151"/>
                    <a:pt x="738651" y="56898"/>
                  </a:cubicBezTo>
                  <a:cubicBezTo>
                    <a:pt x="676611" y="59629"/>
                    <a:pt x="614063" y="61915"/>
                    <a:pt x="552723" y="72837"/>
                  </a:cubicBezTo>
                  <a:cubicBezTo>
                    <a:pt x="501160" y="82044"/>
                    <a:pt x="450360" y="95570"/>
                    <a:pt x="399243" y="107254"/>
                  </a:cubicBezTo>
                  <a:cubicBezTo>
                    <a:pt x="394100" y="108460"/>
                    <a:pt x="24275" y="191137"/>
                    <a:pt x="12401" y="195963"/>
                  </a:cubicBezTo>
                  <a:cubicBezTo>
                    <a:pt x="-617" y="201297"/>
                    <a:pt x="-3982" y="208282"/>
                    <a:pt x="5162" y="219712"/>
                  </a:cubicBezTo>
                  <a:cubicBezTo>
                    <a:pt x="12083" y="219204"/>
                    <a:pt x="21355" y="428818"/>
                    <a:pt x="16656" y="428945"/>
                  </a:cubicBezTo>
                  <a:cubicBezTo>
                    <a:pt x="11194" y="440883"/>
                    <a:pt x="12401" y="450471"/>
                    <a:pt x="25927" y="455678"/>
                  </a:cubicBezTo>
                  <a:cubicBezTo>
                    <a:pt x="58248" y="449836"/>
                    <a:pt x="513353" y="374589"/>
                    <a:pt x="513353" y="374589"/>
                  </a:cubicBezTo>
                  <a:cubicBezTo>
                    <a:pt x="513353" y="374589"/>
                    <a:pt x="908450" y="341442"/>
                    <a:pt x="1053865" y="341696"/>
                  </a:cubicBezTo>
                  <a:cubicBezTo>
                    <a:pt x="1084789" y="346966"/>
                    <a:pt x="1179849" y="324614"/>
                    <a:pt x="1198073" y="321693"/>
                  </a:cubicBezTo>
                  <a:cubicBezTo>
                    <a:pt x="1282338" y="308168"/>
                    <a:pt x="1366729" y="295531"/>
                    <a:pt x="1451057" y="282323"/>
                  </a:cubicBezTo>
                  <a:cubicBezTo>
                    <a:pt x="1466107" y="279974"/>
                    <a:pt x="1482426" y="277180"/>
                    <a:pt x="1484585" y="257749"/>
                  </a:cubicBezTo>
                  <a:cubicBezTo>
                    <a:pt x="1489538" y="212410"/>
                    <a:pt x="1493729" y="167198"/>
                    <a:pt x="1492332" y="122240"/>
                  </a:cubicBezTo>
                  <a:close/>
                </a:path>
              </a:pathLst>
            </a:custGeom>
            <a:solidFill>
              <a:srgbClr val="AB1F4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CC5701-1626-4B18-9D30-0FE030903366}"/>
                </a:ext>
              </a:extLst>
            </p:cNvPr>
            <p:cNvSpPr/>
            <p:nvPr/>
          </p:nvSpPr>
          <p:spPr>
            <a:xfrm>
              <a:off x="4475058" y="4696478"/>
              <a:ext cx="2103172" cy="2161521"/>
            </a:xfrm>
            <a:custGeom>
              <a:avLst/>
              <a:gdLst>
                <a:gd name="connsiteX0" fmla="*/ 215428 w 2103172"/>
                <a:gd name="connsiteY0" fmla="*/ 2161522 h 2161521"/>
                <a:gd name="connsiteX1" fmla="*/ 191552 w 2103172"/>
                <a:gd name="connsiteY1" fmla="*/ 2006328 h 2161521"/>
                <a:gd name="connsiteX2" fmla="*/ 123861 w 2103172"/>
                <a:gd name="connsiteY2" fmla="*/ 1729024 h 2161521"/>
                <a:gd name="connsiteX3" fmla="*/ 31722 w 2103172"/>
                <a:gd name="connsiteY3" fmla="*/ 1347388 h 2161521"/>
                <a:gd name="connsiteX4" fmla="*/ 14768 w 2103172"/>
                <a:gd name="connsiteY4" fmla="*/ 771888 h 2161521"/>
                <a:gd name="connsiteX5" fmla="*/ 66203 w 2103172"/>
                <a:gd name="connsiteY5" fmla="*/ 376727 h 2161521"/>
                <a:gd name="connsiteX6" fmla="*/ 123797 w 2103172"/>
                <a:gd name="connsiteY6" fmla="*/ 11539 h 2161521"/>
                <a:gd name="connsiteX7" fmla="*/ 323060 w 2103172"/>
                <a:gd name="connsiteY7" fmla="*/ 17508 h 2161521"/>
                <a:gd name="connsiteX8" fmla="*/ 487716 w 2103172"/>
                <a:gd name="connsiteY8" fmla="*/ 29319 h 2161521"/>
                <a:gd name="connsiteX9" fmla="*/ 774609 w 2103172"/>
                <a:gd name="connsiteY9" fmla="*/ 53576 h 2161521"/>
                <a:gd name="connsiteX10" fmla="*/ 1027148 w 2103172"/>
                <a:gd name="connsiteY10" fmla="*/ 71737 h 2161521"/>
                <a:gd name="connsiteX11" fmla="*/ 1439835 w 2103172"/>
                <a:gd name="connsiteY11" fmla="*/ 68816 h 2161521"/>
                <a:gd name="connsiteX12" fmla="*/ 1872016 w 2103172"/>
                <a:gd name="connsiteY12" fmla="*/ 25763 h 2161521"/>
                <a:gd name="connsiteX13" fmla="*/ 2061817 w 2103172"/>
                <a:gd name="connsiteY13" fmla="*/ 109 h 2161521"/>
                <a:gd name="connsiteX14" fmla="*/ 2096615 w 2103172"/>
                <a:gd name="connsiteY14" fmla="*/ 13698 h 2161521"/>
                <a:gd name="connsiteX15" fmla="*/ 2073565 w 2103172"/>
                <a:gd name="connsiteY15" fmla="*/ 919779 h 2161521"/>
                <a:gd name="connsiteX16" fmla="*/ 2015018 w 2103172"/>
                <a:gd name="connsiteY16" fmla="*/ 1275633 h 2161521"/>
                <a:gd name="connsiteX17" fmla="*/ 1838996 w 2103172"/>
                <a:gd name="connsiteY17" fmla="*/ 1965243 h 2161521"/>
                <a:gd name="connsiteX18" fmla="*/ 1793339 w 2103172"/>
                <a:gd name="connsiteY18" fmla="*/ 2127041 h 2161521"/>
                <a:gd name="connsiteX19" fmla="*/ 1792387 w 2103172"/>
                <a:gd name="connsiteY19" fmla="*/ 2161522 h 2161521"/>
                <a:gd name="connsiteX20" fmla="*/ 215428 w 2103172"/>
                <a:gd name="connsiteY20" fmla="*/ 2161522 h 2161521"/>
                <a:gd name="connsiteX21" fmla="*/ 215428 w 2103172"/>
                <a:gd name="connsiteY21" fmla="*/ 2161522 h 216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03172" h="2161521">
                  <a:moveTo>
                    <a:pt x="215428" y="2161522"/>
                  </a:moveTo>
                  <a:cubicBezTo>
                    <a:pt x="218031" y="2108182"/>
                    <a:pt x="199108" y="2058080"/>
                    <a:pt x="191552" y="2006328"/>
                  </a:cubicBezTo>
                  <a:cubicBezTo>
                    <a:pt x="177645" y="1911650"/>
                    <a:pt x="141133" y="1822368"/>
                    <a:pt x="123861" y="1729024"/>
                  </a:cubicBezTo>
                  <a:cubicBezTo>
                    <a:pt x="99985" y="1599928"/>
                    <a:pt x="57948" y="1475658"/>
                    <a:pt x="31722" y="1347388"/>
                  </a:cubicBezTo>
                  <a:cubicBezTo>
                    <a:pt x="-7330" y="1156571"/>
                    <a:pt x="-7013" y="964356"/>
                    <a:pt x="14768" y="771888"/>
                  </a:cubicBezTo>
                  <a:cubicBezTo>
                    <a:pt x="29754" y="639935"/>
                    <a:pt x="46264" y="508045"/>
                    <a:pt x="66203" y="376727"/>
                  </a:cubicBezTo>
                  <a:cubicBezTo>
                    <a:pt x="83411" y="263570"/>
                    <a:pt x="114145" y="125204"/>
                    <a:pt x="123797" y="11539"/>
                  </a:cubicBezTo>
                  <a:cubicBezTo>
                    <a:pt x="198410" y="7030"/>
                    <a:pt x="265466" y="28303"/>
                    <a:pt x="323060" y="17508"/>
                  </a:cubicBezTo>
                  <a:cubicBezTo>
                    <a:pt x="378369" y="11793"/>
                    <a:pt x="432915" y="24048"/>
                    <a:pt x="487716" y="29319"/>
                  </a:cubicBezTo>
                  <a:cubicBezTo>
                    <a:pt x="583283" y="38463"/>
                    <a:pt x="679041" y="45003"/>
                    <a:pt x="774609" y="53576"/>
                  </a:cubicBezTo>
                  <a:cubicBezTo>
                    <a:pt x="858683" y="61132"/>
                    <a:pt x="942947" y="65831"/>
                    <a:pt x="1027148" y="71737"/>
                  </a:cubicBezTo>
                  <a:cubicBezTo>
                    <a:pt x="1035721" y="74086"/>
                    <a:pt x="1311120" y="74277"/>
                    <a:pt x="1439835" y="68816"/>
                  </a:cubicBezTo>
                  <a:cubicBezTo>
                    <a:pt x="1584551" y="62720"/>
                    <a:pt x="1729141" y="50909"/>
                    <a:pt x="1872016" y="25763"/>
                  </a:cubicBezTo>
                  <a:cubicBezTo>
                    <a:pt x="1935071" y="14650"/>
                    <a:pt x="1997174" y="-1479"/>
                    <a:pt x="2061817" y="109"/>
                  </a:cubicBezTo>
                  <a:cubicBezTo>
                    <a:pt x="2074708" y="426"/>
                    <a:pt x="2089313" y="-1860"/>
                    <a:pt x="2096615" y="13698"/>
                  </a:cubicBezTo>
                  <a:cubicBezTo>
                    <a:pt x="2109887" y="316275"/>
                    <a:pt x="2103410" y="618535"/>
                    <a:pt x="2073565" y="919779"/>
                  </a:cubicBezTo>
                  <a:cubicBezTo>
                    <a:pt x="2061754" y="1039159"/>
                    <a:pt x="2030956" y="1156507"/>
                    <a:pt x="2015018" y="1275633"/>
                  </a:cubicBezTo>
                  <a:cubicBezTo>
                    <a:pt x="1983331" y="1512679"/>
                    <a:pt x="1910687" y="1738675"/>
                    <a:pt x="1838996" y="1965243"/>
                  </a:cubicBezTo>
                  <a:cubicBezTo>
                    <a:pt x="1822105" y="2018647"/>
                    <a:pt x="1808262" y="2073066"/>
                    <a:pt x="1793339" y="2127041"/>
                  </a:cubicBezTo>
                  <a:cubicBezTo>
                    <a:pt x="1790228" y="2138281"/>
                    <a:pt x="1789720" y="2149965"/>
                    <a:pt x="1792387" y="2161522"/>
                  </a:cubicBezTo>
                  <a:cubicBezTo>
                    <a:pt x="1266797" y="2161522"/>
                    <a:pt x="741144" y="2161522"/>
                    <a:pt x="215428" y="2161522"/>
                  </a:cubicBezTo>
                  <a:lnTo>
                    <a:pt x="215428" y="2161522"/>
                  </a:lnTo>
                  <a:close/>
                </a:path>
              </a:pathLst>
            </a:custGeom>
            <a:solidFill>
              <a:srgbClr val="13173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6F9BB3-1564-42D4-B78C-7E1ED6FBD2BE}"/>
                </a:ext>
              </a:extLst>
            </p:cNvPr>
            <p:cNvSpPr/>
            <p:nvPr/>
          </p:nvSpPr>
          <p:spPr>
            <a:xfrm>
              <a:off x="5284319" y="3010707"/>
              <a:ext cx="1499808" cy="439165"/>
            </a:xfrm>
            <a:custGeom>
              <a:avLst/>
              <a:gdLst>
                <a:gd name="connsiteX0" fmla="*/ 75457 w 1499808"/>
                <a:gd name="connsiteY0" fmla="*/ 267416 h 439165"/>
                <a:gd name="connsiteX1" fmla="*/ 73933 w 1499808"/>
                <a:gd name="connsiteY1" fmla="*/ 253065 h 439165"/>
                <a:gd name="connsiteX2" fmla="*/ 91332 w 1499808"/>
                <a:gd name="connsiteY2" fmla="*/ 236428 h 439165"/>
                <a:gd name="connsiteX3" fmla="*/ 357841 w 1499808"/>
                <a:gd name="connsiteY3" fmla="*/ 169436 h 439165"/>
                <a:gd name="connsiteX4" fmla="*/ 783799 w 1499808"/>
                <a:gd name="connsiteY4" fmla="*/ 96030 h 439165"/>
                <a:gd name="connsiteX5" fmla="*/ 1356379 w 1499808"/>
                <a:gd name="connsiteY5" fmla="*/ 6813 h 439165"/>
                <a:gd name="connsiteX6" fmla="*/ 1416704 w 1499808"/>
                <a:gd name="connsiteY6" fmla="*/ 2875 h 439165"/>
                <a:gd name="connsiteX7" fmla="*/ 1469409 w 1499808"/>
                <a:gd name="connsiteY7" fmla="*/ 4717 h 439165"/>
                <a:gd name="connsiteX8" fmla="*/ 1498302 w 1499808"/>
                <a:gd name="connsiteY8" fmla="*/ 39197 h 439165"/>
                <a:gd name="connsiteX9" fmla="*/ 1446486 w 1499808"/>
                <a:gd name="connsiteY9" fmla="*/ 148037 h 439165"/>
                <a:gd name="connsiteX10" fmla="*/ 1426546 w 1499808"/>
                <a:gd name="connsiteY10" fmla="*/ 177056 h 439165"/>
                <a:gd name="connsiteX11" fmla="*/ 1463948 w 1499808"/>
                <a:gd name="connsiteY11" fmla="*/ 178961 h 439165"/>
                <a:gd name="connsiteX12" fmla="*/ 1438103 w 1499808"/>
                <a:gd name="connsiteY12" fmla="*/ 191344 h 439165"/>
                <a:gd name="connsiteX13" fmla="*/ 1146384 w 1499808"/>
                <a:gd name="connsiteY13" fmla="*/ 228491 h 439165"/>
                <a:gd name="connsiteX14" fmla="*/ 520655 w 1499808"/>
                <a:gd name="connsiteY14" fmla="*/ 327488 h 439165"/>
                <a:gd name="connsiteX15" fmla="*/ 159848 w 1499808"/>
                <a:gd name="connsiteY15" fmla="*/ 416007 h 439165"/>
                <a:gd name="connsiteX16" fmla="*/ 88855 w 1499808"/>
                <a:gd name="connsiteY16" fmla="*/ 423563 h 439165"/>
                <a:gd name="connsiteX17" fmla="*/ 24276 w 1499808"/>
                <a:gd name="connsiteY17" fmla="*/ 436708 h 439165"/>
                <a:gd name="connsiteX18" fmla="*/ 1035 w 1499808"/>
                <a:gd name="connsiteY18" fmla="*/ 417848 h 439165"/>
                <a:gd name="connsiteX19" fmla="*/ 44786 w 1499808"/>
                <a:gd name="connsiteY19" fmla="*/ 396512 h 439165"/>
                <a:gd name="connsiteX20" fmla="*/ 188804 w 1499808"/>
                <a:gd name="connsiteY20" fmla="*/ 369144 h 439165"/>
                <a:gd name="connsiteX21" fmla="*/ 546246 w 1499808"/>
                <a:gd name="connsiteY21" fmla="*/ 272115 h 439165"/>
                <a:gd name="connsiteX22" fmla="*/ 579647 w 1499808"/>
                <a:gd name="connsiteY22" fmla="*/ 262908 h 439165"/>
                <a:gd name="connsiteX23" fmla="*/ 1042562 w 1499808"/>
                <a:gd name="connsiteY23" fmla="*/ 196678 h 439165"/>
                <a:gd name="connsiteX24" fmla="*/ 1331296 w 1499808"/>
                <a:gd name="connsiteY24" fmla="*/ 156355 h 439165"/>
                <a:gd name="connsiteX25" fmla="*/ 1355172 w 1499808"/>
                <a:gd name="connsiteY25" fmla="*/ 153751 h 439165"/>
                <a:gd name="connsiteX26" fmla="*/ 1461344 w 1499808"/>
                <a:gd name="connsiteY26" fmla="*/ 58692 h 439165"/>
                <a:gd name="connsiteX27" fmla="*/ 1439881 w 1499808"/>
                <a:gd name="connsiteY27" fmla="*/ 39578 h 439165"/>
                <a:gd name="connsiteX28" fmla="*/ 1255033 w 1499808"/>
                <a:gd name="connsiteY28" fmla="*/ 64026 h 439165"/>
                <a:gd name="connsiteX29" fmla="*/ 809644 w 1499808"/>
                <a:gd name="connsiteY29" fmla="*/ 132733 h 439165"/>
                <a:gd name="connsiteX30" fmla="*/ 516465 w 1499808"/>
                <a:gd name="connsiteY30" fmla="*/ 174897 h 439165"/>
                <a:gd name="connsiteX31" fmla="*/ 262591 w 1499808"/>
                <a:gd name="connsiteY31" fmla="*/ 240175 h 439165"/>
                <a:gd name="connsiteX32" fmla="*/ 108159 w 1499808"/>
                <a:gd name="connsiteY32" fmla="*/ 272370 h 439165"/>
                <a:gd name="connsiteX33" fmla="*/ 75457 w 1499808"/>
                <a:gd name="connsiteY33" fmla="*/ 267416 h 439165"/>
                <a:gd name="connsiteX34" fmla="*/ 75457 w 1499808"/>
                <a:gd name="connsiteY34" fmla="*/ 267416 h 43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9808" h="439165">
                  <a:moveTo>
                    <a:pt x="75457" y="267416"/>
                  </a:moveTo>
                  <a:cubicBezTo>
                    <a:pt x="74949" y="262654"/>
                    <a:pt x="74441" y="257828"/>
                    <a:pt x="73933" y="253065"/>
                  </a:cubicBezTo>
                  <a:cubicBezTo>
                    <a:pt x="73742" y="241254"/>
                    <a:pt x="82886" y="237254"/>
                    <a:pt x="91332" y="236428"/>
                  </a:cubicBezTo>
                  <a:cubicBezTo>
                    <a:pt x="183470" y="227348"/>
                    <a:pt x="269005" y="191534"/>
                    <a:pt x="357841" y="169436"/>
                  </a:cubicBezTo>
                  <a:cubicBezTo>
                    <a:pt x="498176" y="134511"/>
                    <a:pt x="640607" y="114128"/>
                    <a:pt x="783799" y="96030"/>
                  </a:cubicBezTo>
                  <a:cubicBezTo>
                    <a:pt x="975506" y="71963"/>
                    <a:pt x="1165562" y="37038"/>
                    <a:pt x="1356379" y="6813"/>
                  </a:cubicBezTo>
                  <a:cubicBezTo>
                    <a:pt x="1376127" y="3701"/>
                    <a:pt x="1396066" y="-4237"/>
                    <a:pt x="1416704" y="2875"/>
                  </a:cubicBezTo>
                  <a:cubicBezTo>
                    <a:pt x="1434040" y="9353"/>
                    <a:pt x="1451819" y="3891"/>
                    <a:pt x="1469409" y="4717"/>
                  </a:cubicBezTo>
                  <a:cubicBezTo>
                    <a:pt x="1496079" y="6050"/>
                    <a:pt x="1503381" y="13035"/>
                    <a:pt x="1498302" y="39197"/>
                  </a:cubicBezTo>
                  <a:cubicBezTo>
                    <a:pt x="1490427" y="79710"/>
                    <a:pt x="1476584" y="117810"/>
                    <a:pt x="1446486" y="148037"/>
                  </a:cubicBezTo>
                  <a:cubicBezTo>
                    <a:pt x="1438612" y="155974"/>
                    <a:pt x="1429785" y="163594"/>
                    <a:pt x="1426546" y="177056"/>
                  </a:cubicBezTo>
                  <a:cubicBezTo>
                    <a:pt x="1439627" y="177754"/>
                    <a:pt x="1451756" y="178326"/>
                    <a:pt x="1463948" y="178961"/>
                  </a:cubicBezTo>
                  <a:cubicBezTo>
                    <a:pt x="1460202" y="193122"/>
                    <a:pt x="1447374" y="190200"/>
                    <a:pt x="1438103" y="191344"/>
                  </a:cubicBezTo>
                  <a:cubicBezTo>
                    <a:pt x="1340758" y="202837"/>
                    <a:pt x="1243031" y="212934"/>
                    <a:pt x="1146384" y="228491"/>
                  </a:cubicBezTo>
                  <a:cubicBezTo>
                    <a:pt x="937850" y="262083"/>
                    <a:pt x="725760" y="273513"/>
                    <a:pt x="520655" y="327488"/>
                  </a:cubicBezTo>
                  <a:cubicBezTo>
                    <a:pt x="400831" y="358983"/>
                    <a:pt x="281387" y="391622"/>
                    <a:pt x="159848" y="416007"/>
                  </a:cubicBezTo>
                  <a:cubicBezTo>
                    <a:pt x="136417" y="420706"/>
                    <a:pt x="112985" y="425785"/>
                    <a:pt x="88855" y="423563"/>
                  </a:cubicBezTo>
                  <a:cubicBezTo>
                    <a:pt x="66059" y="421214"/>
                    <a:pt x="45231" y="430421"/>
                    <a:pt x="24276" y="436708"/>
                  </a:cubicBezTo>
                  <a:cubicBezTo>
                    <a:pt x="4908" y="442486"/>
                    <a:pt x="-3029" y="438803"/>
                    <a:pt x="1035" y="417848"/>
                  </a:cubicBezTo>
                  <a:cubicBezTo>
                    <a:pt x="10496" y="400322"/>
                    <a:pt x="28530" y="399370"/>
                    <a:pt x="44786" y="396512"/>
                  </a:cubicBezTo>
                  <a:cubicBezTo>
                    <a:pt x="92919" y="388066"/>
                    <a:pt x="140798" y="378541"/>
                    <a:pt x="188804" y="369144"/>
                  </a:cubicBezTo>
                  <a:cubicBezTo>
                    <a:pt x="310280" y="345458"/>
                    <a:pt x="426993" y="304056"/>
                    <a:pt x="546246" y="272115"/>
                  </a:cubicBezTo>
                  <a:cubicBezTo>
                    <a:pt x="557359" y="269131"/>
                    <a:pt x="568407" y="265765"/>
                    <a:pt x="579647" y="262908"/>
                  </a:cubicBezTo>
                  <a:cubicBezTo>
                    <a:pt x="733190" y="235794"/>
                    <a:pt x="887685" y="215093"/>
                    <a:pt x="1042562" y="196678"/>
                  </a:cubicBezTo>
                  <a:cubicBezTo>
                    <a:pt x="1139018" y="185184"/>
                    <a:pt x="1234840" y="168039"/>
                    <a:pt x="1331296" y="156355"/>
                  </a:cubicBezTo>
                  <a:cubicBezTo>
                    <a:pt x="1339234" y="155403"/>
                    <a:pt x="1347171" y="154132"/>
                    <a:pt x="1355172" y="153751"/>
                  </a:cubicBezTo>
                  <a:cubicBezTo>
                    <a:pt x="1407115" y="151212"/>
                    <a:pt x="1452264" y="110318"/>
                    <a:pt x="1461344" y="58692"/>
                  </a:cubicBezTo>
                  <a:cubicBezTo>
                    <a:pt x="1464710" y="39325"/>
                    <a:pt x="1454550" y="37483"/>
                    <a:pt x="1439881" y="39578"/>
                  </a:cubicBezTo>
                  <a:cubicBezTo>
                    <a:pt x="1376890" y="37419"/>
                    <a:pt x="1316374" y="54438"/>
                    <a:pt x="1255033" y="64026"/>
                  </a:cubicBezTo>
                  <a:cubicBezTo>
                    <a:pt x="1106634" y="87203"/>
                    <a:pt x="958171" y="110063"/>
                    <a:pt x="809644" y="132733"/>
                  </a:cubicBezTo>
                  <a:cubicBezTo>
                    <a:pt x="712044" y="147592"/>
                    <a:pt x="613048" y="153815"/>
                    <a:pt x="516465" y="174897"/>
                  </a:cubicBezTo>
                  <a:cubicBezTo>
                    <a:pt x="431121" y="193503"/>
                    <a:pt x="347681" y="220045"/>
                    <a:pt x="262591" y="240175"/>
                  </a:cubicBezTo>
                  <a:cubicBezTo>
                    <a:pt x="211347" y="252240"/>
                    <a:pt x="160229" y="264369"/>
                    <a:pt x="108159" y="272370"/>
                  </a:cubicBezTo>
                  <a:cubicBezTo>
                    <a:pt x="96729" y="274084"/>
                    <a:pt x="84918" y="278084"/>
                    <a:pt x="75457" y="267416"/>
                  </a:cubicBezTo>
                  <a:lnTo>
                    <a:pt x="75457" y="267416"/>
                  </a:lnTo>
                  <a:close/>
                </a:path>
              </a:pathLst>
            </a:custGeom>
            <a:solidFill>
              <a:srgbClr val="E7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D7D3F03-77AC-4D94-9C04-78FBF543CA68}"/>
                </a:ext>
              </a:extLst>
            </p:cNvPr>
            <p:cNvSpPr/>
            <p:nvPr/>
          </p:nvSpPr>
          <p:spPr>
            <a:xfrm>
              <a:off x="5193033" y="2790245"/>
              <a:ext cx="1589126" cy="503048"/>
            </a:xfrm>
            <a:custGeom>
              <a:avLst/>
              <a:gdLst>
                <a:gd name="connsiteX0" fmla="*/ 1507228 w 1589126"/>
                <a:gd name="connsiteY0" fmla="*/ 223782 h 503048"/>
                <a:gd name="connsiteX1" fmla="*/ 1305235 w 1589126"/>
                <a:gd name="connsiteY1" fmla="*/ 258643 h 503048"/>
                <a:gd name="connsiteX2" fmla="*/ 910074 w 1589126"/>
                <a:gd name="connsiteY2" fmla="*/ 320302 h 503048"/>
                <a:gd name="connsiteX3" fmla="*/ 664329 w 1589126"/>
                <a:gd name="connsiteY3" fmla="*/ 353576 h 503048"/>
                <a:gd name="connsiteX4" fmla="*/ 291584 w 1589126"/>
                <a:gd name="connsiteY4" fmla="*/ 444190 h 503048"/>
                <a:gd name="connsiteX5" fmla="*/ 197477 w 1589126"/>
                <a:gd name="connsiteY5" fmla="*/ 462478 h 503048"/>
                <a:gd name="connsiteX6" fmla="*/ 165791 w 1589126"/>
                <a:gd name="connsiteY6" fmla="*/ 474861 h 503048"/>
                <a:gd name="connsiteX7" fmla="*/ 30472 w 1589126"/>
                <a:gd name="connsiteY7" fmla="*/ 500833 h 503048"/>
                <a:gd name="connsiteX8" fmla="*/ 373 w 1589126"/>
                <a:gd name="connsiteY8" fmla="*/ 493593 h 503048"/>
                <a:gd name="connsiteX9" fmla="*/ 22535 w 1589126"/>
                <a:gd name="connsiteY9" fmla="*/ 474607 h 503048"/>
                <a:gd name="connsiteX10" fmla="*/ 91686 w 1589126"/>
                <a:gd name="connsiteY10" fmla="*/ 458414 h 503048"/>
                <a:gd name="connsiteX11" fmla="*/ 485640 w 1589126"/>
                <a:gd name="connsiteY11" fmla="*/ 361894 h 503048"/>
                <a:gd name="connsiteX12" fmla="*/ 680903 w 1589126"/>
                <a:gd name="connsiteY12" fmla="*/ 318206 h 503048"/>
                <a:gd name="connsiteX13" fmla="*/ 1292662 w 1589126"/>
                <a:gd name="connsiteY13" fmla="*/ 228417 h 503048"/>
                <a:gd name="connsiteX14" fmla="*/ 1448173 w 1589126"/>
                <a:gd name="connsiteY14" fmla="*/ 204033 h 503048"/>
                <a:gd name="connsiteX15" fmla="*/ 1547424 w 1589126"/>
                <a:gd name="connsiteY15" fmla="*/ 119832 h 503048"/>
                <a:gd name="connsiteX16" fmla="*/ 1498910 w 1589126"/>
                <a:gd name="connsiteY16" fmla="*/ 51506 h 503048"/>
                <a:gd name="connsiteX17" fmla="*/ 1483225 w 1589126"/>
                <a:gd name="connsiteY17" fmla="*/ 54364 h 503048"/>
                <a:gd name="connsiteX18" fmla="*/ 1122672 w 1589126"/>
                <a:gd name="connsiteY18" fmla="*/ 113165 h 503048"/>
                <a:gd name="connsiteX19" fmla="*/ 772978 w 1589126"/>
                <a:gd name="connsiteY19" fmla="*/ 172537 h 503048"/>
                <a:gd name="connsiteX20" fmla="*/ 401058 w 1589126"/>
                <a:gd name="connsiteY20" fmla="*/ 271597 h 503048"/>
                <a:gd name="connsiteX21" fmla="*/ 139946 w 1589126"/>
                <a:gd name="connsiteY21" fmla="*/ 340558 h 503048"/>
                <a:gd name="connsiteX22" fmla="*/ 109085 w 1589126"/>
                <a:gd name="connsiteY22" fmla="*/ 340749 h 503048"/>
                <a:gd name="connsiteX23" fmla="*/ 91940 w 1589126"/>
                <a:gd name="connsiteY23" fmla="*/ 331414 h 503048"/>
                <a:gd name="connsiteX24" fmla="*/ 107307 w 1589126"/>
                <a:gd name="connsiteY24" fmla="*/ 316174 h 503048"/>
                <a:gd name="connsiteX25" fmla="*/ 189413 w 1589126"/>
                <a:gd name="connsiteY25" fmla="*/ 286520 h 503048"/>
                <a:gd name="connsiteX26" fmla="*/ 211955 w 1589126"/>
                <a:gd name="connsiteY26" fmla="*/ 273629 h 503048"/>
                <a:gd name="connsiteX27" fmla="*/ 796219 w 1589126"/>
                <a:gd name="connsiteY27" fmla="*/ 124214 h 503048"/>
                <a:gd name="connsiteX28" fmla="*/ 1298250 w 1589126"/>
                <a:gd name="connsiteY28" fmla="*/ 36520 h 503048"/>
                <a:gd name="connsiteX29" fmla="*/ 1495354 w 1589126"/>
                <a:gd name="connsiteY29" fmla="*/ 2167 h 503048"/>
                <a:gd name="connsiteX30" fmla="*/ 1544757 w 1589126"/>
                <a:gd name="connsiteY30" fmla="*/ 12835 h 503048"/>
                <a:gd name="connsiteX31" fmla="*/ 1573459 w 1589126"/>
                <a:gd name="connsiteY31" fmla="*/ 141105 h 503048"/>
                <a:gd name="connsiteX32" fmla="*/ 1507228 w 1589126"/>
                <a:gd name="connsiteY32" fmla="*/ 223782 h 503048"/>
                <a:gd name="connsiteX33" fmla="*/ 1507228 w 1589126"/>
                <a:gd name="connsiteY33" fmla="*/ 223782 h 50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9126" h="503048">
                  <a:moveTo>
                    <a:pt x="1507228" y="223782"/>
                  </a:moveTo>
                  <a:cubicBezTo>
                    <a:pt x="1439918" y="235466"/>
                    <a:pt x="1372672" y="247785"/>
                    <a:pt x="1305235" y="258643"/>
                  </a:cubicBezTo>
                  <a:cubicBezTo>
                    <a:pt x="1173599" y="279725"/>
                    <a:pt x="1041900" y="300617"/>
                    <a:pt x="910074" y="320302"/>
                  </a:cubicBezTo>
                  <a:cubicBezTo>
                    <a:pt x="828286" y="332494"/>
                    <a:pt x="745800" y="339923"/>
                    <a:pt x="664329" y="353576"/>
                  </a:cubicBezTo>
                  <a:cubicBezTo>
                    <a:pt x="538028" y="374721"/>
                    <a:pt x="413758" y="405328"/>
                    <a:pt x="291584" y="444190"/>
                  </a:cubicBezTo>
                  <a:cubicBezTo>
                    <a:pt x="260914" y="453969"/>
                    <a:pt x="229291" y="459176"/>
                    <a:pt x="197477" y="462478"/>
                  </a:cubicBezTo>
                  <a:cubicBezTo>
                    <a:pt x="185539" y="463748"/>
                    <a:pt x="174871" y="466733"/>
                    <a:pt x="165791" y="474861"/>
                  </a:cubicBezTo>
                  <a:cubicBezTo>
                    <a:pt x="120452" y="482545"/>
                    <a:pt x="76446" y="497276"/>
                    <a:pt x="30472" y="500833"/>
                  </a:cubicBezTo>
                  <a:cubicBezTo>
                    <a:pt x="20249" y="501595"/>
                    <a:pt x="3993" y="508389"/>
                    <a:pt x="373" y="493593"/>
                  </a:cubicBezTo>
                  <a:cubicBezTo>
                    <a:pt x="-2802" y="480449"/>
                    <a:pt x="15105" y="481274"/>
                    <a:pt x="22535" y="474607"/>
                  </a:cubicBezTo>
                  <a:cubicBezTo>
                    <a:pt x="43617" y="461018"/>
                    <a:pt x="68763" y="462605"/>
                    <a:pt x="91686" y="458414"/>
                  </a:cubicBezTo>
                  <a:cubicBezTo>
                    <a:pt x="224909" y="433840"/>
                    <a:pt x="354068" y="392755"/>
                    <a:pt x="485640" y="361894"/>
                  </a:cubicBezTo>
                  <a:cubicBezTo>
                    <a:pt x="550601" y="346654"/>
                    <a:pt x="615053" y="329509"/>
                    <a:pt x="680903" y="318206"/>
                  </a:cubicBezTo>
                  <a:cubicBezTo>
                    <a:pt x="887468" y="306268"/>
                    <a:pt x="1089081" y="260104"/>
                    <a:pt x="1292662" y="228417"/>
                  </a:cubicBezTo>
                  <a:cubicBezTo>
                    <a:pt x="1344478" y="220416"/>
                    <a:pt x="1396421" y="212923"/>
                    <a:pt x="1448173" y="204033"/>
                  </a:cubicBezTo>
                  <a:cubicBezTo>
                    <a:pt x="1497894" y="195397"/>
                    <a:pt x="1528818" y="164536"/>
                    <a:pt x="1547424" y="119832"/>
                  </a:cubicBezTo>
                  <a:cubicBezTo>
                    <a:pt x="1566537" y="73795"/>
                    <a:pt x="1548694" y="49601"/>
                    <a:pt x="1498910" y="51506"/>
                  </a:cubicBezTo>
                  <a:cubicBezTo>
                    <a:pt x="1493512" y="51697"/>
                    <a:pt x="1488369" y="52903"/>
                    <a:pt x="1483225" y="54364"/>
                  </a:cubicBezTo>
                  <a:cubicBezTo>
                    <a:pt x="1362956" y="73350"/>
                    <a:pt x="1242751" y="93099"/>
                    <a:pt x="1122672" y="113165"/>
                  </a:cubicBezTo>
                  <a:cubicBezTo>
                    <a:pt x="1006023" y="132659"/>
                    <a:pt x="889246" y="151074"/>
                    <a:pt x="772978" y="172537"/>
                  </a:cubicBezTo>
                  <a:cubicBezTo>
                    <a:pt x="646613" y="195842"/>
                    <a:pt x="525074" y="238831"/>
                    <a:pt x="401058" y="271597"/>
                  </a:cubicBezTo>
                  <a:cubicBezTo>
                    <a:pt x="314000" y="294584"/>
                    <a:pt x="227068" y="318016"/>
                    <a:pt x="139946" y="340558"/>
                  </a:cubicBezTo>
                  <a:cubicBezTo>
                    <a:pt x="129850" y="343162"/>
                    <a:pt x="119372" y="347797"/>
                    <a:pt x="109085" y="340749"/>
                  </a:cubicBezTo>
                  <a:cubicBezTo>
                    <a:pt x="102481" y="339098"/>
                    <a:pt x="93210" y="340558"/>
                    <a:pt x="91940" y="331414"/>
                  </a:cubicBezTo>
                  <a:cubicBezTo>
                    <a:pt x="90416" y="320810"/>
                    <a:pt x="100005" y="318841"/>
                    <a:pt x="107307" y="316174"/>
                  </a:cubicBezTo>
                  <a:cubicBezTo>
                    <a:pt x="134612" y="306141"/>
                    <a:pt x="162044" y="296426"/>
                    <a:pt x="189413" y="286520"/>
                  </a:cubicBezTo>
                  <a:cubicBezTo>
                    <a:pt x="194493" y="278011"/>
                    <a:pt x="203383" y="275598"/>
                    <a:pt x="211955" y="273629"/>
                  </a:cubicBezTo>
                  <a:cubicBezTo>
                    <a:pt x="407789" y="227909"/>
                    <a:pt x="599305" y="164409"/>
                    <a:pt x="796219" y="124214"/>
                  </a:cubicBezTo>
                  <a:cubicBezTo>
                    <a:pt x="962589" y="90305"/>
                    <a:pt x="1131308" y="67889"/>
                    <a:pt x="1298250" y="36520"/>
                  </a:cubicBezTo>
                  <a:cubicBezTo>
                    <a:pt x="1363782" y="24201"/>
                    <a:pt x="1429949" y="15184"/>
                    <a:pt x="1495354" y="2167"/>
                  </a:cubicBezTo>
                  <a:cubicBezTo>
                    <a:pt x="1513261" y="-1389"/>
                    <a:pt x="1530787" y="-2215"/>
                    <a:pt x="1544757" y="12835"/>
                  </a:cubicBezTo>
                  <a:cubicBezTo>
                    <a:pt x="1594541" y="53856"/>
                    <a:pt x="1599875" y="80589"/>
                    <a:pt x="1573459" y="141105"/>
                  </a:cubicBezTo>
                  <a:cubicBezTo>
                    <a:pt x="1558727" y="174950"/>
                    <a:pt x="1533327" y="199398"/>
                    <a:pt x="1507228" y="223782"/>
                  </a:cubicBezTo>
                  <a:lnTo>
                    <a:pt x="1507228" y="223782"/>
                  </a:lnTo>
                  <a:close/>
                </a:path>
              </a:pathLst>
            </a:custGeom>
            <a:solidFill>
              <a:srgbClr val="7E435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9A5471-D528-49BC-A150-79F5DCEC9218}"/>
                </a:ext>
              </a:extLst>
            </p:cNvPr>
            <p:cNvSpPr/>
            <p:nvPr/>
          </p:nvSpPr>
          <p:spPr>
            <a:xfrm>
              <a:off x="5240540" y="2597038"/>
              <a:ext cx="1570909" cy="479282"/>
            </a:xfrm>
            <a:custGeom>
              <a:avLst/>
              <a:gdLst>
                <a:gd name="connsiteX0" fmla="*/ 1497821 w 1570909"/>
                <a:gd name="connsiteY0" fmla="*/ 206613 h 479282"/>
                <a:gd name="connsiteX1" fmla="*/ 1363773 w 1570909"/>
                <a:gd name="connsiteY1" fmla="*/ 218996 h 479282"/>
                <a:gd name="connsiteX2" fmla="*/ 779954 w 1570909"/>
                <a:gd name="connsiteY2" fmla="*/ 318310 h 479282"/>
                <a:gd name="connsiteX3" fmla="*/ 472233 w 1570909"/>
                <a:gd name="connsiteY3" fmla="*/ 395653 h 479282"/>
                <a:gd name="connsiteX4" fmla="*/ 141207 w 1570909"/>
                <a:gd name="connsiteY4" fmla="*/ 479282 h 479282"/>
                <a:gd name="connsiteX5" fmla="*/ 129142 w 1570909"/>
                <a:gd name="connsiteY5" fmla="*/ 463534 h 479282"/>
                <a:gd name="connsiteX6" fmla="*/ 147240 w 1570909"/>
                <a:gd name="connsiteY6" fmla="*/ 453311 h 479282"/>
                <a:gd name="connsiteX7" fmla="*/ 734678 w 1570909"/>
                <a:gd name="connsiteY7" fmla="*/ 295005 h 479282"/>
                <a:gd name="connsiteX8" fmla="*/ 1009189 w 1570909"/>
                <a:gd name="connsiteY8" fmla="*/ 250873 h 479282"/>
                <a:gd name="connsiteX9" fmla="*/ 1489503 w 1570909"/>
                <a:gd name="connsiteY9" fmla="*/ 171688 h 479282"/>
                <a:gd name="connsiteX10" fmla="*/ 1507918 w 1570909"/>
                <a:gd name="connsiteY10" fmla="*/ 168513 h 479282"/>
                <a:gd name="connsiteX11" fmla="*/ 1531603 w 1570909"/>
                <a:gd name="connsiteY11" fmla="*/ 128445 h 479282"/>
                <a:gd name="connsiteX12" fmla="*/ 1474453 w 1570909"/>
                <a:gd name="connsiteY12" fmla="*/ 40053 h 479282"/>
                <a:gd name="connsiteX13" fmla="*/ 1444608 w 1570909"/>
                <a:gd name="connsiteY13" fmla="*/ 33639 h 479282"/>
                <a:gd name="connsiteX14" fmla="*/ 839199 w 1570909"/>
                <a:gd name="connsiteY14" fmla="*/ 134160 h 479282"/>
                <a:gd name="connsiteX15" fmla="*/ 244268 w 1570909"/>
                <a:gd name="connsiteY15" fmla="*/ 285163 h 479282"/>
                <a:gd name="connsiteX16" fmla="*/ 66976 w 1570909"/>
                <a:gd name="connsiteY16" fmla="*/ 336090 h 479282"/>
                <a:gd name="connsiteX17" fmla="*/ 32749 w 1570909"/>
                <a:gd name="connsiteY17" fmla="*/ 339201 h 479282"/>
                <a:gd name="connsiteX18" fmla="*/ 174 w 1570909"/>
                <a:gd name="connsiteY18" fmla="*/ 331645 h 479282"/>
                <a:gd name="connsiteX19" fmla="*/ 28812 w 1570909"/>
                <a:gd name="connsiteY19" fmla="*/ 313166 h 479282"/>
                <a:gd name="connsiteX20" fmla="*/ 541956 w 1570909"/>
                <a:gd name="connsiteY20" fmla="*/ 161782 h 479282"/>
                <a:gd name="connsiteX21" fmla="*/ 956547 w 1570909"/>
                <a:gd name="connsiteY21" fmla="*/ 82534 h 479282"/>
                <a:gd name="connsiteX22" fmla="*/ 1351835 w 1570909"/>
                <a:gd name="connsiteY22" fmla="*/ 14780 h 479282"/>
                <a:gd name="connsiteX23" fmla="*/ 1430448 w 1570909"/>
                <a:gd name="connsiteY23" fmla="*/ 1762 h 479282"/>
                <a:gd name="connsiteX24" fmla="*/ 1526714 w 1570909"/>
                <a:gd name="connsiteY24" fmla="*/ 47927 h 479282"/>
                <a:gd name="connsiteX25" fmla="*/ 1566846 w 1570909"/>
                <a:gd name="connsiteY25" fmla="*/ 131683 h 479282"/>
                <a:gd name="connsiteX26" fmla="*/ 1526841 w 1570909"/>
                <a:gd name="connsiteY26" fmla="*/ 195120 h 479282"/>
                <a:gd name="connsiteX27" fmla="*/ 1497821 w 1570909"/>
                <a:gd name="connsiteY27" fmla="*/ 206613 h 479282"/>
                <a:gd name="connsiteX28" fmla="*/ 1497821 w 1570909"/>
                <a:gd name="connsiteY28" fmla="*/ 206613 h 47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0909" h="479282">
                  <a:moveTo>
                    <a:pt x="1497821" y="206613"/>
                  </a:moveTo>
                  <a:cubicBezTo>
                    <a:pt x="1451530" y="192643"/>
                    <a:pt x="1407905" y="211884"/>
                    <a:pt x="1363773" y="218996"/>
                  </a:cubicBezTo>
                  <a:cubicBezTo>
                    <a:pt x="1168955" y="250619"/>
                    <a:pt x="975153" y="288655"/>
                    <a:pt x="779954" y="318310"/>
                  </a:cubicBezTo>
                  <a:cubicBezTo>
                    <a:pt x="675052" y="334248"/>
                    <a:pt x="574849" y="369872"/>
                    <a:pt x="472233" y="395653"/>
                  </a:cubicBezTo>
                  <a:cubicBezTo>
                    <a:pt x="361933" y="423466"/>
                    <a:pt x="251570" y="451406"/>
                    <a:pt x="141207" y="479282"/>
                  </a:cubicBezTo>
                  <a:cubicBezTo>
                    <a:pt x="130984" y="478838"/>
                    <a:pt x="129015" y="471980"/>
                    <a:pt x="129142" y="463534"/>
                  </a:cubicBezTo>
                  <a:cubicBezTo>
                    <a:pt x="133270" y="456740"/>
                    <a:pt x="140445" y="455152"/>
                    <a:pt x="147240" y="453311"/>
                  </a:cubicBezTo>
                  <a:cubicBezTo>
                    <a:pt x="343010" y="400606"/>
                    <a:pt x="538209" y="345361"/>
                    <a:pt x="734678" y="295005"/>
                  </a:cubicBezTo>
                  <a:cubicBezTo>
                    <a:pt x="826753" y="283702"/>
                    <a:pt x="917749" y="265732"/>
                    <a:pt x="1009189" y="250873"/>
                  </a:cubicBezTo>
                  <a:cubicBezTo>
                    <a:pt x="1169336" y="224838"/>
                    <a:pt x="1329229" y="196961"/>
                    <a:pt x="1489503" y="171688"/>
                  </a:cubicBezTo>
                  <a:cubicBezTo>
                    <a:pt x="1495662" y="170736"/>
                    <a:pt x="1501822" y="169847"/>
                    <a:pt x="1507918" y="168513"/>
                  </a:cubicBezTo>
                  <a:cubicBezTo>
                    <a:pt x="1533572" y="162735"/>
                    <a:pt x="1539096" y="154226"/>
                    <a:pt x="1531603" y="128445"/>
                  </a:cubicBezTo>
                  <a:cubicBezTo>
                    <a:pt x="1521443" y="93393"/>
                    <a:pt x="1503727" y="62913"/>
                    <a:pt x="1474453" y="40053"/>
                  </a:cubicBezTo>
                  <a:cubicBezTo>
                    <a:pt x="1465627" y="32687"/>
                    <a:pt x="1456229" y="31734"/>
                    <a:pt x="1444608" y="33639"/>
                  </a:cubicBezTo>
                  <a:cubicBezTo>
                    <a:pt x="1242742" y="66786"/>
                    <a:pt x="1041828" y="106918"/>
                    <a:pt x="839199" y="134160"/>
                  </a:cubicBezTo>
                  <a:cubicBezTo>
                    <a:pt x="634475" y="161655"/>
                    <a:pt x="441943" y="232648"/>
                    <a:pt x="244268" y="285163"/>
                  </a:cubicBezTo>
                  <a:cubicBezTo>
                    <a:pt x="184832" y="300911"/>
                    <a:pt x="126602" y="320913"/>
                    <a:pt x="66976" y="336090"/>
                  </a:cubicBezTo>
                  <a:cubicBezTo>
                    <a:pt x="55736" y="338947"/>
                    <a:pt x="44497" y="341932"/>
                    <a:pt x="32749" y="339201"/>
                  </a:cubicBezTo>
                  <a:cubicBezTo>
                    <a:pt x="21510" y="336344"/>
                    <a:pt x="2714" y="347202"/>
                    <a:pt x="174" y="331645"/>
                  </a:cubicBezTo>
                  <a:cubicBezTo>
                    <a:pt x="-2049" y="317802"/>
                    <a:pt x="17573" y="316468"/>
                    <a:pt x="28812" y="313166"/>
                  </a:cubicBezTo>
                  <a:cubicBezTo>
                    <a:pt x="199881" y="262684"/>
                    <a:pt x="371776" y="214995"/>
                    <a:pt x="541956" y="161782"/>
                  </a:cubicBezTo>
                  <a:cubicBezTo>
                    <a:pt x="677465" y="119428"/>
                    <a:pt x="818181" y="107934"/>
                    <a:pt x="956547" y="82534"/>
                  </a:cubicBezTo>
                  <a:cubicBezTo>
                    <a:pt x="1088056" y="58404"/>
                    <a:pt x="1220009" y="37195"/>
                    <a:pt x="1351835" y="14780"/>
                  </a:cubicBezTo>
                  <a:cubicBezTo>
                    <a:pt x="1377997" y="10335"/>
                    <a:pt x="1404286" y="6080"/>
                    <a:pt x="1430448" y="1762"/>
                  </a:cubicBezTo>
                  <a:cubicBezTo>
                    <a:pt x="1473628" y="-5985"/>
                    <a:pt x="1503600" y="12240"/>
                    <a:pt x="1526714" y="47927"/>
                  </a:cubicBezTo>
                  <a:cubicBezTo>
                    <a:pt x="1543859" y="74279"/>
                    <a:pt x="1558972" y="101140"/>
                    <a:pt x="1566846" y="131683"/>
                  </a:cubicBezTo>
                  <a:cubicBezTo>
                    <a:pt x="1577514" y="172831"/>
                    <a:pt x="1568179" y="187436"/>
                    <a:pt x="1526841" y="195120"/>
                  </a:cubicBezTo>
                  <a:cubicBezTo>
                    <a:pt x="1516490" y="196961"/>
                    <a:pt x="1505759" y="198295"/>
                    <a:pt x="1497821" y="206613"/>
                  </a:cubicBezTo>
                  <a:lnTo>
                    <a:pt x="1497821" y="206613"/>
                  </a:lnTo>
                  <a:close/>
                </a:path>
              </a:pathLst>
            </a:custGeom>
            <a:solidFill>
              <a:srgbClr val="99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6CBF79-9BD6-4F12-8B68-B47D00ACDF36}"/>
                </a:ext>
              </a:extLst>
            </p:cNvPr>
            <p:cNvSpPr/>
            <p:nvPr/>
          </p:nvSpPr>
          <p:spPr>
            <a:xfrm>
              <a:off x="5417364" y="3353361"/>
              <a:ext cx="1569072" cy="348148"/>
            </a:xfrm>
            <a:custGeom>
              <a:avLst/>
              <a:gdLst>
                <a:gd name="connsiteX0" fmla="*/ 47695 w 1569072"/>
                <a:gd name="connsiteY0" fmla="*/ 270329 h 348148"/>
                <a:gd name="connsiteX1" fmla="*/ 21596 w 1569072"/>
                <a:gd name="connsiteY1" fmla="*/ 269313 h 348148"/>
                <a:gd name="connsiteX2" fmla="*/ 832 w 1569072"/>
                <a:gd name="connsiteY2" fmla="*/ 244485 h 348148"/>
                <a:gd name="connsiteX3" fmla="*/ 26168 w 1569072"/>
                <a:gd name="connsiteY3" fmla="*/ 232293 h 348148"/>
                <a:gd name="connsiteX4" fmla="*/ 549345 w 1569072"/>
                <a:gd name="connsiteY4" fmla="*/ 123073 h 348148"/>
                <a:gd name="connsiteX5" fmla="*/ 805504 w 1569072"/>
                <a:gd name="connsiteY5" fmla="*/ 85163 h 348148"/>
                <a:gd name="connsiteX6" fmla="*/ 1282262 w 1569072"/>
                <a:gd name="connsiteY6" fmla="*/ 23822 h 348148"/>
                <a:gd name="connsiteX7" fmla="*/ 1449013 w 1569072"/>
                <a:gd name="connsiteY7" fmla="*/ 962 h 348148"/>
                <a:gd name="connsiteX8" fmla="*/ 1469841 w 1569072"/>
                <a:gd name="connsiteY8" fmla="*/ 2804 h 348148"/>
                <a:gd name="connsiteX9" fmla="*/ 1495431 w 1569072"/>
                <a:gd name="connsiteY9" fmla="*/ 2613 h 348148"/>
                <a:gd name="connsiteX10" fmla="*/ 1568774 w 1569072"/>
                <a:gd name="connsiteY10" fmla="*/ 66494 h 348148"/>
                <a:gd name="connsiteX11" fmla="*/ 1504194 w 1569072"/>
                <a:gd name="connsiteY11" fmla="*/ 216227 h 348148"/>
                <a:gd name="connsiteX12" fmla="*/ 1489335 w 1569072"/>
                <a:gd name="connsiteY12" fmla="*/ 220990 h 348148"/>
                <a:gd name="connsiteX13" fmla="*/ 1092587 w 1569072"/>
                <a:gd name="connsiteY13" fmla="*/ 248295 h 348148"/>
                <a:gd name="connsiteX14" fmla="*/ 694252 w 1569072"/>
                <a:gd name="connsiteY14" fmla="*/ 293951 h 348148"/>
                <a:gd name="connsiteX15" fmla="*/ 557854 w 1569072"/>
                <a:gd name="connsiteY15" fmla="*/ 331543 h 348148"/>
                <a:gd name="connsiteX16" fmla="*/ 480066 w 1569072"/>
                <a:gd name="connsiteY16" fmla="*/ 347482 h 348148"/>
                <a:gd name="connsiteX17" fmla="*/ 498735 w 1569072"/>
                <a:gd name="connsiteY17" fmla="*/ 306905 h 348148"/>
                <a:gd name="connsiteX18" fmla="*/ 714953 w 1569072"/>
                <a:gd name="connsiteY18" fmla="*/ 254581 h 348148"/>
                <a:gd name="connsiteX19" fmla="*/ 982542 w 1569072"/>
                <a:gd name="connsiteY19" fmla="*/ 223022 h 348148"/>
                <a:gd name="connsiteX20" fmla="*/ 1367542 w 1569072"/>
                <a:gd name="connsiteY20" fmla="*/ 185493 h 348148"/>
                <a:gd name="connsiteX21" fmla="*/ 1474095 w 1569072"/>
                <a:gd name="connsiteY21" fmla="*/ 182763 h 348148"/>
                <a:gd name="connsiteX22" fmla="*/ 1500257 w 1569072"/>
                <a:gd name="connsiteY22" fmla="*/ 171968 h 348148"/>
                <a:gd name="connsiteX23" fmla="*/ 1538103 w 1569072"/>
                <a:gd name="connsiteY23" fmla="*/ 57731 h 348148"/>
                <a:gd name="connsiteX24" fmla="*/ 1531499 w 1569072"/>
                <a:gd name="connsiteY24" fmla="*/ 43380 h 348148"/>
                <a:gd name="connsiteX25" fmla="*/ 1475175 w 1569072"/>
                <a:gd name="connsiteY25" fmla="*/ 37475 h 348148"/>
                <a:gd name="connsiteX26" fmla="*/ 1102493 w 1569072"/>
                <a:gd name="connsiteY26" fmla="*/ 91831 h 348148"/>
                <a:gd name="connsiteX27" fmla="*/ 940822 w 1569072"/>
                <a:gd name="connsiteY27" fmla="*/ 109674 h 348148"/>
                <a:gd name="connsiteX28" fmla="*/ 433394 w 1569072"/>
                <a:gd name="connsiteY28" fmla="*/ 199781 h 348148"/>
                <a:gd name="connsiteX29" fmla="*/ 129419 w 1569072"/>
                <a:gd name="connsiteY29" fmla="*/ 261884 h 348148"/>
                <a:gd name="connsiteX30" fmla="*/ 47695 w 1569072"/>
                <a:gd name="connsiteY30" fmla="*/ 270329 h 348148"/>
                <a:gd name="connsiteX31" fmla="*/ 47695 w 1569072"/>
                <a:gd name="connsiteY31" fmla="*/ 270329 h 34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9072" h="348148">
                  <a:moveTo>
                    <a:pt x="47695" y="270329"/>
                  </a:moveTo>
                  <a:cubicBezTo>
                    <a:pt x="38995" y="269948"/>
                    <a:pt x="30296" y="269440"/>
                    <a:pt x="21596" y="269313"/>
                  </a:cubicBezTo>
                  <a:cubicBezTo>
                    <a:pt x="4959" y="269059"/>
                    <a:pt x="-2661" y="261439"/>
                    <a:pt x="832" y="244485"/>
                  </a:cubicBezTo>
                  <a:cubicBezTo>
                    <a:pt x="6229" y="234134"/>
                    <a:pt x="16897" y="233944"/>
                    <a:pt x="26168" y="232293"/>
                  </a:cubicBezTo>
                  <a:cubicBezTo>
                    <a:pt x="201746" y="201432"/>
                    <a:pt x="374974" y="159331"/>
                    <a:pt x="549345" y="123073"/>
                  </a:cubicBezTo>
                  <a:cubicBezTo>
                    <a:pt x="633990" y="105420"/>
                    <a:pt x="719715" y="95133"/>
                    <a:pt x="805504" y="85163"/>
                  </a:cubicBezTo>
                  <a:cubicBezTo>
                    <a:pt x="964698" y="66621"/>
                    <a:pt x="1123829" y="48587"/>
                    <a:pt x="1282262" y="23822"/>
                  </a:cubicBezTo>
                  <a:cubicBezTo>
                    <a:pt x="1337697" y="15186"/>
                    <a:pt x="1393641" y="10233"/>
                    <a:pt x="1449013" y="962"/>
                  </a:cubicBezTo>
                  <a:cubicBezTo>
                    <a:pt x="1456061" y="-244"/>
                    <a:pt x="1463173" y="-943"/>
                    <a:pt x="1469841" y="2804"/>
                  </a:cubicBezTo>
                  <a:cubicBezTo>
                    <a:pt x="1478413" y="8201"/>
                    <a:pt x="1486732" y="4201"/>
                    <a:pt x="1495431" y="2613"/>
                  </a:cubicBezTo>
                  <a:cubicBezTo>
                    <a:pt x="1543945" y="-6086"/>
                    <a:pt x="1572330" y="16774"/>
                    <a:pt x="1568774" y="66494"/>
                  </a:cubicBezTo>
                  <a:cubicBezTo>
                    <a:pt x="1564773" y="123136"/>
                    <a:pt x="1550232" y="176921"/>
                    <a:pt x="1504194" y="216227"/>
                  </a:cubicBezTo>
                  <a:cubicBezTo>
                    <a:pt x="1499940" y="219974"/>
                    <a:pt x="1494796" y="221371"/>
                    <a:pt x="1489335" y="220990"/>
                  </a:cubicBezTo>
                  <a:cubicBezTo>
                    <a:pt x="1355795" y="211782"/>
                    <a:pt x="1224604" y="235595"/>
                    <a:pt x="1092587" y="248295"/>
                  </a:cubicBezTo>
                  <a:cubicBezTo>
                    <a:pt x="959491" y="261058"/>
                    <a:pt x="827792" y="284998"/>
                    <a:pt x="694252" y="293951"/>
                  </a:cubicBezTo>
                  <a:cubicBezTo>
                    <a:pt x="646690" y="297126"/>
                    <a:pt x="603066" y="317954"/>
                    <a:pt x="557854" y="331543"/>
                  </a:cubicBezTo>
                  <a:cubicBezTo>
                    <a:pt x="532517" y="339163"/>
                    <a:pt x="507816" y="351101"/>
                    <a:pt x="480066" y="347482"/>
                  </a:cubicBezTo>
                  <a:cubicBezTo>
                    <a:pt x="465969" y="324558"/>
                    <a:pt x="488258" y="318526"/>
                    <a:pt x="498735" y="306905"/>
                  </a:cubicBezTo>
                  <a:cubicBezTo>
                    <a:pt x="568839" y="281696"/>
                    <a:pt x="637610" y="255661"/>
                    <a:pt x="714953" y="254581"/>
                  </a:cubicBezTo>
                  <a:cubicBezTo>
                    <a:pt x="804678" y="253311"/>
                    <a:pt x="893070" y="230769"/>
                    <a:pt x="982542" y="223022"/>
                  </a:cubicBezTo>
                  <a:cubicBezTo>
                    <a:pt x="1111002" y="211909"/>
                    <a:pt x="1237748" y="184477"/>
                    <a:pt x="1367542" y="185493"/>
                  </a:cubicBezTo>
                  <a:cubicBezTo>
                    <a:pt x="1402912" y="185747"/>
                    <a:pt x="1438345" y="179207"/>
                    <a:pt x="1474095" y="182763"/>
                  </a:cubicBezTo>
                  <a:cubicBezTo>
                    <a:pt x="1484446" y="183779"/>
                    <a:pt x="1494098" y="180159"/>
                    <a:pt x="1500257" y="171968"/>
                  </a:cubicBezTo>
                  <a:cubicBezTo>
                    <a:pt x="1525911" y="138313"/>
                    <a:pt x="1537659" y="99768"/>
                    <a:pt x="1538103" y="57731"/>
                  </a:cubicBezTo>
                  <a:cubicBezTo>
                    <a:pt x="1538167" y="52334"/>
                    <a:pt x="1534611" y="47762"/>
                    <a:pt x="1531499" y="43380"/>
                  </a:cubicBezTo>
                  <a:cubicBezTo>
                    <a:pt x="1513973" y="29537"/>
                    <a:pt x="1493399" y="34490"/>
                    <a:pt x="1475175" y="37475"/>
                  </a:cubicBezTo>
                  <a:cubicBezTo>
                    <a:pt x="1351286" y="57985"/>
                    <a:pt x="1225429" y="64526"/>
                    <a:pt x="1102493" y="91831"/>
                  </a:cubicBezTo>
                  <a:cubicBezTo>
                    <a:pt x="1049407" y="103642"/>
                    <a:pt x="994607" y="101165"/>
                    <a:pt x="940822" y="109674"/>
                  </a:cubicBezTo>
                  <a:cubicBezTo>
                    <a:pt x="771023" y="136408"/>
                    <a:pt x="601161" y="161681"/>
                    <a:pt x="433394" y="199781"/>
                  </a:cubicBezTo>
                  <a:cubicBezTo>
                    <a:pt x="332556" y="222704"/>
                    <a:pt x="229876" y="236293"/>
                    <a:pt x="129419" y="261884"/>
                  </a:cubicBezTo>
                  <a:cubicBezTo>
                    <a:pt x="103257" y="268551"/>
                    <a:pt x="75444" y="272679"/>
                    <a:pt x="47695" y="270329"/>
                  </a:cubicBezTo>
                  <a:lnTo>
                    <a:pt x="47695" y="270329"/>
                  </a:lnTo>
                  <a:close/>
                </a:path>
              </a:pathLst>
            </a:custGeom>
            <a:solidFill>
              <a:srgbClr val="E7CA7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86A6A4-4CFF-4510-BACF-B92EF22C0B5D}"/>
                </a:ext>
              </a:extLst>
            </p:cNvPr>
            <p:cNvSpPr/>
            <p:nvPr/>
          </p:nvSpPr>
          <p:spPr>
            <a:xfrm>
              <a:off x="5355342" y="3176675"/>
              <a:ext cx="1550949" cy="420916"/>
            </a:xfrm>
            <a:custGeom>
              <a:avLst/>
              <a:gdLst>
                <a:gd name="connsiteX0" fmla="*/ 1530911 w 1550949"/>
                <a:gd name="connsiteY0" fmla="*/ 178727 h 420916"/>
                <a:gd name="connsiteX1" fmla="*/ 1381432 w 1550949"/>
                <a:gd name="connsiteY1" fmla="*/ 202667 h 420916"/>
                <a:gd name="connsiteX2" fmla="*/ 1128194 w 1550949"/>
                <a:gd name="connsiteY2" fmla="*/ 238672 h 420916"/>
                <a:gd name="connsiteX3" fmla="*/ 963919 w 1550949"/>
                <a:gd name="connsiteY3" fmla="*/ 256642 h 420916"/>
                <a:gd name="connsiteX4" fmla="*/ 462460 w 1550949"/>
                <a:gd name="connsiteY4" fmla="*/ 338938 h 420916"/>
                <a:gd name="connsiteX5" fmla="*/ 63807 w 1550949"/>
                <a:gd name="connsiteY5" fmla="*/ 420917 h 420916"/>
                <a:gd name="connsiteX6" fmla="*/ 16563 w 1550949"/>
                <a:gd name="connsiteY6" fmla="*/ 419075 h 420916"/>
                <a:gd name="connsiteX7" fmla="*/ 53 w 1550949"/>
                <a:gd name="connsiteY7" fmla="*/ 410630 h 420916"/>
                <a:gd name="connsiteX8" fmla="*/ 16372 w 1550949"/>
                <a:gd name="connsiteY8" fmla="*/ 398183 h 420916"/>
                <a:gd name="connsiteX9" fmla="*/ 37327 w 1550949"/>
                <a:gd name="connsiteY9" fmla="*/ 396723 h 420916"/>
                <a:gd name="connsiteX10" fmla="*/ 115305 w 1550949"/>
                <a:gd name="connsiteY10" fmla="*/ 381927 h 420916"/>
                <a:gd name="connsiteX11" fmla="*/ 483351 w 1550949"/>
                <a:gd name="connsiteY11" fmla="*/ 304077 h 420916"/>
                <a:gd name="connsiteX12" fmla="*/ 642165 w 1550949"/>
                <a:gd name="connsiteY12" fmla="*/ 268390 h 420916"/>
                <a:gd name="connsiteX13" fmla="*/ 1467284 w 1550949"/>
                <a:gd name="connsiteY13" fmla="*/ 163107 h 420916"/>
                <a:gd name="connsiteX14" fmla="*/ 1517195 w 1550949"/>
                <a:gd name="connsiteY14" fmla="*/ 114656 h 420916"/>
                <a:gd name="connsiteX15" fmla="*/ 1508686 w 1550949"/>
                <a:gd name="connsiteY15" fmla="*/ 34456 h 420916"/>
                <a:gd name="connsiteX16" fmla="*/ 1485699 w 1550949"/>
                <a:gd name="connsiteY16" fmla="*/ 30074 h 420916"/>
                <a:gd name="connsiteX17" fmla="*/ 1280340 w 1550949"/>
                <a:gd name="connsiteY17" fmla="*/ 59792 h 420916"/>
                <a:gd name="connsiteX18" fmla="*/ 1135242 w 1550949"/>
                <a:gd name="connsiteY18" fmla="*/ 77191 h 420916"/>
                <a:gd name="connsiteX19" fmla="*/ 728779 w 1550949"/>
                <a:gd name="connsiteY19" fmla="*/ 130849 h 420916"/>
                <a:gd name="connsiteX20" fmla="*/ 228970 w 1550949"/>
                <a:gd name="connsiteY20" fmla="*/ 237910 h 420916"/>
                <a:gd name="connsiteX21" fmla="*/ 132768 w 1550949"/>
                <a:gd name="connsiteY21" fmla="*/ 260071 h 420916"/>
                <a:gd name="connsiteX22" fmla="*/ 112067 w 1550949"/>
                <a:gd name="connsiteY22" fmla="*/ 259055 h 420916"/>
                <a:gd name="connsiteX23" fmla="*/ 42217 w 1550949"/>
                <a:gd name="connsiteY23" fmla="*/ 263564 h 420916"/>
                <a:gd name="connsiteX24" fmla="*/ 18087 w 1550949"/>
                <a:gd name="connsiteY24" fmla="*/ 257722 h 420916"/>
                <a:gd name="connsiteX25" fmla="*/ 285422 w 1550949"/>
                <a:gd name="connsiteY25" fmla="*/ 197460 h 420916"/>
                <a:gd name="connsiteX26" fmla="*/ 595429 w 1550949"/>
                <a:gd name="connsiteY26" fmla="*/ 121641 h 420916"/>
                <a:gd name="connsiteX27" fmla="*/ 848540 w 1550949"/>
                <a:gd name="connsiteY27" fmla="*/ 86526 h 420916"/>
                <a:gd name="connsiteX28" fmla="*/ 1302311 w 1550949"/>
                <a:gd name="connsiteY28" fmla="*/ 24867 h 420916"/>
                <a:gd name="connsiteX29" fmla="*/ 1391592 w 1550949"/>
                <a:gd name="connsiteY29" fmla="*/ 12802 h 420916"/>
                <a:gd name="connsiteX30" fmla="*/ 1491541 w 1550949"/>
                <a:gd name="connsiteY30" fmla="*/ 356 h 420916"/>
                <a:gd name="connsiteX31" fmla="*/ 1549516 w 1550949"/>
                <a:gd name="connsiteY31" fmla="*/ 51283 h 420916"/>
                <a:gd name="connsiteX32" fmla="*/ 1530911 w 1550949"/>
                <a:gd name="connsiteY32" fmla="*/ 178727 h 420916"/>
                <a:gd name="connsiteX33" fmla="*/ 1530911 w 1550949"/>
                <a:gd name="connsiteY33" fmla="*/ 178727 h 42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50949" h="420916">
                  <a:moveTo>
                    <a:pt x="1530911" y="178727"/>
                  </a:moveTo>
                  <a:cubicBezTo>
                    <a:pt x="1482206" y="193714"/>
                    <a:pt x="1431533" y="197397"/>
                    <a:pt x="1381432" y="202667"/>
                  </a:cubicBezTo>
                  <a:cubicBezTo>
                    <a:pt x="1296469" y="211430"/>
                    <a:pt x="1212903" y="228956"/>
                    <a:pt x="1128194" y="238672"/>
                  </a:cubicBezTo>
                  <a:cubicBezTo>
                    <a:pt x="1073457" y="244958"/>
                    <a:pt x="1018656" y="250546"/>
                    <a:pt x="963919" y="256642"/>
                  </a:cubicBezTo>
                  <a:cubicBezTo>
                    <a:pt x="795390" y="275502"/>
                    <a:pt x="627496" y="298298"/>
                    <a:pt x="462460" y="338938"/>
                  </a:cubicBezTo>
                  <a:cubicBezTo>
                    <a:pt x="330634" y="371387"/>
                    <a:pt x="197284" y="396469"/>
                    <a:pt x="63807" y="420917"/>
                  </a:cubicBezTo>
                  <a:cubicBezTo>
                    <a:pt x="48059" y="420345"/>
                    <a:pt x="32311" y="419837"/>
                    <a:pt x="16563" y="419075"/>
                  </a:cubicBezTo>
                  <a:cubicBezTo>
                    <a:pt x="9895" y="418758"/>
                    <a:pt x="815" y="420472"/>
                    <a:pt x="53" y="410630"/>
                  </a:cubicBezTo>
                  <a:cubicBezTo>
                    <a:pt x="-773" y="399771"/>
                    <a:pt x="8244" y="398819"/>
                    <a:pt x="16372" y="398183"/>
                  </a:cubicBezTo>
                  <a:cubicBezTo>
                    <a:pt x="23357" y="397612"/>
                    <a:pt x="30342" y="397231"/>
                    <a:pt x="37327" y="396723"/>
                  </a:cubicBezTo>
                  <a:cubicBezTo>
                    <a:pt x="61902" y="384404"/>
                    <a:pt x="89207" y="386182"/>
                    <a:pt x="115305" y="381927"/>
                  </a:cubicBezTo>
                  <a:cubicBezTo>
                    <a:pt x="239194" y="361671"/>
                    <a:pt x="360796" y="330493"/>
                    <a:pt x="483351" y="304077"/>
                  </a:cubicBezTo>
                  <a:cubicBezTo>
                    <a:pt x="536437" y="292710"/>
                    <a:pt x="589269" y="280455"/>
                    <a:pt x="642165" y="268390"/>
                  </a:cubicBezTo>
                  <a:cubicBezTo>
                    <a:pt x="917564" y="235751"/>
                    <a:pt x="1192265" y="198603"/>
                    <a:pt x="1467284" y="163107"/>
                  </a:cubicBezTo>
                  <a:cubicBezTo>
                    <a:pt x="1502082" y="158598"/>
                    <a:pt x="1511035" y="149962"/>
                    <a:pt x="1517195" y="114656"/>
                  </a:cubicBezTo>
                  <a:cubicBezTo>
                    <a:pt x="1522021" y="87224"/>
                    <a:pt x="1524434" y="59792"/>
                    <a:pt x="1508686" y="34456"/>
                  </a:cubicBezTo>
                  <a:cubicBezTo>
                    <a:pt x="1501764" y="28931"/>
                    <a:pt x="1493509" y="28741"/>
                    <a:pt x="1485699" y="30074"/>
                  </a:cubicBezTo>
                  <a:cubicBezTo>
                    <a:pt x="1417436" y="41377"/>
                    <a:pt x="1348983" y="51474"/>
                    <a:pt x="1280340" y="59792"/>
                  </a:cubicBezTo>
                  <a:cubicBezTo>
                    <a:pt x="1232016" y="65634"/>
                    <a:pt x="1183566" y="71349"/>
                    <a:pt x="1135242" y="77191"/>
                  </a:cubicBezTo>
                  <a:cubicBezTo>
                    <a:pt x="999543" y="93574"/>
                    <a:pt x="864796" y="118149"/>
                    <a:pt x="728779" y="130849"/>
                  </a:cubicBezTo>
                  <a:cubicBezTo>
                    <a:pt x="557646" y="146851"/>
                    <a:pt x="394261" y="195873"/>
                    <a:pt x="228970" y="237910"/>
                  </a:cubicBezTo>
                  <a:cubicBezTo>
                    <a:pt x="197093" y="245974"/>
                    <a:pt x="164581" y="251435"/>
                    <a:pt x="132768" y="260071"/>
                  </a:cubicBezTo>
                  <a:cubicBezTo>
                    <a:pt x="125973" y="261913"/>
                    <a:pt x="118798" y="263373"/>
                    <a:pt x="112067" y="259055"/>
                  </a:cubicBezTo>
                  <a:cubicBezTo>
                    <a:pt x="88762" y="260579"/>
                    <a:pt x="65521" y="262484"/>
                    <a:pt x="42217" y="263564"/>
                  </a:cubicBezTo>
                  <a:cubicBezTo>
                    <a:pt x="33898" y="263945"/>
                    <a:pt x="24564" y="266040"/>
                    <a:pt x="18087" y="257722"/>
                  </a:cubicBezTo>
                  <a:cubicBezTo>
                    <a:pt x="107241" y="237783"/>
                    <a:pt x="196649" y="218987"/>
                    <a:pt x="285422" y="197460"/>
                  </a:cubicBezTo>
                  <a:cubicBezTo>
                    <a:pt x="388800" y="172314"/>
                    <a:pt x="489892" y="137580"/>
                    <a:pt x="595429" y="121641"/>
                  </a:cubicBezTo>
                  <a:cubicBezTo>
                    <a:pt x="679693" y="108941"/>
                    <a:pt x="764148" y="98019"/>
                    <a:pt x="848540" y="86526"/>
                  </a:cubicBezTo>
                  <a:cubicBezTo>
                    <a:pt x="999797" y="65888"/>
                    <a:pt x="1150990" y="45378"/>
                    <a:pt x="1302311" y="24867"/>
                  </a:cubicBezTo>
                  <a:cubicBezTo>
                    <a:pt x="1332092" y="20867"/>
                    <a:pt x="1362382" y="20422"/>
                    <a:pt x="1391592" y="12802"/>
                  </a:cubicBezTo>
                  <a:cubicBezTo>
                    <a:pt x="1424866" y="8484"/>
                    <a:pt x="1458140" y="2642"/>
                    <a:pt x="1491541" y="356"/>
                  </a:cubicBezTo>
                  <a:cubicBezTo>
                    <a:pt x="1532498" y="-2438"/>
                    <a:pt x="1546405" y="10897"/>
                    <a:pt x="1549516" y="51283"/>
                  </a:cubicBezTo>
                  <a:cubicBezTo>
                    <a:pt x="1553009" y="95098"/>
                    <a:pt x="1551294" y="138278"/>
                    <a:pt x="1530911" y="178727"/>
                  </a:cubicBezTo>
                  <a:lnTo>
                    <a:pt x="1530911" y="178727"/>
                  </a:lnTo>
                  <a:close/>
                </a:path>
              </a:pathLst>
            </a:custGeom>
            <a:solidFill>
              <a:srgbClr val="7D424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135EFD-794F-408E-A208-EF14AA487532}"/>
                </a:ext>
              </a:extLst>
            </p:cNvPr>
            <p:cNvSpPr/>
            <p:nvPr/>
          </p:nvSpPr>
          <p:spPr>
            <a:xfrm>
              <a:off x="5692425" y="3562970"/>
              <a:ext cx="1244863" cy="351655"/>
            </a:xfrm>
            <a:custGeom>
              <a:avLst/>
              <a:gdLst>
                <a:gd name="connsiteX0" fmla="*/ 203101 w 1244863"/>
                <a:gd name="connsiteY0" fmla="*/ 133809 h 351655"/>
                <a:gd name="connsiteX1" fmla="*/ 312702 w 1244863"/>
                <a:gd name="connsiteY1" fmla="*/ 103266 h 351655"/>
                <a:gd name="connsiteX2" fmla="*/ 515775 w 1244863"/>
                <a:gd name="connsiteY2" fmla="*/ 66436 h 351655"/>
                <a:gd name="connsiteX3" fmla="*/ 708053 w 1244863"/>
                <a:gd name="connsiteY3" fmla="*/ 42750 h 351655"/>
                <a:gd name="connsiteX4" fmla="*/ 879440 w 1244863"/>
                <a:gd name="connsiteY4" fmla="*/ 22875 h 351655"/>
                <a:gd name="connsiteX5" fmla="*/ 1154839 w 1244863"/>
                <a:gd name="connsiteY5" fmla="*/ 142 h 351655"/>
                <a:gd name="connsiteX6" fmla="*/ 1228753 w 1244863"/>
                <a:gd name="connsiteY6" fmla="*/ 6682 h 351655"/>
                <a:gd name="connsiteX7" fmla="*/ 1236818 w 1244863"/>
                <a:gd name="connsiteY7" fmla="*/ 140667 h 351655"/>
                <a:gd name="connsiteX8" fmla="*/ 1165507 w 1244863"/>
                <a:gd name="connsiteY8" fmla="*/ 204421 h 351655"/>
                <a:gd name="connsiteX9" fmla="*/ 1122073 w 1244863"/>
                <a:gd name="connsiteY9" fmla="*/ 212867 h 351655"/>
                <a:gd name="connsiteX10" fmla="*/ 570194 w 1244863"/>
                <a:gd name="connsiteY10" fmla="*/ 267159 h 351655"/>
                <a:gd name="connsiteX11" fmla="*/ 344706 w 1244863"/>
                <a:gd name="connsiteY11" fmla="*/ 289575 h 351655"/>
                <a:gd name="connsiteX12" fmla="*/ 161509 w 1244863"/>
                <a:gd name="connsiteY12" fmla="*/ 325071 h 351655"/>
                <a:gd name="connsiteX13" fmla="*/ 49241 w 1244863"/>
                <a:gd name="connsiteY13" fmla="*/ 348693 h 351655"/>
                <a:gd name="connsiteX14" fmla="*/ 5044 w 1244863"/>
                <a:gd name="connsiteY14" fmla="*/ 345899 h 351655"/>
                <a:gd name="connsiteX15" fmla="*/ 2441 w 1244863"/>
                <a:gd name="connsiteY15" fmla="*/ 323357 h 351655"/>
                <a:gd name="connsiteX16" fmla="*/ 111725 w 1244863"/>
                <a:gd name="connsiteY16" fmla="*/ 294909 h 351655"/>
                <a:gd name="connsiteX17" fmla="*/ 160683 w 1244863"/>
                <a:gd name="connsiteY17" fmla="*/ 284114 h 351655"/>
                <a:gd name="connsiteX18" fmla="*/ 231422 w 1244863"/>
                <a:gd name="connsiteY18" fmla="*/ 270652 h 351655"/>
                <a:gd name="connsiteX19" fmla="*/ 516347 w 1244863"/>
                <a:gd name="connsiteY19" fmla="*/ 235917 h 351655"/>
                <a:gd name="connsiteX20" fmla="*/ 855437 w 1244863"/>
                <a:gd name="connsiteY20" fmla="*/ 199278 h 351655"/>
                <a:gd name="connsiteX21" fmla="*/ 1133947 w 1244863"/>
                <a:gd name="connsiteY21" fmla="*/ 170576 h 351655"/>
                <a:gd name="connsiteX22" fmla="*/ 1205893 w 1244863"/>
                <a:gd name="connsiteY22" fmla="*/ 96217 h 351655"/>
                <a:gd name="connsiteX23" fmla="*/ 1206337 w 1244863"/>
                <a:gd name="connsiteY23" fmla="*/ 51259 h 351655"/>
                <a:gd name="connsiteX24" fmla="*/ 1181763 w 1244863"/>
                <a:gd name="connsiteY24" fmla="*/ 40718 h 351655"/>
                <a:gd name="connsiteX25" fmla="*/ 1043460 w 1244863"/>
                <a:gd name="connsiteY25" fmla="*/ 47386 h 351655"/>
                <a:gd name="connsiteX26" fmla="*/ 733897 w 1244863"/>
                <a:gd name="connsiteY26" fmla="*/ 81295 h 351655"/>
                <a:gd name="connsiteX27" fmla="*/ 418937 w 1244863"/>
                <a:gd name="connsiteY27" fmla="*/ 117045 h 351655"/>
                <a:gd name="connsiteX28" fmla="*/ 364454 w 1244863"/>
                <a:gd name="connsiteY28" fmla="*/ 129618 h 351655"/>
                <a:gd name="connsiteX29" fmla="*/ 144935 w 1244863"/>
                <a:gd name="connsiteY29" fmla="*/ 186006 h 351655"/>
                <a:gd name="connsiteX30" fmla="*/ 117122 w 1244863"/>
                <a:gd name="connsiteY30" fmla="*/ 183212 h 351655"/>
                <a:gd name="connsiteX31" fmla="*/ 121948 w 1244863"/>
                <a:gd name="connsiteY31" fmla="*/ 168163 h 351655"/>
                <a:gd name="connsiteX32" fmla="*/ 203101 w 1244863"/>
                <a:gd name="connsiteY32" fmla="*/ 133809 h 351655"/>
                <a:gd name="connsiteX33" fmla="*/ 203101 w 1244863"/>
                <a:gd name="connsiteY33" fmla="*/ 133809 h 3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4863" h="351655">
                  <a:moveTo>
                    <a:pt x="203101" y="133809"/>
                  </a:moveTo>
                  <a:cubicBezTo>
                    <a:pt x="241328" y="129745"/>
                    <a:pt x="277396" y="117236"/>
                    <a:pt x="312702" y="103266"/>
                  </a:cubicBezTo>
                  <a:cubicBezTo>
                    <a:pt x="378107" y="77548"/>
                    <a:pt x="447004" y="70309"/>
                    <a:pt x="515775" y="66436"/>
                  </a:cubicBezTo>
                  <a:cubicBezTo>
                    <a:pt x="580609" y="62816"/>
                    <a:pt x="643918" y="50307"/>
                    <a:pt x="708053" y="42750"/>
                  </a:cubicBezTo>
                  <a:cubicBezTo>
                    <a:pt x="765203" y="36019"/>
                    <a:pt x="822290" y="29161"/>
                    <a:pt x="879440" y="22875"/>
                  </a:cubicBezTo>
                  <a:cubicBezTo>
                    <a:pt x="971006" y="12715"/>
                    <a:pt x="1062700" y="3507"/>
                    <a:pt x="1154839" y="142"/>
                  </a:cubicBezTo>
                  <a:cubicBezTo>
                    <a:pt x="1179922" y="-747"/>
                    <a:pt x="1204306" y="2682"/>
                    <a:pt x="1228753" y="6682"/>
                  </a:cubicBezTo>
                  <a:cubicBezTo>
                    <a:pt x="1250280" y="50180"/>
                    <a:pt x="1247295" y="95773"/>
                    <a:pt x="1236818" y="140667"/>
                  </a:cubicBezTo>
                  <a:cubicBezTo>
                    <a:pt x="1228309" y="177243"/>
                    <a:pt x="1199162" y="194261"/>
                    <a:pt x="1165507" y="204421"/>
                  </a:cubicBezTo>
                  <a:cubicBezTo>
                    <a:pt x="1152744" y="216042"/>
                    <a:pt x="1136742" y="210898"/>
                    <a:pt x="1122073" y="212867"/>
                  </a:cubicBezTo>
                  <a:cubicBezTo>
                    <a:pt x="938749" y="237441"/>
                    <a:pt x="753900" y="246268"/>
                    <a:pt x="570194" y="267159"/>
                  </a:cubicBezTo>
                  <a:cubicBezTo>
                    <a:pt x="495074" y="275732"/>
                    <a:pt x="420017" y="282971"/>
                    <a:pt x="344706" y="289575"/>
                  </a:cubicBezTo>
                  <a:cubicBezTo>
                    <a:pt x="283111" y="294972"/>
                    <a:pt x="222722" y="313514"/>
                    <a:pt x="161509" y="325071"/>
                  </a:cubicBezTo>
                  <a:cubicBezTo>
                    <a:pt x="123916" y="332120"/>
                    <a:pt x="86578" y="340502"/>
                    <a:pt x="49241" y="348693"/>
                  </a:cubicBezTo>
                  <a:cubicBezTo>
                    <a:pt x="34445" y="351932"/>
                    <a:pt x="19332" y="354281"/>
                    <a:pt x="5044" y="345899"/>
                  </a:cubicBezTo>
                  <a:cubicBezTo>
                    <a:pt x="-1052" y="338978"/>
                    <a:pt x="-1242" y="331358"/>
                    <a:pt x="2441" y="323357"/>
                  </a:cubicBezTo>
                  <a:cubicBezTo>
                    <a:pt x="36731" y="305704"/>
                    <a:pt x="74958" y="302783"/>
                    <a:pt x="111725" y="294909"/>
                  </a:cubicBezTo>
                  <a:cubicBezTo>
                    <a:pt x="128044" y="291480"/>
                    <a:pt x="144681" y="289448"/>
                    <a:pt x="160683" y="284114"/>
                  </a:cubicBezTo>
                  <a:cubicBezTo>
                    <a:pt x="184559" y="281066"/>
                    <a:pt x="208753" y="277637"/>
                    <a:pt x="231422" y="270652"/>
                  </a:cubicBezTo>
                  <a:cubicBezTo>
                    <a:pt x="324386" y="241759"/>
                    <a:pt x="421350" y="245442"/>
                    <a:pt x="516347" y="235917"/>
                  </a:cubicBezTo>
                  <a:cubicBezTo>
                    <a:pt x="629503" y="224614"/>
                    <a:pt x="742470" y="211978"/>
                    <a:pt x="855437" y="199278"/>
                  </a:cubicBezTo>
                  <a:cubicBezTo>
                    <a:pt x="948083" y="188927"/>
                    <a:pt x="1041428" y="183720"/>
                    <a:pt x="1133947" y="170576"/>
                  </a:cubicBezTo>
                  <a:cubicBezTo>
                    <a:pt x="1188367" y="162892"/>
                    <a:pt x="1200940" y="150129"/>
                    <a:pt x="1205893" y="96217"/>
                  </a:cubicBezTo>
                  <a:cubicBezTo>
                    <a:pt x="1207290" y="81295"/>
                    <a:pt x="1212243" y="66245"/>
                    <a:pt x="1206337" y="51259"/>
                  </a:cubicBezTo>
                  <a:cubicBezTo>
                    <a:pt x="1202019" y="38559"/>
                    <a:pt x="1191225" y="41036"/>
                    <a:pt x="1181763" y="40718"/>
                  </a:cubicBezTo>
                  <a:cubicBezTo>
                    <a:pt x="1135472" y="39067"/>
                    <a:pt x="1089561" y="43830"/>
                    <a:pt x="1043460" y="47386"/>
                  </a:cubicBezTo>
                  <a:cubicBezTo>
                    <a:pt x="939828" y="55387"/>
                    <a:pt x="837212" y="73167"/>
                    <a:pt x="733897" y="81295"/>
                  </a:cubicBezTo>
                  <a:cubicBezTo>
                    <a:pt x="628360" y="89550"/>
                    <a:pt x="524665" y="111902"/>
                    <a:pt x="418937" y="117045"/>
                  </a:cubicBezTo>
                  <a:cubicBezTo>
                    <a:pt x="400332" y="117934"/>
                    <a:pt x="382171" y="123903"/>
                    <a:pt x="364454" y="129618"/>
                  </a:cubicBezTo>
                  <a:cubicBezTo>
                    <a:pt x="292382" y="152923"/>
                    <a:pt x="217388" y="164289"/>
                    <a:pt x="144935" y="186006"/>
                  </a:cubicBezTo>
                  <a:cubicBezTo>
                    <a:pt x="135473" y="188864"/>
                    <a:pt x="125758" y="190705"/>
                    <a:pt x="117122" y="183212"/>
                  </a:cubicBezTo>
                  <a:cubicBezTo>
                    <a:pt x="113248" y="176418"/>
                    <a:pt x="115662" y="170131"/>
                    <a:pt x="121948" y="168163"/>
                  </a:cubicBezTo>
                  <a:cubicBezTo>
                    <a:pt x="150206" y="159082"/>
                    <a:pt x="174272" y="140731"/>
                    <a:pt x="203101" y="133809"/>
                  </a:cubicBezTo>
                  <a:lnTo>
                    <a:pt x="203101" y="133809"/>
                  </a:lnTo>
                  <a:close/>
                </a:path>
              </a:pathLst>
            </a:custGeom>
            <a:solidFill>
              <a:srgbClr val="98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21E5EF-02C5-40DA-B116-AE3949DE1946}"/>
                </a:ext>
              </a:extLst>
            </p:cNvPr>
            <p:cNvSpPr/>
            <p:nvPr/>
          </p:nvSpPr>
          <p:spPr>
            <a:xfrm>
              <a:off x="5712514" y="3918394"/>
              <a:ext cx="1162750" cy="293370"/>
            </a:xfrm>
            <a:custGeom>
              <a:avLst/>
              <a:gdLst>
                <a:gd name="connsiteX0" fmla="*/ 1122939 w 1162750"/>
                <a:gd name="connsiteY0" fmla="*/ 182054 h 293370"/>
                <a:gd name="connsiteX1" fmla="*/ 977079 w 1162750"/>
                <a:gd name="connsiteY1" fmla="*/ 188976 h 293370"/>
                <a:gd name="connsiteX2" fmla="*/ 602747 w 1162750"/>
                <a:gd name="connsiteY2" fmla="*/ 223710 h 293370"/>
                <a:gd name="connsiteX3" fmla="*/ 227462 w 1162750"/>
                <a:gd name="connsiteY3" fmla="*/ 247523 h 293370"/>
                <a:gd name="connsiteX4" fmla="*/ 22484 w 1162750"/>
                <a:gd name="connsiteY4" fmla="*/ 293370 h 293370"/>
                <a:gd name="connsiteX5" fmla="*/ 17848 w 1162750"/>
                <a:gd name="connsiteY5" fmla="*/ 269430 h 293370"/>
                <a:gd name="connsiteX6" fmla="*/ 294962 w 1162750"/>
                <a:gd name="connsiteY6" fmla="*/ 215836 h 293370"/>
                <a:gd name="connsiteX7" fmla="*/ 584967 w 1162750"/>
                <a:gd name="connsiteY7" fmla="*/ 196596 h 293370"/>
                <a:gd name="connsiteX8" fmla="*/ 978159 w 1162750"/>
                <a:gd name="connsiteY8" fmla="*/ 161734 h 293370"/>
                <a:gd name="connsiteX9" fmla="*/ 1089665 w 1162750"/>
                <a:gd name="connsiteY9" fmla="*/ 150685 h 293370"/>
                <a:gd name="connsiteX10" fmla="*/ 1122621 w 1162750"/>
                <a:gd name="connsiteY10" fmla="*/ 123761 h 293370"/>
                <a:gd name="connsiteX11" fmla="*/ 1128209 w 1162750"/>
                <a:gd name="connsiteY11" fmla="*/ 100330 h 293370"/>
                <a:gd name="connsiteX12" fmla="*/ 1082997 w 1162750"/>
                <a:gd name="connsiteY12" fmla="*/ 48959 h 293370"/>
                <a:gd name="connsiteX13" fmla="*/ 963046 w 1162750"/>
                <a:gd name="connsiteY13" fmla="*/ 53848 h 293370"/>
                <a:gd name="connsiteX14" fmla="*/ 576013 w 1162750"/>
                <a:gd name="connsiteY14" fmla="*/ 96584 h 293370"/>
                <a:gd name="connsiteX15" fmla="*/ 358081 w 1162750"/>
                <a:gd name="connsiteY15" fmla="*/ 108776 h 293370"/>
                <a:gd name="connsiteX16" fmla="*/ 284040 w 1162750"/>
                <a:gd name="connsiteY16" fmla="*/ 116840 h 293370"/>
                <a:gd name="connsiteX17" fmla="*/ 48773 w 1162750"/>
                <a:gd name="connsiteY17" fmla="*/ 164846 h 293370"/>
                <a:gd name="connsiteX18" fmla="*/ 4831 w 1162750"/>
                <a:gd name="connsiteY18" fmla="*/ 160909 h 293370"/>
                <a:gd name="connsiteX19" fmla="*/ 4132 w 1162750"/>
                <a:gd name="connsiteY19" fmla="*/ 132588 h 293370"/>
                <a:gd name="connsiteX20" fmla="*/ 86936 w 1162750"/>
                <a:gd name="connsiteY20" fmla="*/ 115888 h 293370"/>
                <a:gd name="connsiteX21" fmla="*/ 296550 w 1162750"/>
                <a:gd name="connsiteY21" fmla="*/ 74676 h 293370"/>
                <a:gd name="connsiteX22" fmla="*/ 386847 w 1162750"/>
                <a:gd name="connsiteY22" fmla="*/ 66802 h 293370"/>
                <a:gd name="connsiteX23" fmla="*/ 676597 w 1162750"/>
                <a:gd name="connsiteY23" fmla="*/ 42735 h 293370"/>
                <a:gd name="connsiteX24" fmla="*/ 1016640 w 1162750"/>
                <a:gd name="connsiteY24" fmla="*/ 11557 h 293370"/>
                <a:gd name="connsiteX25" fmla="*/ 1127828 w 1162750"/>
                <a:gd name="connsiteY25" fmla="*/ 0 h 293370"/>
                <a:gd name="connsiteX26" fmla="*/ 1143703 w 1162750"/>
                <a:gd name="connsiteY26" fmla="*/ 9271 h 293370"/>
                <a:gd name="connsiteX27" fmla="*/ 1122939 w 1162750"/>
                <a:gd name="connsiteY27" fmla="*/ 182054 h 293370"/>
                <a:gd name="connsiteX28" fmla="*/ 1122939 w 1162750"/>
                <a:gd name="connsiteY28" fmla="*/ 182054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750" h="293370">
                  <a:moveTo>
                    <a:pt x="1122939" y="182054"/>
                  </a:moveTo>
                  <a:cubicBezTo>
                    <a:pt x="1073790" y="172657"/>
                    <a:pt x="1025403" y="183896"/>
                    <a:pt x="977079" y="188976"/>
                  </a:cubicBezTo>
                  <a:cubicBezTo>
                    <a:pt x="852429" y="202184"/>
                    <a:pt x="727905" y="216281"/>
                    <a:pt x="602747" y="223710"/>
                  </a:cubicBezTo>
                  <a:cubicBezTo>
                    <a:pt x="477588" y="231140"/>
                    <a:pt x="352048" y="235140"/>
                    <a:pt x="227462" y="247523"/>
                  </a:cubicBezTo>
                  <a:cubicBezTo>
                    <a:pt x="158183" y="254445"/>
                    <a:pt x="89920" y="274002"/>
                    <a:pt x="22484" y="293370"/>
                  </a:cubicBezTo>
                  <a:cubicBezTo>
                    <a:pt x="11054" y="287274"/>
                    <a:pt x="9847" y="279273"/>
                    <a:pt x="17848" y="269430"/>
                  </a:cubicBezTo>
                  <a:cubicBezTo>
                    <a:pt x="109351" y="247142"/>
                    <a:pt x="200347" y="222504"/>
                    <a:pt x="294962" y="215836"/>
                  </a:cubicBezTo>
                  <a:cubicBezTo>
                    <a:pt x="391609" y="209042"/>
                    <a:pt x="488129" y="199390"/>
                    <a:pt x="584967" y="196596"/>
                  </a:cubicBezTo>
                  <a:cubicBezTo>
                    <a:pt x="716856" y="192786"/>
                    <a:pt x="846460" y="166307"/>
                    <a:pt x="978159" y="161734"/>
                  </a:cubicBezTo>
                  <a:cubicBezTo>
                    <a:pt x="1015433" y="160465"/>
                    <a:pt x="1052327" y="152971"/>
                    <a:pt x="1089665" y="150685"/>
                  </a:cubicBezTo>
                  <a:cubicBezTo>
                    <a:pt x="1106683" y="149670"/>
                    <a:pt x="1117160" y="139509"/>
                    <a:pt x="1122621" y="123761"/>
                  </a:cubicBezTo>
                  <a:cubicBezTo>
                    <a:pt x="1125225" y="116141"/>
                    <a:pt x="1126812" y="108267"/>
                    <a:pt x="1128209" y="100330"/>
                  </a:cubicBezTo>
                  <a:cubicBezTo>
                    <a:pt x="1136845" y="52070"/>
                    <a:pt x="1130749" y="45529"/>
                    <a:pt x="1082997" y="48959"/>
                  </a:cubicBezTo>
                  <a:cubicBezTo>
                    <a:pt x="1043056" y="51816"/>
                    <a:pt x="1003114" y="51626"/>
                    <a:pt x="963046" y="53848"/>
                  </a:cubicBezTo>
                  <a:cubicBezTo>
                    <a:pt x="833188" y="61151"/>
                    <a:pt x="704791" y="81090"/>
                    <a:pt x="576013" y="96584"/>
                  </a:cubicBezTo>
                  <a:cubicBezTo>
                    <a:pt x="503432" y="105283"/>
                    <a:pt x="431043" y="110680"/>
                    <a:pt x="358081" y="108776"/>
                  </a:cubicBezTo>
                  <a:cubicBezTo>
                    <a:pt x="332998" y="108077"/>
                    <a:pt x="308424" y="110680"/>
                    <a:pt x="284040" y="116840"/>
                  </a:cubicBezTo>
                  <a:cubicBezTo>
                    <a:pt x="206379" y="136334"/>
                    <a:pt x="127068" y="148399"/>
                    <a:pt x="48773" y="164846"/>
                  </a:cubicBezTo>
                  <a:cubicBezTo>
                    <a:pt x="33977" y="167958"/>
                    <a:pt x="18737" y="170307"/>
                    <a:pt x="4831" y="160909"/>
                  </a:cubicBezTo>
                  <a:cubicBezTo>
                    <a:pt x="-1456" y="151574"/>
                    <a:pt x="-1519" y="142113"/>
                    <a:pt x="4132" y="132588"/>
                  </a:cubicBezTo>
                  <a:cubicBezTo>
                    <a:pt x="30104" y="119380"/>
                    <a:pt x="59377" y="121666"/>
                    <a:pt x="86936" y="115888"/>
                  </a:cubicBezTo>
                  <a:cubicBezTo>
                    <a:pt x="156595" y="101346"/>
                    <a:pt x="225747" y="83439"/>
                    <a:pt x="296550" y="74676"/>
                  </a:cubicBezTo>
                  <a:cubicBezTo>
                    <a:pt x="326585" y="70929"/>
                    <a:pt x="356875" y="65786"/>
                    <a:pt x="386847" y="66802"/>
                  </a:cubicBezTo>
                  <a:cubicBezTo>
                    <a:pt x="484510" y="70231"/>
                    <a:pt x="580014" y="50673"/>
                    <a:pt x="676597" y="42735"/>
                  </a:cubicBezTo>
                  <a:cubicBezTo>
                    <a:pt x="790008" y="33338"/>
                    <a:pt x="902085" y="10922"/>
                    <a:pt x="1016640" y="11557"/>
                  </a:cubicBezTo>
                  <a:cubicBezTo>
                    <a:pt x="1053533" y="11747"/>
                    <a:pt x="1091379" y="9779"/>
                    <a:pt x="1127828" y="0"/>
                  </a:cubicBezTo>
                  <a:cubicBezTo>
                    <a:pt x="1134877" y="64"/>
                    <a:pt x="1140719" y="2286"/>
                    <a:pt x="1143703" y="9271"/>
                  </a:cubicBezTo>
                  <a:cubicBezTo>
                    <a:pt x="1175199" y="69469"/>
                    <a:pt x="1167198" y="135446"/>
                    <a:pt x="1122939" y="182054"/>
                  </a:cubicBezTo>
                  <a:lnTo>
                    <a:pt x="1122939" y="182054"/>
                  </a:lnTo>
                  <a:close/>
                </a:path>
              </a:pathLst>
            </a:custGeom>
            <a:solidFill>
              <a:srgbClr val="83A7A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196F70-6111-4F64-A5F3-3BD3D8A0C470}"/>
                </a:ext>
              </a:extLst>
            </p:cNvPr>
            <p:cNvSpPr/>
            <p:nvPr/>
          </p:nvSpPr>
          <p:spPr>
            <a:xfrm>
              <a:off x="5686935" y="3767010"/>
              <a:ext cx="1193812" cy="173202"/>
            </a:xfrm>
            <a:custGeom>
              <a:avLst/>
              <a:gdLst>
                <a:gd name="connsiteX0" fmla="*/ 1169917 w 1193812"/>
                <a:gd name="connsiteY0" fmla="*/ 159957 h 173202"/>
                <a:gd name="connsiteX1" fmla="*/ 1158677 w 1193812"/>
                <a:gd name="connsiteY1" fmla="*/ 154559 h 173202"/>
                <a:gd name="connsiteX2" fmla="*/ 1157661 w 1193812"/>
                <a:gd name="connsiteY2" fmla="*/ 118745 h 173202"/>
                <a:gd name="connsiteX3" fmla="*/ 1160329 w 1193812"/>
                <a:gd name="connsiteY3" fmla="*/ 57849 h 173202"/>
                <a:gd name="connsiteX4" fmla="*/ 1120196 w 1193812"/>
                <a:gd name="connsiteY4" fmla="*/ 28194 h 173202"/>
                <a:gd name="connsiteX5" fmla="*/ 876356 w 1193812"/>
                <a:gd name="connsiteY5" fmla="*/ 56198 h 173202"/>
                <a:gd name="connsiteX6" fmla="*/ 481259 w 1193812"/>
                <a:gd name="connsiteY6" fmla="*/ 97917 h 173202"/>
                <a:gd name="connsiteX7" fmla="*/ 55936 w 1193812"/>
                <a:gd name="connsiteY7" fmla="*/ 168085 h 173202"/>
                <a:gd name="connsiteX8" fmla="*/ 11233 w 1193812"/>
                <a:gd name="connsiteY8" fmla="*/ 170879 h 173202"/>
                <a:gd name="connsiteX9" fmla="*/ 10407 w 1193812"/>
                <a:gd name="connsiteY9" fmla="*/ 139764 h 173202"/>
                <a:gd name="connsiteX10" fmla="*/ 174999 w 1193812"/>
                <a:gd name="connsiteY10" fmla="*/ 110173 h 173202"/>
                <a:gd name="connsiteX11" fmla="*/ 458590 w 1193812"/>
                <a:gd name="connsiteY11" fmla="*/ 68517 h 173202"/>
                <a:gd name="connsiteX12" fmla="*/ 672585 w 1193812"/>
                <a:gd name="connsiteY12" fmla="*/ 44641 h 173202"/>
                <a:gd name="connsiteX13" fmla="*/ 866133 w 1193812"/>
                <a:gd name="connsiteY13" fmla="*/ 27115 h 173202"/>
                <a:gd name="connsiteX14" fmla="*/ 1107179 w 1193812"/>
                <a:gd name="connsiteY14" fmla="*/ 3429 h 173202"/>
                <a:gd name="connsiteX15" fmla="*/ 1170933 w 1193812"/>
                <a:gd name="connsiteY15" fmla="*/ 0 h 173202"/>
                <a:gd name="connsiteX16" fmla="*/ 1169917 w 1193812"/>
                <a:gd name="connsiteY16" fmla="*/ 159957 h 173202"/>
                <a:gd name="connsiteX17" fmla="*/ 1169917 w 1193812"/>
                <a:gd name="connsiteY17" fmla="*/ 159957 h 1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3812" h="173202">
                  <a:moveTo>
                    <a:pt x="1169917" y="159957"/>
                  </a:moveTo>
                  <a:cubicBezTo>
                    <a:pt x="1166171" y="158179"/>
                    <a:pt x="1162424" y="156337"/>
                    <a:pt x="1158677" y="154559"/>
                  </a:cubicBezTo>
                  <a:cubicBezTo>
                    <a:pt x="1149914" y="142875"/>
                    <a:pt x="1154296" y="130620"/>
                    <a:pt x="1157661" y="118745"/>
                  </a:cubicBezTo>
                  <a:cubicBezTo>
                    <a:pt x="1163377" y="98616"/>
                    <a:pt x="1164202" y="78296"/>
                    <a:pt x="1160329" y="57849"/>
                  </a:cubicBezTo>
                  <a:cubicBezTo>
                    <a:pt x="1155185" y="30671"/>
                    <a:pt x="1147565" y="24574"/>
                    <a:pt x="1120196" y="28194"/>
                  </a:cubicBezTo>
                  <a:cubicBezTo>
                    <a:pt x="1039107" y="38862"/>
                    <a:pt x="957636" y="48324"/>
                    <a:pt x="876356" y="56198"/>
                  </a:cubicBezTo>
                  <a:cubicBezTo>
                    <a:pt x="744467" y="68961"/>
                    <a:pt x="613212" y="88265"/>
                    <a:pt x="481259" y="97917"/>
                  </a:cubicBezTo>
                  <a:cubicBezTo>
                    <a:pt x="336924" y="108458"/>
                    <a:pt x="195446" y="130810"/>
                    <a:pt x="55936" y="168085"/>
                  </a:cubicBezTo>
                  <a:cubicBezTo>
                    <a:pt x="41331" y="172022"/>
                    <a:pt x="26536" y="175768"/>
                    <a:pt x="11233" y="170879"/>
                  </a:cubicBezTo>
                  <a:cubicBezTo>
                    <a:pt x="-3182" y="160909"/>
                    <a:pt x="-4007" y="150559"/>
                    <a:pt x="10407" y="139764"/>
                  </a:cubicBezTo>
                  <a:cubicBezTo>
                    <a:pt x="66922" y="139383"/>
                    <a:pt x="120071" y="120015"/>
                    <a:pt x="174999" y="110173"/>
                  </a:cubicBezTo>
                  <a:cubicBezTo>
                    <a:pt x="269106" y="93282"/>
                    <a:pt x="362133" y="72327"/>
                    <a:pt x="458590" y="68517"/>
                  </a:cubicBezTo>
                  <a:cubicBezTo>
                    <a:pt x="530091" y="65659"/>
                    <a:pt x="601211" y="52134"/>
                    <a:pt x="672585" y="44641"/>
                  </a:cubicBezTo>
                  <a:cubicBezTo>
                    <a:pt x="736974" y="37846"/>
                    <a:pt x="801553" y="31941"/>
                    <a:pt x="866133" y="27115"/>
                  </a:cubicBezTo>
                  <a:cubicBezTo>
                    <a:pt x="946651" y="21082"/>
                    <a:pt x="1027169" y="14224"/>
                    <a:pt x="1107179" y="3429"/>
                  </a:cubicBezTo>
                  <a:cubicBezTo>
                    <a:pt x="1128579" y="572"/>
                    <a:pt x="1149724" y="762"/>
                    <a:pt x="1170933" y="0"/>
                  </a:cubicBezTo>
                  <a:cubicBezTo>
                    <a:pt x="1201858" y="44069"/>
                    <a:pt x="1201349" y="123761"/>
                    <a:pt x="1169917" y="159957"/>
                  </a:cubicBezTo>
                  <a:lnTo>
                    <a:pt x="1169917" y="159957"/>
                  </a:lnTo>
                  <a:close/>
                </a:path>
              </a:pathLst>
            </a:custGeom>
            <a:solidFill>
              <a:srgbClr val="E6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CDA6C65-27F1-4010-B67C-8AD6FFAE0B92}"/>
                </a:ext>
              </a:extLst>
            </p:cNvPr>
            <p:cNvSpPr/>
            <p:nvPr/>
          </p:nvSpPr>
          <p:spPr>
            <a:xfrm>
              <a:off x="4810420" y="401005"/>
              <a:ext cx="938590" cy="1135424"/>
            </a:xfrm>
            <a:custGeom>
              <a:avLst/>
              <a:gdLst>
                <a:gd name="connsiteX0" fmla="*/ 47262 w 938590"/>
                <a:gd name="connsiteY0" fmla="*/ 756599 h 1135424"/>
                <a:gd name="connsiteX1" fmla="*/ 4145 w 938590"/>
                <a:gd name="connsiteY1" fmla="*/ 704148 h 1135424"/>
                <a:gd name="connsiteX2" fmla="*/ 14051 w 938590"/>
                <a:gd name="connsiteY2" fmla="*/ 545335 h 1135424"/>
                <a:gd name="connsiteX3" fmla="*/ 49929 w 938590"/>
                <a:gd name="connsiteY3" fmla="*/ 486788 h 1135424"/>
                <a:gd name="connsiteX4" fmla="*/ 88918 w 938590"/>
                <a:gd name="connsiteY4" fmla="*/ 418081 h 1135424"/>
                <a:gd name="connsiteX5" fmla="*/ 136987 w 938590"/>
                <a:gd name="connsiteY5" fmla="*/ 226501 h 1135424"/>
                <a:gd name="connsiteX6" fmla="*/ 202011 w 938590"/>
                <a:gd name="connsiteY6" fmla="*/ 114868 h 1135424"/>
                <a:gd name="connsiteX7" fmla="*/ 304500 w 938590"/>
                <a:gd name="connsiteY7" fmla="*/ 29016 h 1135424"/>
                <a:gd name="connsiteX8" fmla="*/ 410672 w 938590"/>
                <a:gd name="connsiteY8" fmla="*/ 14919 h 1135424"/>
                <a:gd name="connsiteX9" fmla="*/ 531449 w 938590"/>
                <a:gd name="connsiteY9" fmla="*/ 11744 h 1135424"/>
                <a:gd name="connsiteX10" fmla="*/ 693628 w 938590"/>
                <a:gd name="connsiteY10" fmla="*/ 54162 h 1135424"/>
                <a:gd name="connsiteX11" fmla="*/ 763034 w 938590"/>
                <a:gd name="connsiteY11" fmla="*/ 164144 h 1135424"/>
                <a:gd name="connsiteX12" fmla="*/ 902543 w 938590"/>
                <a:gd name="connsiteY12" fmla="*/ 522474 h 1135424"/>
                <a:gd name="connsiteX13" fmla="*/ 935436 w 938590"/>
                <a:gd name="connsiteY13" fmla="*/ 628646 h 1135424"/>
                <a:gd name="connsiteX14" fmla="*/ 928769 w 938590"/>
                <a:gd name="connsiteY14" fmla="*/ 715388 h 1135424"/>
                <a:gd name="connsiteX15" fmla="*/ 906290 w 938590"/>
                <a:gd name="connsiteY15" fmla="*/ 814574 h 1135424"/>
                <a:gd name="connsiteX16" fmla="*/ 804246 w 938590"/>
                <a:gd name="connsiteY16" fmla="*/ 984882 h 1135424"/>
                <a:gd name="connsiteX17" fmla="*/ 708487 w 938590"/>
                <a:gd name="connsiteY17" fmla="*/ 1061653 h 1135424"/>
                <a:gd name="connsiteX18" fmla="*/ 360825 w 938590"/>
                <a:gd name="connsiteY18" fmla="*/ 1098737 h 1135424"/>
                <a:gd name="connsiteX19" fmla="*/ 190581 w 938590"/>
                <a:gd name="connsiteY19" fmla="*/ 994089 h 1135424"/>
                <a:gd name="connsiteX20" fmla="*/ 163911 w 938590"/>
                <a:gd name="connsiteY20" fmla="*/ 983929 h 1135424"/>
                <a:gd name="connsiteX21" fmla="*/ 79012 w 938590"/>
                <a:gd name="connsiteY21" fmla="*/ 840737 h 1135424"/>
                <a:gd name="connsiteX22" fmla="*/ 47262 w 938590"/>
                <a:gd name="connsiteY22" fmla="*/ 756599 h 1135424"/>
                <a:gd name="connsiteX23" fmla="*/ 47262 w 938590"/>
                <a:gd name="connsiteY23" fmla="*/ 756599 h 11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590" h="1135424">
                  <a:moveTo>
                    <a:pt x="47262" y="756599"/>
                  </a:moveTo>
                  <a:cubicBezTo>
                    <a:pt x="18052" y="751329"/>
                    <a:pt x="8082" y="730818"/>
                    <a:pt x="4145" y="704148"/>
                  </a:cubicBezTo>
                  <a:cubicBezTo>
                    <a:pt x="-3729" y="650427"/>
                    <a:pt x="-363" y="597468"/>
                    <a:pt x="14051" y="545335"/>
                  </a:cubicBezTo>
                  <a:cubicBezTo>
                    <a:pt x="20338" y="522601"/>
                    <a:pt x="32339" y="502726"/>
                    <a:pt x="49929" y="486788"/>
                  </a:cubicBezTo>
                  <a:cubicBezTo>
                    <a:pt x="70439" y="468055"/>
                    <a:pt x="82250" y="444496"/>
                    <a:pt x="88918" y="418081"/>
                  </a:cubicBezTo>
                  <a:cubicBezTo>
                    <a:pt x="104983" y="354263"/>
                    <a:pt x="120604" y="290255"/>
                    <a:pt x="136987" y="226501"/>
                  </a:cubicBezTo>
                  <a:cubicBezTo>
                    <a:pt x="148036" y="183258"/>
                    <a:pt x="168928" y="145348"/>
                    <a:pt x="202011" y="114868"/>
                  </a:cubicBezTo>
                  <a:cubicBezTo>
                    <a:pt x="234841" y="84705"/>
                    <a:pt x="268051" y="55051"/>
                    <a:pt x="304500" y="29016"/>
                  </a:cubicBezTo>
                  <a:cubicBezTo>
                    <a:pt x="337520" y="5521"/>
                    <a:pt x="373144" y="-575"/>
                    <a:pt x="410672" y="14919"/>
                  </a:cubicBezTo>
                  <a:cubicBezTo>
                    <a:pt x="451820" y="31937"/>
                    <a:pt x="490111" y="30730"/>
                    <a:pt x="531449" y="11744"/>
                  </a:cubicBezTo>
                  <a:cubicBezTo>
                    <a:pt x="595013" y="-17339"/>
                    <a:pt x="647210" y="11680"/>
                    <a:pt x="693628" y="54162"/>
                  </a:cubicBezTo>
                  <a:cubicBezTo>
                    <a:pt x="726585" y="84325"/>
                    <a:pt x="745698" y="123758"/>
                    <a:pt x="763034" y="164144"/>
                  </a:cubicBezTo>
                  <a:cubicBezTo>
                    <a:pt x="813771" y="281937"/>
                    <a:pt x="859617" y="401698"/>
                    <a:pt x="902543" y="522474"/>
                  </a:cubicBezTo>
                  <a:cubicBezTo>
                    <a:pt x="914926" y="557336"/>
                    <a:pt x="937913" y="589086"/>
                    <a:pt x="935436" y="628646"/>
                  </a:cubicBezTo>
                  <a:cubicBezTo>
                    <a:pt x="944009" y="658301"/>
                    <a:pt x="932833" y="686813"/>
                    <a:pt x="928769" y="715388"/>
                  </a:cubicBezTo>
                  <a:cubicBezTo>
                    <a:pt x="924006" y="748789"/>
                    <a:pt x="914862" y="781682"/>
                    <a:pt x="906290" y="814574"/>
                  </a:cubicBezTo>
                  <a:cubicBezTo>
                    <a:pt x="888827" y="881377"/>
                    <a:pt x="850981" y="935796"/>
                    <a:pt x="804246" y="984882"/>
                  </a:cubicBezTo>
                  <a:cubicBezTo>
                    <a:pt x="771289" y="1009202"/>
                    <a:pt x="740555" y="1036253"/>
                    <a:pt x="708487" y="1061653"/>
                  </a:cubicBezTo>
                  <a:cubicBezTo>
                    <a:pt x="600474" y="1147505"/>
                    <a:pt x="483697" y="1156459"/>
                    <a:pt x="360825" y="1098737"/>
                  </a:cubicBezTo>
                  <a:cubicBezTo>
                    <a:pt x="300309" y="1070353"/>
                    <a:pt x="243667" y="1034920"/>
                    <a:pt x="190581" y="994089"/>
                  </a:cubicBezTo>
                  <a:cubicBezTo>
                    <a:pt x="182390" y="987803"/>
                    <a:pt x="174071" y="983929"/>
                    <a:pt x="163911" y="983929"/>
                  </a:cubicBezTo>
                  <a:cubicBezTo>
                    <a:pt x="132796" y="937892"/>
                    <a:pt x="99776" y="892807"/>
                    <a:pt x="79012" y="840737"/>
                  </a:cubicBezTo>
                  <a:cubicBezTo>
                    <a:pt x="67836" y="812860"/>
                    <a:pt x="51389" y="787016"/>
                    <a:pt x="47262" y="756599"/>
                  </a:cubicBezTo>
                  <a:lnTo>
                    <a:pt x="47262" y="75659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E9CF38F-0771-40FA-BBA8-63FE2A45FFD9}"/>
                </a:ext>
              </a:extLst>
            </p:cNvPr>
            <p:cNvSpPr/>
            <p:nvPr/>
          </p:nvSpPr>
          <p:spPr>
            <a:xfrm>
              <a:off x="4908857" y="1375950"/>
              <a:ext cx="712547" cy="413657"/>
            </a:xfrm>
            <a:custGeom>
              <a:avLst/>
              <a:gdLst>
                <a:gd name="connsiteX0" fmla="*/ 66046 w 712547"/>
                <a:gd name="connsiteY0" fmla="*/ 6698 h 413657"/>
                <a:gd name="connsiteX1" fmla="*/ 93859 w 712547"/>
                <a:gd name="connsiteY1" fmla="*/ 11080 h 413657"/>
                <a:gd name="connsiteX2" fmla="*/ 302202 w 712547"/>
                <a:gd name="connsiteY2" fmla="*/ 132492 h 413657"/>
                <a:gd name="connsiteX3" fmla="*/ 629545 w 712547"/>
                <a:gd name="connsiteY3" fmla="*/ 62134 h 413657"/>
                <a:gd name="connsiteX4" fmla="*/ 703078 w 712547"/>
                <a:gd name="connsiteY4" fmla="*/ 6825 h 413657"/>
                <a:gd name="connsiteX5" fmla="*/ 703014 w 712547"/>
                <a:gd name="connsiteY5" fmla="*/ 103155 h 413657"/>
                <a:gd name="connsiteX6" fmla="*/ 675138 w 712547"/>
                <a:gd name="connsiteY6" fmla="*/ 223551 h 413657"/>
                <a:gd name="connsiteX7" fmla="*/ 665295 w 712547"/>
                <a:gd name="connsiteY7" fmla="*/ 333596 h 413657"/>
                <a:gd name="connsiteX8" fmla="*/ 643007 w 712547"/>
                <a:gd name="connsiteY8" fmla="*/ 340581 h 413657"/>
                <a:gd name="connsiteX9" fmla="*/ 556456 w 712547"/>
                <a:gd name="connsiteY9" fmla="*/ 370744 h 413657"/>
                <a:gd name="connsiteX10" fmla="*/ 328682 w 712547"/>
                <a:gd name="connsiteY10" fmla="*/ 377030 h 413657"/>
                <a:gd name="connsiteX11" fmla="*/ 230066 w 712547"/>
                <a:gd name="connsiteY11" fmla="*/ 330739 h 413657"/>
                <a:gd name="connsiteX12" fmla="*/ 35439 w 712547"/>
                <a:gd name="connsiteY12" fmla="*/ 355059 h 413657"/>
                <a:gd name="connsiteX13" fmla="*/ 22866 w 712547"/>
                <a:gd name="connsiteY13" fmla="*/ 359377 h 413657"/>
                <a:gd name="connsiteX14" fmla="*/ 69 w 712547"/>
                <a:gd name="connsiteY14" fmla="*/ 332834 h 413657"/>
                <a:gd name="connsiteX15" fmla="*/ 23310 w 712547"/>
                <a:gd name="connsiteY15" fmla="*/ 289273 h 413657"/>
                <a:gd name="connsiteX16" fmla="*/ 69411 w 712547"/>
                <a:gd name="connsiteY16" fmla="*/ 159606 h 413657"/>
                <a:gd name="connsiteX17" fmla="*/ 81794 w 712547"/>
                <a:gd name="connsiteY17" fmla="*/ 134587 h 413657"/>
                <a:gd name="connsiteX18" fmla="*/ 83635 w 712547"/>
                <a:gd name="connsiteY18" fmla="*/ 146652 h 413657"/>
                <a:gd name="connsiteX19" fmla="*/ 83699 w 712547"/>
                <a:gd name="connsiteY19" fmla="*/ 86708 h 413657"/>
                <a:gd name="connsiteX20" fmla="*/ 78365 w 712547"/>
                <a:gd name="connsiteY20" fmla="*/ 93566 h 413657"/>
                <a:gd name="connsiteX21" fmla="*/ 66046 w 712547"/>
                <a:gd name="connsiteY21" fmla="*/ 6698 h 413657"/>
                <a:gd name="connsiteX22" fmla="*/ 66046 w 712547"/>
                <a:gd name="connsiteY22" fmla="*/ 6698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2547" h="413657">
                  <a:moveTo>
                    <a:pt x="66046" y="6698"/>
                  </a:moveTo>
                  <a:cubicBezTo>
                    <a:pt x="77793" y="-7653"/>
                    <a:pt x="85223" y="4539"/>
                    <a:pt x="93859" y="11080"/>
                  </a:cubicBezTo>
                  <a:cubicBezTo>
                    <a:pt x="158502" y="59848"/>
                    <a:pt x="225748" y="105187"/>
                    <a:pt x="302202" y="132492"/>
                  </a:cubicBezTo>
                  <a:cubicBezTo>
                    <a:pt x="424694" y="176180"/>
                    <a:pt x="533533" y="148684"/>
                    <a:pt x="629545" y="62134"/>
                  </a:cubicBezTo>
                  <a:cubicBezTo>
                    <a:pt x="652214" y="41750"/>
                    <a:pt x="674312" y="19589"/>
                    <a:pt x="703078" y="6825"/>
                  </a:cubicBezTo>
                  <a:cubicBezTo>
                    <a:pt x="715651" y="38956"/>
                    <a:pt x="715778" y="71087"/>
                    <a:pt x="703014" y="103155"/>
                  </a:cubicBezTo>
                  <a:cubicBezTo>
                    <a:pt x="700474" y="144874"/>
                    <a:pt x="691013" y="184752"/>
                    <a:pt x="675138" y="223551"/>
                  </a:cubicBezTo>
                  <a:cubicBezTo>
                    <a:pt x="660723" y="258857"/>
                    <a:pt x="666375" y="296703"/>
                    <a:pt x="665295" y="333596"/>
                  </a:cubicBezTo>
                  <a:cubicBezTo>
                    <a:pt x="659199" y="340010"/>
                    <a:pt x="651071" y="340581"/>
                    <a:pt x="643007" y="340581"/>
                  </a:cubicBezTo>
                  <a:cubicBezTo>
                    <a:pt x="610558" y="340581"/>
                    <a:pt x="580650" y="350106"/>
                    <a:pt x="556456" y="370744"/>
                  </a:cubicBezTo>
                  <a:cubicBezTo>
                    <a:pt x="481717" y="434561"/>
                    <a:pt x="405644" y="419067"/>
                    <a:pt x="328682" y="377030"/>
                  </a:cubicBezTo>
                  <a:cubicBezTo>
                    <a:pt x="296678" y="359568"/>
                    <a:pt x="266579" y="337978"/>
                    <a:pt x="230066" y="330739"/>
                  </a:cubicBezTo>
                  <a:cubicBezTo>
                    <a:pt x="162629" y="317340"/>
                    <a:pt x="97351" y="323309"/>
                    <a:pt x="35439" y="355059"/>
                  </a:cubicBezTo>
                  <a:cubicBezTo>
                    <a:pt x="31438" y="357091"/>
                    <a:pt x="27120" y="358107"/>
                    <a:pt x="22866" y="359377"/>
                  </a:cubicBezTo>
                  <a:cubicBezTo>
                    <a:pt x="8070" y="356710"/>
                    <a:pt x="-883" y="349027"/>
                    <a:pt x="69" y="332834"/>
                  </a:cubicBezTo>
                  <a:cubicBezTo>
                    <a:pt x="450" y="314419"/>
                    <a:pt x="12896" y="301846"/>
                    <a:pt x="23310" y="289273"/>
                  </a:cubicBezTo>
                  <a:cubicBezTo>
                    <a:pt x="54616" y="251427"/>
                    <a:pt x="70364" y="208819"/>
                    <a:pt x="69411" y="159606"/>
                  </a:cubicBezTo>
                  <a:cubicBezTo>
                    <a:pt x="69221" y="150081"/>
                    <a:pt x="66681" y="137381"/>
                    <a:pt x="81794" y="134587"/>
                  </a:cubicBezTo>
                  <a:cubicBezTo>
                    <a:pt x="85159" y="140112"/>
                    <a:pt x="83572" y="145509"/>
                    <a:pt x="83635" y="146652"/>
                  </a:cubicBezTo>
                  <a:cubicBezTo>
                    <a:pt x="82111" y="127920"/>
                    <a:pt x="75698" y="104488"/>
                    <a:pt x="83699" y="86708"/>
                  </a:cubicBezTo>
                  <a:cubicBezTo>
                    <a:pt x="83635" y="86391"/>
                    <a:pt x="85413" y="92169"/>
                    <a:pt x="78365" y="93566"/>
                  </a:cubicBezTo>
                  <a:cubicBezTo>
                    <a:pt x="64522" y="66007"/>
                    <a:pt x="60140" y="37051"/>
                    <a:pt x="66046" y="6698"/>
                  </a:cubicBezTo>
                  <a:lnTo>
                    <a:pt x="66046" y="6698"/>
                  </a:lnTo>
                  <a:close/>
                </a:path>
              </a:pathLst>
            </a:custGeom>
            <a:solidFill>
              <a:srgbClr val="DCB17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8A2B0E-7908-4AD0-9069-FE6DAA5D8FA8}"/>
                </a:ext>
              </a:extLst>
            </p:cNvPr>
            <p:cNvSpPr/>
            <p:nvPr/>
          </p:nvSpPr>
          <p:spPr>
            <a:xfrm>
              <a:off x="4932485" y="1693075"/>
              <a:ext cx="805561" cy="302521"/>
            </a:xfrm>
            <a:custGeom>
              <a:avLst/>
              <a:gdLst>
                <a:gd name="connsiteX0" fmla="*/ 0 w 805561"/>
                <a:gd name="connsiteY0" fmla="*/ 43141 h 302521"/>
                <a:gd name="connsiteX1" fmla="*/ 80518 w 805561"/>
                <a:gd name="connsiteY1" fmla="*/ 7264 h 302521"/>
                <a:gd name="connsiteX2" fmla="*/ 315468 w 805561"/>
                <a:gd name="connsiteY2" fmla="*/ 56984 h 302521"/>
                <a:gd name="connsiteX3" fmla="*/ 459677 w 805561"/>
                <a:gd name="connsiteY3" fmla="*/ 87210 h 302521"/>
                <a:gd name="connsiteX4" fmla="*/ 519747 w 805561"/>
                <a:gd name="connsiteY4" fmla="*/ 53873 h 302521"/>
                <a:gd name="connsiteX5" fmla="*/ 641604 w 805561"/>
                <a:gd name="connsiteY5" fmla="*/ 17424 h 302521"/>
                <a:gd name="connsiteX6" fmla="*/ 805561 w 805561"/>
                <a:gd name="connsiteY6" fmla="*/ 198399 h 302521"/>
                <a:gd name="connsiteX7" fmla="*/ 599313 w 805561"/>
                <a:gd name="connsiteY7" fmla="*/ 294982 h 302521"/>
                <a:gd name="connsiteX8" fmla="*/ 347472 w 805561"/>
                <a:gd name="connsiteY8" fmla="*/ 285330 h 302521"/>
                <a:gd name="connsiteX9" fmla="*/ 314769 w 805561"/>
                <a:gd name="connsiteY9" fmla="*/ 269773 h 302521"/>
                <a:gd name="connsiteX10" fmla="*/ 341249 w 805561"/>
                <a:gd name="connsiteY10" fmla="*/ 253961 h 302521"/>
                <a:gd name="connsiteX11" fmla="*/ 296291 w 805561"/>
                <a:gd name="connsiteY11" fmla="*/ 250532 h 302521"/>
                <a:gd name="connsiteX12" fmla="*/ 150876 w 805561"/>
                <a:gd name="connsiteY12" fmla="*/ 172999 h 302521"/>
                <a:gd name="connsiteX13" fmla="*/ 61913 w 805561"/>
                <a:gd name="connsiteY13" fmla="*/ 84670 h 302521"/>
                <a:gd name="connsiteX14" fmla="*/ 0 w 805561"/>
                <a:gd name="connsiteY14" fmla="*/ 43141 h 302521"/>
                <a:gd name="connsiteX15" fmla="*/ 0 w 805561"/>
                <a:gd name="connsiteY15" fmla="*/ 43141 h 30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5561" h="302521">
                  <a:moveTo>
                    <a:pt x="0" y="43141"/>
                  </a:moveTo>
                  <a:cubicBezTo>
                    <a:pt x="19875" y="15773"/>
                    <a:pt x="51943" y="13995"/>
                    <a:pt x="80518" y="7264"/>
                  </a:cubicBezTo>
                  <a:cubicBezTo>
                    <a:pt x="166179" y="-12993"/>
                    <a:pt x="242379" y="10883"/>
                    <a:pt x="315468" y="56984"/>
                  </a:cubicBezTo>
                  <a:cubicBezTo>
                    <a:pt x="358267" y="83972"/>
                    <a:pt x="407099" y="98577"/>
                    <a:pt x="459677" y="87210"/>
                  </a:cubicBezTo>
                  <a:cubicBezTo>
                    <a:pt x="483171" y="82130"/>
                    <a:pt x="501523" y="67525"/>
                    <a:pt x="519747" y="53873"/>
                  </a:cubicBezTo>
                  <a:cubicBezTo>
                    <a:pt x="556260" y="26441"/>
                    <a:pt x="596138" y="13169"/>
                    <a:pt x="641604" y="17424"/>
                  </a:cubicBezTo>
                  <a:cubicBezTo>
                    <a:pt x="673735" y="98196"/>
                    <a:pt x="736219" y="151472"/>
                    <a:pt x="805561" y="198399"/>
                  </a:cubicBezTo>
                  <a:cubicBezTo>
                    <a:pt x="750380" y="259613"/>
                    <a:pt x="676719" y="282790"/>
                    <a:pt x="599313" y="294982"/>
                  </a:cubicBezTo>
                  <a:cubicBezTo>
                    <a:pt x="515112" y="308254"/>
                    <a:pt x="430784" y="303364"/>
                    <a:pt x="347472" y="285330"/>
                  </a:cubicBezTo>
                  <a:cubicBezTo>
                    <a:pt x="335597" y="282790"/>
                    <a:pt x="322516" y="281647"/>
                    <a:pt x="314769" y="269773"/>
                  </a:cubicBezTo>
                  <a:cubicBezTo>
                    <a:pt x="322326" y="264375"/>
                    <a:pt x="334264" y="267042"/>
                    <a:pt x="341249" y="253961"/>
                  </a:cubicBezTo>
                  <a:cubicBezTo>
                    <a:pt x="324930" y="252755"/>
                    <a:pt x="310515" y="252501"/>
                    <a:pt x="296291" y="250532"/>
                  </a:cubicBezTo>
                  <a:cubicBezTo>
                    <a:pt x="238442" y="242468"/>
                    <a:pt x="191579" y="213448"/>
                    <a:pt x="150876" y="172999"/>
                  </a:cubicBezTo>
                  <a:cubicBezTo>
                    <a:pt x="121221" y="143598"/>
                    <a:pt x="92011" y="113626"/>
                    <a:pt x="61913" y="84670"/>
                  </a:cubicBezTo>
                  <a:cubicBezTo>
                    <a:pt x="43815" y="67271"/>
                    <a:pt x="21653" y="55460"/>
                    <a:pt x="0" y="43141"/>
                  </a:cubicBezTo>
                  <a:lnTo>
                    <a:pt x="0" y="43141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EF592F0-F19C-4E29-B38F-C91EDDC96DCC}"/>
                </a:ext>
              </a:extLst>
            </p:cNvPr>
            <p:cNvSpPr/>
            <p:nvPr/>
          </p:nvSpPr>
          <p:spPr>
            <a:xfrm>
              <a:off x="4830494" y="1157309"/>
              <a:ext cx="164006" cy="552174"/>
            </a:xfrm>
            <a:custGeom>
              <a:avLst/>
              <a:gdLst>
                <a:gd name="connsiteX0" fmla="*/ 145298 w 164006"/>
                <a:gd name="connsiteY0" fmla="*/ 225721 h 552174"/>
                <a:gd name="connsiteX1" fmla="*/ 159966 w 164006"/>
                <a:gd name="connsiteY1" fmla="*/ 312970 h 552174"/>
                <a:gd name="connsiteX2" fmla="*/ 160093 w 164006"/>
                <a:gd name="connsiteY2" fmla="*/ 353292 h 552174"/>
                <a:gd name="connsiteX3" fmla="*/ 158061 w 164006"/>
                <a:gd name="connsiteY3" fmla="*/ 358118 h 552174"/>
                <a:gd name="connsiteX4" fmla="*/ 78940 w 164006"/>
                <a:gd name="connsiteY4" fmla="*/ 552174 h 552174"/>
                <a:gd name="connsiteX5" fmla="*/ 70368 w 164006"/>
                <a:gd name="connsiteY5" fmla="*/ 521504 h 552174"/>
                <a:gd name="connsiteX6" fmla="*/ 80274 w 164006"/>
                <a:gd name="connsiteY6" fmla="*/ 324781 h 552174"/>
                <a:gd name="connsiteX7" fmla="*/ 32141 w 164006"/>
                <a:gd name="connsiteY7" fmla="*/ 117771 h 552174"/>
                <a:gd name="connsiteX8" fmla="*/ 1724 w 164006"/>
                <a:gd name="connsiteY8" fmla="*/ 35411 h 552174"/>
                <a:gd name="connsiteX9" fmla="*/ 27378 w 164006"/>
                <a:gd name="connsiteY9" fmla="*/ 42 h 552174"/>
                <a:gd name="connsiteX10" fmla="*/ 42428 w 164006"/>
                <a:gd name="connsiteY10" fmla="*/ 27283 h 552174"/>
                <a:gd name="connsiteX11" fmla="*/ 122755 w 164006"/>
                <a:gd name="connsiteY11" fmla="*/ 183493 h 552174"/>
                <a:gd name="connsiteX12" fmla="*/ 145298 w 164006"/>
                <a:gd name="connsiteY12" fmla="*/ 225721 h 552174"/>
                <a:gd name="connsiteX13" fmla="*/ 145298 w 164006"/>
                <a:gd name="connsiteY13" fmla="*/ 225721 h 5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006" h="552174">
                  <a:moveTo>
                    <a:pt x="145298" y="225721"/>
                  </a:moveTo>
                  <a:cubicBezTo>
                    <a:pt x="150187" y="254804"/>
                    <a:pt x="155077" y="283887"/>
                    <a:pt x="159966" y="312970"/>
                  </a:cubicBezTo>
                  <a:cubicBezTo>
                    <a:pt x="165427" y="326368"/>
                    <a:pt x="165237" y="339830"/>
                    <a:pt x="160093" y="353292"/>
                  </a:cubicBezTo>
                  <a:cubicBezTo>
                    <a:pt x="159395" y="354880"/>
                    <a:pt x="157998" y="356594"/>
                    <a:pt x="158061" y="358118"/>
                  </a:cubicBezTo>
                  <a:cubicBezTo>
                    <a:pt x="163014" y="435461"/>
                    <a:pt x="125676" y="495723"/>
                    <a:pt x="78940" y="552174"/>
                  </a:cubicBezTo>
                  <a:cubicBezTo>
                    <a:pt x="65859" y="544808"/>
                    <a:pt x="66431" y="532045"/>
                    <a:pt x="70368" y="521504"/>
                  </a:cubicBezTo>
                  <a:cubicBezTo>
                    <a:pt x="94371" y="456797"/>
                    <a:pt x="94371" y="391646"/>
                    <a:pt x="80274" y="324781"/>
                  </a:cubicBezTo>
                  <a:cubicBezTo>
                    <a:pt x="65669" y="255439"/>
                    <a:pt x="60589" y="184065"/>
                    <a:pt x="32141" y="117771"/>
                  </a:cubicBezTo>
                  <a:cubicBezTo>
                    <a:pt x="20647" y="90974"/>
                    <a:pt x="7439" y="64939"/>
                    <a:pt x="1724" y="35411"/>
                  </a:cubicBezTo>
                  <a:cubicBezTo>
                    <a:pt x="-3102" y="10646"/>
                    <a:pt x="1216" y="-784"/>
                    <a:pt x="27378" y="42"/>
                  </a:cubicBezTo>
                  <a:cubicBezTo>
                    <a:pt x="37919" y="6074"/>
                    <a:pt x="38745" y="17695"/>
                    <a:pt x="42428" y="27283"/>
                  </a:cubicBezTo>
                  <a:cubicBezTo>
                    <a:pt x="63256" y="82401"/>
                    <a:pt x="88338" y="135233"/>
                    <a:pt x="122755" y="183493"/>
                  </a:cubicBezTo>
                  <a:cubicBezTo>
                    <a:pt x="132026" y="196384"/>
                    <a:pt x="137932" y="211560"/>
                    <a:pt x="145298" y="225721"/>
                  </a:cubicBezTo>
                  <a:lnTo>
                    <a:pt x="145298" y="225721"/>
                  </a:lnTo>
                  <a:close/>
                </a:path>
              </a:pathLst>
            </a:custGeom>
            <a:solidFill>
              <a:srgbClr val="4B27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D03CB7-F20D-4B70-A62C-2BBE75B40D65}"/>
                </a:ext>
              </a:extLst>
            </p:cNvPr>
            <p:cNvSpPr/>
            <p:nvPr/>
          </p:nvSpPr>
          <p:spPr>
            <a:xfrm>
              <a:off x="5608671" y="1027879"/>
              <a:ext cx="158525" cy="473895"/>
            </a:xfrm>
            <a:custGeom>
              <a:avLst/>
              <a:gdLst>
                <a:gd name="connsiteX0" fmla="*/ 2311 w 158525"/>
                <a:gd name="connsiteY0" fmla="*/ 450718 h 473895"/>
                <a:gd name="connsiteX1" fmla="*/ 2375 w 158525"/>
                <a:gd name="connsiteY1" fmla="*/ 354579 h 473895"/>
                <a:gd name="connsiteX2" fmla="*/ 12789 w 158525"/>
                <a:gd name="connsiteY2" fmla="*/ 339212 h 473895"/>
                <a:gd name="connsiteX3" fmla="*/ 131216 w 158525"/>
                <a:gd name="connsiteY3" fmla="*/ 38412 h 473895"/>
                <a:gd name="connsiteX4" fmla="*/ 137185 w 158525"/>
                <a:gd name="connsiteY4" fmla="*/ 1709 h 473895"/>
                <a:gd name="connsiteX5" fmla="*/ 152362 w 158525"/>
                <a:gd name="connsiteY5" fmla="*/ 15743 h 473895"/>
                <a:gd name="connsiteX6" fmla="*/ 150203 w 158525"/>
                <a:gd name="connsiteY6" fmla="*/ 139568 h 473895"/>
                <a:gd name="connsiteX7" fmla="*/ 15519 w 158525"/>
                <a:gd name="connsiteY7" fmla="*/ 470974 h 473895"/>
                <a:gd name="connsiteX8" fmla="*/ 10820 w 158525"/>
                <a:gd name="connsiteY8" fmla="*/ 473895 h 473895"/>
                <a:gd name="connsiteX9" fmla="*/ 2311 w 158525"/>
                <a:gd name="connsiteY9" fmla="*/ 450718 h 473895"/>
                <a:gd name="connsiteX10" fmla="*/ 2311 w 158525"/>
                <a:gd name="connsiteY10" fmla="*/ 450718 h 4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525" h="473895">
                  <a:moveTo>
                    <a:pt x="2311" y="450718"/>
                  </a:moveTo>
                  <a:cubicBezTo>
                    <a:pt x="-3340" y="418650"/>
                    <a:pt x="3264" y="386583"/>
                    <a:pt x="2375" y="354579"/>
                  </a:cubicBezTo>
                  <a:cubicBezTo>
                    <a:pt x="5804" y="349372"/>
                    <a:pt x="8471" y="343466"/>
                    <a:pt x="12789" y="339212"/>
                  </a:cubicBezTo>
                  <a:cubicBezTo>
                    <a:pt x="95466" y="255773"/>
                    <a:pt x="115087" y="147823"/>
                    <a:pt x="131216" y="38412"/>
                  </a:cubicBezTo>
                  <a:cubicBezTo>
                    <a:pt x="132994" y="26157"/>
                    <a:pt x="135217" y="13965"/>
                    <a:pt x="137185" y="1709"/>
                  </a:cubicBezTo>
                  <a:cubicBezTo>
                    <a:pt x="152489" y="-4768"/>
                    <a:pt x="150520" y="8758"/>
                    <a:pt x="152362" y="15743"/>
                  </a:cubicBezTo>
                  <a:cubicBezTo>
                    <a:pt x="163728" y="57145"/>
                    <a:pt x="157188" y="98547"/>
                    <a:pt x="150203" y="139568"/>
                  </a:cubicBezTo>
                  <a:cubicBezTo>
                    <a:pt x="129629" y="259710"/>
                    <a:pt x="67843" y="363469"/>
                    <a:pt x="15519" y="470974"/>
                  </a:cubicBezTo>
                  <a:cubicBezTo>
                    <a:pt x="14884" y="472244"/>
                    <a:pt x="12662" y="472816"/>
                    <a:pt x="10820" y="473895"/>
                  </a:cubicBezTo>
                  <a:cubicBezTo>
                    <a:pt x="2756" y="467990"/>
                    <a:pt x="11074" y="456115"/>
                    <a:pt x="2311" y="450718"/>
                  </a:cubicBezTo>
                  <a:lnTo>
                    <a:pt x="2311" y="450718"/>
                  </a:lnTo>
                  <a:close/>
                </a:path>
              </a:pathLst>
            </a:custGeom>
            <a:solidFill>
              <a:srgbClr val="4B29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E5AA2F-9F46-47E4-B687-95DACE9E01F2}"/>
                </a:ext>
              </a:extLst>
            </p:cNvPr>
            <p:cNvSpPr/>
            <p:nvPr/>
          </p:nvSpPr>
          <p:spPr>
            <a:xfrm>
              <a:off x="4429456" y="0"/>
              <a:ext cx="2008482" cy="2261721"/>
            </a:xfrm>
            <a:custGeom>
              <a:avLst/>
              <a:gdLst>
                <a:gd name="connsiteX0" fmla="*/ 1986388 w 2008482"/>
                <a:gd name="connsiteY0" fmla="*/ 2224024 h 2261721"/>
                <a:gd name="connsiteX1" fmla="*/ 1889741 w 2008482"/>
                <a:gd name="connsiteY1" fmla="*/ 2077974 h 2261721"/>
                <a:gd name="connsiteX2" fmla="*/ 1854499 w 2008482"/>
                <a:gd name="connsiteY2" fmla="*/ 1954467 h 2261721"/>
                <a:gd name="connsiteX3" fmla="*/ 1824781 w 2008482"/>
                <a:gd name="connsiteY3" fmla="*/ 1880616 h 2261721"/>
                <a:gd name="connsiteX4" fmla="*/ 1796968 w 2008482"/>
                <a:gd name="connsiteY4" fmla="*/ 1838135 h 2261721"/>
                <a:gd name="connsiteX5" fmla="*/ 1679747 w 2008482"/>
                <a:gd name="connsiteY5" fmla="*/ 1764729 h 2261721"/>
                <a:gd name="connsiteX6" fmla="*/ 1591799 w 2008482"/>
                <a:gd name="connsiteY6" fmla="*/ 1777937 h 2261721"/>
                <a:gd name="connsiteX7" fmla="*/ 1452734 w 2008482"/>
                <a:gd name="connsiteY7" fmla="*/ 1796733 h 2261721"/>
                <a:gd name="connsiteX8" fmla="*/ 1412983 w 2008482"/>
                <a:gd name="connsiteY8" fmla="*/ 1790446 h 2261721"/>
                <a:gd name="connsiteX9" fmla="*/ 1433557 w 2008482"/>
                <a:gd name="connsiteY9" fmla="*/ 1769872 h 2261721"/>
                <a:gd name="connsiteX10" fmla="*/ 1444606 w 2008482"/>
                <a:gd name="connsiteY10" fmla="*/ 1729740 h 2261721"/>
                <a:gd name="connsiteX11" fmla="*/ 1427144 w 2008482"/>
                <a:gd name="connsiteY11" fmla="*/ 1706055 h 2261721"/>
                <a:gd name="connsiteX12" fmla="*/ 1441050 w 2008482"/>
                <a:gd name="connsiteY12" fmla="*/ 1673416 h 2261721"/>
                <a:gd name="connsiteX13" fmla="*/ 1448988 w 2008482"/>
                <a:gd name="connsiteY13" fmla="*/ 1672590 h 2261721"/>
                <a:gd name="connsiteX14" fmla="*/ 1485437 w 2008482"/>
                <a:gd name="connsiteY14" fmla="*/ 1676083 h 2261721"/>
                <a:gd name="connsiteX15" fmla="*/ 1463593 w 2008482"/>
                <a:gd name="connsiteY15" fmla="*/ 1706118 h 2261721"/>
                <a:gd name="connsiteX16" fmla="*/ 1453687 w 2008482"/>
                <a:gd name="connsiteY16" fmla="*/ 1726438 h 2261721"/>
                <a:gd name="connsiteX17" fmla="*/ 1477626 w 2008482"/>
                <a:gd name="connsiteY17" fmla="*/ 1724279 h 2261721"/>
                <a:gd name="connsiteX18" fmla="*/ 1490771 w 2008482"/>
                <a:gd name="connsiteY18" fmla="*/ 1715072 h 2261721"/>
                <a:gd name="connsiteX19" fmla="*/ 1513821 w 2008482"/>
                <a:gd name="connsiteY19" fmla="*/ 1551750 h 2261721"/>
                <a:gd name="connsiteX20" fmla="*/ 1526775 w 2008482"/>
                <a:gd name="connsiteY20" fmla="*/ 1491361 h 2261721"/>
                <a:gd name="connsiteX21" fmla="*/ 1547349 w 2008482"/>
                <a:gd name="connsiteY21" fmla="*/ 1421448 h 2261721"/>
                <a:gd name="connsiteX22" fmla="*/ 1521949 w 2008482"/>
                <a:gd name="connsiteY22" fmla="*/ 1380617 h 2261721"/>
                <a:gd name="connsiteX23" fmla="*/ 1513313 w 2008482"/>
                <a:gd name="connsiteY23" fmla="*/ 1325372 h 2261721"/>
                <a:gd name="connsiteX24" fmla="*/ 1517060 w 2008482"/>
                <a:gd name="connsiteY24" fmla="*/ 1267143 h 2261721"/>
                <a:gd name="connsiteX25" fmla="*/ 1527791 w 2008482"/>
                <a:gd name="connsiteY25" fmla="*/ 1183894 h 2261721"/>
                <a:gd name="connsiteX26" fmla="*/ 1558335 w 2008482"/>
                <a:gd name="connsiteY26" fmla="*/ 974408 h 2261721"/>
                <a:gd name="connsiteX27" fmla="*/ 1510075 w 2008482"/>
                <a:gd name="connsiteY27" fmla="*/ 763334 h 2261721"/>
                <a:gd name="connsiteX28" fmla="*/ 1478325 w 2008482"/>
                <a:gd name="connsiteY28" fmla="*/ 672846 h 2261721"/>
                <a:gd name="connsiteX29" fmla="*/ 1449750 w 2008482"/>
                <a:gd name="connsiteY29" fmla="*/ 581406 h 2261721"/>
                <a:gd name="connsiteX30" fmla="*/ 1418635 w 2008482"/>
                <a:gd name="connsiteY30" fmla="*/ 449072 h 2261721"/>
                <a:gd name="connsiteX31" fmla="*/ 1131678 w 2008482"/>
                <a:gd name="connsiteY31" fmla="*/ 96139 h 2261721"/>
                <a:gd name="connsiteX32" fmla="*/ 1091800 w 2008482"/>
                <a:gd name="connsiteY32" fmla="*/ 74930 h 2261721"/>
                <a:gd name="connsiteX33" fmla="*/ 855771 w 2008482"/>
                <a:gd name="connsiteY33" fmla="*/ 0 h 2261721"/>
                <a:gd name="connsiteX34" fmla="*/ 780841 w 2008482"/>
                <a:gd name="connsiteY34" fmla="*/ 0 h 2261721"/>
                <a:gd name="connsiteX35" fmla="*/ 763569 w 2008482"/>
                <a:gd name="connsiteY35" fmla="*/ 5461 h 2261721"/>
                <a:gd name="connsiteX36" fmla="*/ 493821 w 2008482"/>
                <a:gd name="connsiteY36" fmla="*/ 136970 h 2261721"/>
                <a:gd name="connsiteX37" fmla="*/ 307131 w 2008482"/>
                <a:gd name="connsiteY37" fmla="*/ 385001 h 2261721"/>
                <a:gd name="connsiteX38" fmla="*/ 150032 w 2008482"/>
                <a:gd name="connsiteY38" fmla="*/ 826770 h 2261721"/>
                <a:gd name="connsiteX39" fmla="*/ 139110 w 2008482"/>
                <a:gd name="connsiteY39" fmla="*/ 1057275 h 2261721"/>
                <a:gd name="connsiteX40" fmla="*/ 153016 w 2008482"/>
                <a:gd name="connsiteY40" fmla="*/ 1235710 h 2261721"/>
                <a:gd name="connsiteX41" fmla="*/ 140824 w 2008482"/>
                <a:gd name="connsiteY41" fmla="*/ 1292606 h 2261721"/>
                <a:gd name="connsiteX42" fmla="*/ 53194 w 2008482"/>
                <a:gd name="connsiteY42" fmla="*/ 1451674 h 2261721"/>
                <a:gd name="connsiteX43" fmla="*/ 42717 w 2008482"/>
                <a:gd name="connsiteY43" fmla="*/ 1684973 h 2261721"/>
                <a:gd name="connsiteX44" fmla="*/ 39605 w 2008482"/>
                <a:gd name="connsiteY44" fmla="*/ 1734185 h 2261721"/>
                <a:gd name="connsiteX45" fmla="*/ 64116 w 2008482"/>
                <a:gd name="connsiteY45" fmla="*/ 1946085 h 2261721"/>
                <a:gd name="connsiteX46" fmla="*/ 84754 w 2008482"/>
                <a:gd name="connsiteY46" fmla="*/ 1961642 h 2261721"/>
                <a:gd name="connsiteX47" fmla="*/ 330689 w 2008482"/>
                <a:gd name="connsiteY47" fmla="*/ 1990217 h 2261721"/>
                <a:gd name="connsiteX48" fmla="*/ 348977 w 2008482"/>
                <a:gd name="connsiteY48" fmla="*/ 1991995 h 2261721"/>
                <a:gd name="connsiteX49" fmla="*/ 493249 w 2008482"/>
                <a:gd name="connsiteY49" fmla="*/ 2012379 h 2261721"/>
                <a:gd name="connsiteX50" fmla="*/ 606406 w 2008482"/>
                <a:gd name="connsiteY50" fmla="*/ 1957070 h 2261721"/>
                <a:gd name="connsiteX51" fmla="*/ 663556 w 2008482"/>
                <a:gd name="connsiteY51" fmla="*/ 1941259 h 2261721"/>
                <a:gd name="connsiteX52" fmla="*/ 815067 w 2008482"/>
                <a:gd name="connsiteY52" fmla="*/ 1967738 h 2261721"/>
                <a:gd name="connsiteX53" fmla="*/ 843769 w 2008482"/>
                <a:gd name="connsiteY53" fmla="*/ 1949450 h 2261721"/>
                <a:gd name="connsiteX54" fmla="*/ 812400 w 2008482"/>
                <a:gd name="connsiteY54" fmla="*/ 1938464 h 2261721"/>
                <a:gd name="connsiteX55" fmla="*/ 697084 w 2008482"/>
                <a:gd name="connsiteY55" fmla="*/ 1893062 h 2261721"/>
                <a:gd name="connsiteX56" fmla="*/ 595103 w 2008482"/>
                <a:gd name="connsiteY56" fmla="*/ 1795336 h 2261721"/>
                <a:gd name="connsiteX57" fmla="*/ 507092 w 2008482"/>
                <a:gd name="connsiteY57" fmla="*/ 1731328 h 2261721"/>
                <a:gd name="connsiteX58" fmla="*/ 482899 w 2008482"/>
                <a:gd name="connsiteY58" fmla="*/ 1704086 h 2261721"/>
                <a:gd name="connsiteX59" fmla="*/ 483978 w 2008482"/>
                <a:gd name="connsiteY59" fmla="*/ 1665224 h 2261721"/>
                <a:gd name="connsiteX60" fmla="*/ 491852 w 2008482"/>
                <a:gd name="connsiteY60" fmla="*/ 1501585 h 2261721"/>
                <a:gd name="connsiteX61" fmla="*/ 478581 w 2008482"/>
                <a:gd name="connsiteY61" fmla="*/ 1422527 h 2261721"/>
                <a:gd name="connsiteX62" fmla="*/ 443529 w 2008482"/>
                <a:gd name="connsiteY62" fmla="*/ 1280160 h 2261721"/>
                <a:gd name="connsiteX63" fmla="*/ 412477 w 2008482"/>
                <a:gd name="connsiteY63" fmla="*/ 1197864 h 2261721"/>
                <a:gd name="connsiteX64" fmla="*/ 427019 w 2008482"/>
                <a:gd name="connsiteY64" fmla="*/ 1159447 h 2261721"/>
                <a:gd name="connsiteX65" fmla="*/ 425368 w 2008482"/>
                <a:gd name="connsiteY65" fmla="*/ 1150303 h 2261721"/>
                <a:gd name="connsiteX66" fmla="*/ 391332 w 2008482"/>
                <a:gd name="connsiteY66" fmla="*/ 1088263 h 2261721"/>
                <a:gd name="connsiteX67" fmla="*/ 398444 w 2008482"/>
                <a:gd name="connsiteY67" fmla="*/ 963613 h 2261721"/>
                <a:gd name="connsiteX68" fmla="*/ 433940 w 2008482"/>
                <a:gd name="connsiteY68" fmla="*/ 895858 h 2261721"/>
                <a:gd name="connsiteX69" fmla="*/ 479470 w 2008482"/>
                <a:gd name="connsiteY69" fmla="*/ 812356 h 2261721"/>
                <a:gd name="connsiteX70" fmla="*/ 515792 w 2008482"/>
                <a:gd name="connsiteY70" fmla="*/ 666941 h 2261721"/>
                <a:gd name="connsiteX71" fmla="*/ 540239 w 2008482"/>
                <a:gd name="connsiteY71" fmla="*/ 587820 h 2261721"/>
                <a:gd name="connsiteX72" fmla="*/ 670922 w 2008482"/>
                <a:gd name="connsiteY72" fmla="*/ 448882 h 2261721"/>
                <a:gd name="connsiteX73" fmla="*/ 802304 w 2008482"/>
                <a:gd name="connsiteY73" fmla="*/ 425514 h 2261721"/>
                <a:gd name="connsiteX74" fmla="*/ 910698 w 2008482"/>
                <a:gd name="connsiteY74" fmla="*/ 419735 h 2261721"/>
                <a:gd name="connsiteX75" fmla="*/ 967785 w 2008482"/>
                <a:gd name="connsiteY75" fmla="*/ 409004 h 2261721"/>
                <a:gd name="connsiteX76" fmla="*/ 1085387 w 2008482"/>
                <a:gd name="connsiteY76" fmla="*/ 475806 h 2261721"/>
                <a:gd name="connsiteX77" fmla="*/ 1155745 w 2008482"/>
                <a:gd name="connsiteY77" fmla="*/ 610362 h 2261721"/>
                <a:gd name="connsiteX78" fmla="*/ 1313415 w 2008482"/>
                <a:gd name="connsiteY78" fmla="*/ 1028002 h 2261721"/>
                <a:gd name="connsiteX79" fmla="*/ 1328592 w 2008482"/>
                <a:gd name="connsiteY79" fmla="*/ 1122617 h 2261721"/>
                <a:gd name="connsiteX80" fmla="*/ 1191241 w 2008482"/>
                <a:gd name="connsiteY80" fmla="*/ 1491615 h 2261721"/>
                <a:gd name="connsiteX81" fmla="*/ 1187495 w 2008482"/>
                <a:gd name="connsiteY81" fmla="*/ 1479995 h 2261721"/>
                <a:gd name="connsiteX82" fmla="*/ 1178795 w 2008482"/>
                <a:gd name="connsiteY82" fmla="*/ 1481709 h 2261721"/>
                <a:gd name="connsiteX83" fmla="*/ 1158285 w 2008482"/>
                <a:gd name="connsiteY83" fmla="*/ 1566736 h 2261721"/>
                <a:gd name="connsiteX84" fmla="*/ 1138409 w 2008482"/>
                <a:gd name="connsiteY84" fmla="*/ 1704785 h 2261721"/>
                <a:gd name="connsiteX85" fmla="*/ 1147553 w 2008482"/>
                <a:gd name="connsiteY85" fmla="*/ 1729613 h 2261721"/>
                <a:gd name="connsiteX86" fmla="*/ 1312272 w 2008482"/>
                <a:gd name="connsiteY86" fmla="*/ 1896809 h 2261721"/>
                <a:gd name="connsiteX87" fmla="*/ 1413364 w 2008482"/>
                <a:gd name="connsiteY87" fmla="*/ 1970532 h 2261721"/>
                <a:gd name="connsiteX88" fmla="*/ 1477182 w 2008482"/>
                <a:gd name="connsiteY88" fmla="*/ 2034477 h 2261721"/>
                <a:gd name="connsiteX89" fmla="*/ 1726546 w 2008482"/>
                <a:gd name="connsiteY89" fmla="*/ 2104009 h 2261721"/>
                <a:gd name="connsiteX90" fmla="*/ 1741342 w 2008482"/>
                <a:gd name="connsiteY90" fmla="*/ 2095817 h 2261721"/>
                <a:gd name="connsiteX91" fmla="*/ 1732261 w 2008482"/>
                <a:gd name="connsiteY91" fmla="*/ 2078355 h 2261721"/>
                <a:gd name="connsiteX92" fmla="*/ 1688573 w 2008482"/>
                <a:gd name="connsiteY92" fmla="*/ 2067560 h 2261721"/>
                <a:gd name="connsiteX93" fmla="*/ 1568558 w 2008482"/>
                <a:gd name="connsiteY93" fmla="*/ 2043430 h 2261721"/>
                <a:gd name="connsiteX94" fmla="*/ 1451909 w 2008482"/>
                <a:gd name="connsiteY94" fmla="*/ 1946148 h 2261721"/>
                <a:gd name="connsiteX95" fmla="*/ 1462005 w 2008482"/>
                <a:gd name="connsiteY95" fmla="*/ 1925764 h 2261721"/>
                <a:gd name="connsiteX96" fmla="*/ 1527093 w 2008482"/>
                <a:gd name="connsiteY96" fmla="*/ 1911858 h 2261721"/>
                <a:gd name="connsiteX97" fmla="*/ 1641774 w 2008482"/>
                <a:gd name="connsiteY97" fmla="*/ 1887411 h 2261721"/>
                <a:gd name="connsiteX98" fmla="*/ 1758550 w 2008482"/>
                <a:gd name="connsiteY98" fmla="*/ 1982026 h 2261721"/>
                <a:gd name="connsiteX99" fmla="*/ 1775251 w 2008482"/>
                <a:gd name="connsiteY99" fmla="*/ 2060385 h 2261721"/>
                <a:gd name="connsiteX100" fmla="*/ 1970767 w 2008482"/>
                <a:gd name="connsiteY100" fmla="*/ 2253615 h 2261721"/>
                <a:gd name="connsiteX101" fmla="*/ 2006518 w 2008482"/>
                <a:gd name="connsiteY101" fmla="*/ 2253933 h 2261721"/>
                <a:gd name="connsiteX102" fmla="*/ 1986388 w 2008482"/>
                <a:gd name="connsiteY102" fmla="*/ 2224024 h 2261721"/>
                <a:gd name="connsiteX103" fmla="*/ 1986388 w 2008482"/>
                <a:gd name="connsiteY103" fmla="*/ 2224024 h 2261721"/>
                <a:gd name="connsiteX104" fmla="*/ 1525315 w 2008482"/>
                <a:gd name="connsiteY104" fmla="*/ 1074357 h 2261721"/>
                <a:gd name="connsiteX105" fmla="*/ 1510646 w 2008482"/>
                <a:gd name="connsiteY105" fmla="*/ 1175830 h 2261721"/>
                <a:gd name="connsiteX106" fmla="*/ 1525315 w 2008482"/>
                <a:gd name="connsiteY106" fmla="*/ 1074357 h 2261721"/>
                <a:gd name="connsiteX107" fmla="*/ 1525315 w 2008482"/>
                <a:gd name="connsiteY107" fmla="*/ 1074357 h 2261721"/>
                <a:gd name="connsiteX108" fmla="*/ 157080 w 2008482"/>
                <a:gd name="connsiteY108" fmla="*/ 1811592 h 2261721"/>
                <a:gd name="connsiteX109" fmla="*/ 150413 w 2008482"/>
                <a:gd name="connsiteY109" fmla="*/ 1694180 h 2261721"/>
                <a:gd name="connsiteX110" fmla="*/ 157080 w 2008482"/>
                <a:gd name="connsiteY110" fmla="*/ 1811592 h 2261721"/>
                <a:gd name="connsiteX111" fmla="*/ 157080 w 2008482"/>
                <a:gd name="connsiteY111" fmla="*/ 1811592 h 2261721"/>
                <a:gd name="connsiteX112" fmla="*/ 111741 w 2008482"/>
                <a:gd name="connsiteY112" fmla="*/ 1930591 h 2261721"/>
                <a:gd name="connsiteX113" fmla="*/ 96120 w 2008482"/>
                <a:gd name="connsiteY113" fmla="*/ 1752600 h 2261721"/>
                <a:gd name="connsiteX114" fmla="*/ 143428 w 2008482"/>
                <a:gd name="connsiteY114" fmla="*/ 1918462 h 2261721"/>
                <a:gd name="connsiteX115" fmla="*/ 111741 w 2008482"/>
                <a:gd name="connsiteY115" fmla="*/ 1930591 h 2261721"/>
                <a:gd name="connsiteX116" fmla="*/ 111741 w 2008482"/>
                <a:gd name="connsiteY116" fmla="*/ 1930591 h 2261721"/>
                <a:gd name="connsiteX117" fmla="*/ 147301 w 2008482"/>
                <a:gd name="connsiteY117" fmla="*/ 1952752 h 2261721"/>
                <a:gd name="connsiteX118" fmla="*/ 237408 w 2008482"/>
                <a:gd name="connsiteY118" fmla="*/ 1907604 h 2261721"/>
                <a:gd name="connsiteX119" fmla="*/ 253537 w 2008482"/>
                <a:gd name="connsiteY119" fmla="*/ 1912557 h 2261721"/>
                <a:gd name="connsiteX120" fmla="*/ 309988 w 2008482"/>
                <a:gd name="connsiteY120" fmla="*/ 1972056 h 2261721"/>
                <a:gd name="connsiteX121" fmla="*/ 147301 w 2008482"/>
                <a:gd name="connsiteY121" fmla="*/ 1952752 h 2261721"/>
                <a:gd name="connsiteX122" fmla="*/ 147301 w 2008482"/>
                <a:gd name="connsiteY122" fmla="*/ 1952752 h 2261721"/>
                <a:gd name="connsiteX123" fmla="*/ 407397 w 2008482"/>
                <a:gd name="connsiteY123" fmla="*/ 1798574 h 2261721"/>
                <a:gd name="connsiteX124" fmla="*/ 471977 w 2008482"/>
                <a:gd name="connsiteY124" fmla="*/ 1850517 h 2261721"/>
                <a:gd name="connsiteX125" fmla="*/ 610788 w 2008482"/>
                <a:gd name="connsiteY125" fmla="*/ 1913319 h 2261721"/>
                <a:gd name="connsiteX126" fmla="*/ 390570 w 2008482"/>
                <a:gd name="connsiteY126" fmla="*/ 1969897 h 2261721"/>
                <a:gd name="connsiteX127" fmla="*/ 290875 w 2008482"/>
                <a:gd name="connsiteY127" fmla="*/ 1902778 h 2261721"/>
                <a:gd name="connsiteX128" fmla="*/ 289224 w 2008482"/>
                <a:gd name="connsiteY128" fmla="*/ 1864297 h 2261721"/>
                <a:gd name="connsiteX129" fmla="*/ 327324 w 2008482"/>
                <a:gd name="connsiteY129" fmla="*/ 1860804 h 2261721"/>
                <a:gd name="connsiteX130" fmla="*/ 361360 w 2008482"/>
                <a:gd name="connsiteY130" fmla="*/ 1875854 h 2261721"/>
                <a:gd name="connsiteX131" fmla="*/ 382315 w 2008482"/>
                <a:gd name="connsiteY131" fmla="*/ 1875345 h 2261721"/>
                <a:gd name="connsiteX132" fmla="*/ 369170 w 2008482"/>
                <a:gd name="connsiteY132" fmla="*/ 1861566 h 2261721"/>
                <a:gd name="connsiteX133" fmla="*/ 349803 w 2008482"/>
                <a:gd name="connsiteY133" fmla="*/ 1847533 h 2261721"/>
                <a:gd name="connsiteX134" fmla="*/ 342373 w 2008482"/>
                <a:gd name="connsiteY134" fmla="*/ 1823784 h 2261721"/>
                <a:gd name="connsiteX135" fmla="*/ 372472 w 2008482"/>
                <a:gd name="connsiteY135" fmla="*/ 1823530 h 2261721"/>
                <a:gd name="connsiteX136" fmla="*/ 478581 w 2008482"/>
                <a:gd name="connsiteY136" fmla="*/ 1899793 h 2261721"/>
                <a:gd name="connsiteX137" fmla="*/ 492487 w 2008482"/>
                <a:gd name="connsiteY137" fmla="*/ 1907667 h 2261721"/>
                <a:gd name="connsiteX138" fmla="*/ 518586 w 2008482"/>
                <a:gd name="connsiteY138" fmla="*/ 1907731 h 2261721"/>
                <a:gd name="connsiteX139" fmla="*/ 502901 w 2008482"/>
                <a:gd name="connsiteY139" fmla="*/ 1888045 h 2261721"/>
                <a:gd name="connsiteX140" fmla="*/ 391840 w 2008482"/>
                <a:gd name="connsiteY140" fmla="*/ 1819339 h 2261721"/>
                <a:gd name="connsiteX141" fmla="*/ 381870 w 2008482"/>
                <a:gd name="connsiteY141" fmla="*/ 1796225 h 2261721"/>
                <a:gd name="connsiteX142" fmla="*/ 407397 w 2008482"/>
                <a:gd name="connsiteY142" fmla="*/ 1798574 h 2261721"/>
                <a:gd name="connsiteX143" fmla="*/ 407397 w 2008482"/>
                <a:gd name="connsiteY143" fmla="*/ 1798574 h 2261721"/>
                <a:gd name="connsiteX144" fmla="*/ 1386567 w 2008482"/>
                <a:gd name="connsiteY144" fmla="*/ 1619695 h 2261721"/>
                <a:gd name="connsiteX145" fmla="*/ 1406252 w 2008482"/>
                <a:gd name="connsiteY145" fmla="*/ 1553274 h 2261721"/>
                <a:gd name="connsiteX146" fmla="*/ 1449559 w 2008482"/>
                <a:gd name="connsiteY146" fmla="*/ 1610805 h 2261721"/>
                <a:gd name="connsiteX147" fmla="*/ 1442130 w 2008482"/>
                <a:gd name="connsiteY147" fmla="*/ 1645348 h 2261721"/>
                <a:gd name="connsiteX148" fmla="*/ 1435272 w 2008482"/>
                <a:gd name="connsiteY148" fmla="*/ 1649286 h 2261721"/>
                <a:gd name="connsiteX149" fmla="*/ 1386567 w 2008482"/>
                <a:gd name="connsiteY149" fmla="*/ 1619695 h 2261721"/>
                <a:gd name="connsiteX150" fmla="*/ 1386567 w 2008482"/>
                <a:gd name="connsiteY150" fmla="*/ 1619695 h 22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008482" h="2261721">
                  <a:moveTo>
                    <a:pt x="1986388" y="2224024"/>
                  </a:moveTo>
                  <a:cubicBezTo>
                    <a:pt x="1934318" y="2188337"/>
                    <a:pt x="1905045" y="2138109"/>
                    <a:pt x="1889741" y="2077974"/>
                  </a:cubicBezTo>
                  <a:cubicBezTo>
                    <a:pt x="1879200" y="2036509"/>
                    <a:pt x="1867262" y="1995297"/>
                    <a:pt x="1854499" y="1954467"/>
                  </a:cubicBezTo>
                  <a:cubicBezTo>
                    <a:pt x="1846625" y="1929257"/>
                    <a:pt x="1842561" y="1902079"/>
                    <a:pt x="1824781" y="1880616"/>
                  </a:cubicBezTo>
                  <a:cubicBezTo>
                    <a:pt x="1815510" y="1866456"/>
                    <a:pt x="1805731" y="1852613"/>
                    <a:pt x="1796968" y="1838135"/>
                  </a:cubicBezTo>
                  <a:cubicBezTo>
                    <a:pt x="1770298" y="1794066"/>
                    <a:pt x="1722038" y="1782191"/>
                    <a:pt x="1679747" y="1764729"/>
                  </a:cubicBezTo>
                  <a:cubicBezTo>
                    <a:pt x="1652315" y="1753362"/>
                    <a:pt x="1619739" y="1764919"/>
                    <a:pt x="1591799" y="1777937"/>
                  </a:cubicBezTo>
                  <a:cubicBezTo>
                    <a:pt x="1547286" y="1798574"/>
                    <a:pt x="1500042" y="1797812"/>
                    <a:pt x="1452734" y="1796733"/>
                  </a:cubicBezTo>
                  <a:cubicBezTo>
                    <a:pt x="1444289" y="1796542"/>
                    <a:pt x="1418508" y="1796733"/>
                    <a:pt x="1412983" y="1790446"/>
                  </a:cubicBezTo>
                  <a:cubicBezTo>
                    <a:pt x="1407586" y="1784287"/>
                    <a:pt x="1420730" y="1775587"/>
                    <a:pt x="1433557" y="1769872"/>
                  </a:cubicBezTo>
                  <a:cubicBezTo>
                    <a:pt x="1460227" y="1757934"/>
                    <a:pt x="1461116" y="1752664"/>
                    <a:pt x="1444606" y="1729740"/>
                  </a:cubicBezTo>
                  <a:cubicBezTo>
                    <a:pt x="1438891" y="1721803"/>
                    <a:pt x="1432859" y="1714056"/>
                    <a:pt x="1427144" y="1706055"/>
                  </a:cubicBezTo>
                  <a:cubicBezTo>
                    <a:pt x="1408475" y="1679766"/>
                    <a:pt x="1408729" y="1679258"/>
                    <a:pt x="1441050" y="1673416"/>
                  </a:cubicBezTo>
                  <a:cubicBezTo>
                    <a:pt x="1443654" y="1672908"/>
                    <a:pt x="1446384" y="1672400"/>
                    <a:pt x="1448988" y="1672590"/>
                  </a:cubicBezTo>
                  <a:cubicBezTo>
                    <a:pt x="1461624" y="1673479"/>
                    <a:pt x="1479912" y="1663192"/>
                    <a:pt x="1485437" y="1676083"/>
                  </a:cubicBezTo>
                  <a:cubicBezTo>
                    <a:pt x="1490771" y="1688529"/>
                    <a:pt x="1472737" y="1696911"/>
                    <a:pt x="1463593" y="1706118"/>
                  </a:cubicBezTo>
                  <a:cubicBezTo>
                    <a:pt x="1458132" y="1711642"/>
                    <a:pt x="1444860" y="1715580"/>
                    <a:pt x="1453687" y="1726438"/>
                  </a:cubicBezTo>
                  <a:cubicBezTo>
                    <a:pt x="1460735" y="1735138"/>
                    <a:pt x="1470006" y="1728724"/>
                    <a:pt x="1477626" y="1724279"/>
                  </a:cubicBezTo>
                  <a:cubicBezTo>
                    <a:pt x="1482198" y="1721612"/>
                    <a:pt x="1486453" y="1718247"/>
                    <a:pt x="1490771" y="1715072"/>
                  </a:cubicBezTo>
                  <a:cubicBezTo>
                    <a:pt x="1564939" y="1660779"/>
                    <a:pt x="1570209" y="1623441"/>
                    <a:pt x="1513821" y="1551750"/>
                  </a:cubicBezTo>
                  <a:cubicBezTo>
                    <a:pt x="1484230" y="1514094"/>
                    <a:pt x="1484675" y="1511872"/>
                    <a:pt x="1526775" y="1491361"/>
                  </a:cubicBezTo>
                  <a:cubicBezTo>
                    <a:pt x="1562843" y="1473835"/>
                    <a:pt x="1568050" y="1456309"/>
                    <a:pt x="1547349" y="1421448"/>
                  </a:cubicBezTo>
                  <a:cubicBezTo>
                    <a:pt x="1539158" y="1407668"/>
                    <a:pt x="1531093" y="1393762"/>
                    <a:pt x="1521949" y="1380617"/>
                  </a:cubicBezTo>
                  <a:cubicBezTo>
                    <a:pt x="1509948" y="1363409"/>
                    <a:pt x="1505312" y="1346264"/>
                    <a:pt x="1513313" y="1325372"/>
                  </a:cubicBezTo>
                  <a:cubicBezTo>
                    <a:pt x="1520425" y="1306830"/>
                    <a:pt x="1521187" y="1286510"/>
                    <a:pt x="1517060" y="1267143"/>
                  </a:cubicBezTo>
                  <a:cubicBezTo>
                    <a:pt x="1510773" y="1237742"/>
                    <a:pt x="1516171" y="1211009"/>
                    <a:pt x="1527791" y="1183894"/>
                  </a:cubicBezTo>
                  <a:cubicBezTo>
                    <a:pt x="1556493" y="1116965"/>
                    <a:pt x="1565637" y="1047179"/>
                    <a:pt x="1558335" y="974408"/>
                  </a:cubicBezTo>
                  <a:cubicBezTo>
                    <a:pt x="1551096" y="901827"/>
                    <a:pt x="1522775" y="834454"/>
                    <a:pt x="1510075" y="763334"/>
                  </a:cubicBezTo>
                  <a:cubicBezTo>
                    <a:pt x="1504423" y="731520"/>
                    <a:pt x="1493819" y="701167"/>
                    <a:pt x="1478325" y="672846"/>
                  </a:cubicBezTo>
                  <a:cubicBezTo>
                    <a:pt x="1462640" y="644271"/>
                    <a:pt x="1454703" y="613347"/>
                    <a:pt x="1449750" y="581406"/>
                  </a:cubicBezTo>
                  <a:cubicBezTo>
                    <a:pt x="1442765" y="536512"/>
                    <a:pt x="1435653" y="492062"/>
                    <a:pt x="1418635" y="449072"/>
                  </a:cubicBezTo>
                  <a:cubicBezTo>
                    <a:pt x="1359961" y="300863"/>
                    <a:pt x="1251884" y="193675"/>
                    <a:pt x="1131678" y="96139"/>
                  </a:cubicBezTo>
                  <a:cubicBezTo>
                    <a:pt x="1120185" y="86805"/>
                    <a:pt x="1105707" y="80518"/>
                    <a:pt x="1091800" y="74930"/>
                  </a:cubicBezTo>
                  <a:cubicBezTo>
                    <a:pt x="1015029" y="44006"/>
                    <a:pt x="937241" y="16193"/>
                    <a:pt x="855771" y="0"/>
                  </a:cubicBezTo>
                  <a:cubicBezTo>
                    <a:pt x="830815" y="0"/>
                    <a:pt x="805796" y="0"/>
                    <a:pt x="780841" y="0"/>
                  </a:cubicBezTo>
                  <a:cubicBezTo>
                    <a:pt x="776269" y="5588"/>
                    <a:pt x="769411" y="4128"/>
                    <a:pt x="763569" y="5461"/>
                  </a:cubicBezTo>
                  <a:cubicBezTo>
                    <a:pt x="663747" y="28829"/>
                    <a:pt x="570592" y="63056"/>
                    <a:pt x="493821" y="136970"/>
                  </a:cubicBezTo>
                  <a:cubicBezTo>
                    <a:pt x="417811" y="210185"/>
                    <a:pt x="346691" y="286957"/>
                    <a:pt x="307131" y="385001"/>
                  </a:cubicBezTo>
                  <a:cubicBezTo>
                    <a:pt x="248584" y="529781"/>
                    <a:pt x="176384" y="669608"/>
                    <a:pt x="150032" y="826770"/>
                  </a:cubicBezTo>
                  <a:cubicBezTo>
                    <a:pt x="137141" y="903986"/>
                    <a:pt x="123235" y="979424"/>
                    <a:pt x="139110" y="1057275"/>
                  </a:cubicBezTo>
                  <a:cubicBezTo>
                    <a:pt x="151175" y="1116140"/>
                    <a:pt x="152635" y="1175893"/>
                    <a:pt x="153016" y="1235710"/>
                  </a:cubicBezTo>
                  <a:cubicBezTo>
                    <a:pt x="153143" y="1255586"/>
                    <a:pt x="150032" y="1274636"/>
                    <a:pt x="140824" y="1292606"/>
                  </a:cubicBezTo>
                  <a:cubicBezTo>
                    <a:pt x="113265" y="1346581"/>
                    <a:pt x="85198" y="1400112"/>
                    <a:pt x="53194" y="1451674"/>
                  </a:cubicBezTo>
                  <a:cubicBezTo>
                    <a:pt x="6649" y="1526667"/>
                    <a:pt x="-10179" y="1604582"/>
                    <a:pt x="42717" y="1684973"/>
                  </a:cubicBezTo>
                  <a:cubicBezTo>
                    <a:pt x="53702" y="1701673"/>
                    <a:pt x="52051" y="1717612"/>
                    <a:pt x="39605" y="1734185"/>
                  </a:cubicBezTo>
                  <a:cubicBezTo>
                    <a:pt x="-20402" y="1814195"/>
                    <a:pt x="-12211" y="1882140"/>
                    <a:pt x="64116" y="1946085"/>
                  </a:cubicBezTo>
                  <a:cubicBezTo>
                    <a:pt x="67863" y="1955419"/>
                    <a:pt x="76372" y="1958975"/>
                    <a:pt x="84754" y="1961642"/>
                  </a:cubicBezTo>
                  <a:cubicBezTo>
                    <a:pt x="164827" y="1987233"/>
                    <a:pt x="246361" y="2001139"/>
                    <a:pt x="330689" y="1990217"/>
                  </a:cubicBezTo>
                  <a:cubicBezTo>
                    <a:pt x="337103" y="1989392"/>
                    <a:pt x="343199" y="1989582"/>
                    <a:pt x="348977" y="1991995"/>
                  </a:cubicBezTo>
                  <a:cubicBezTo>
                    <a:pt x="395269" y="2011553"/>
                    <a:pt x="444037" y="2012188"/>
                    <a:pt x="493249" y="2012379"/>
                  </a:cubicBezTo>
                  <a:cubicBezTo>
                    <a:pt x="540938" y="2012569"/>
                    <a:pt x="578403" y="1992884"/>
                    <a:pt x="606406" y="1957070"/>
                  </a:cubicBezTo>
                  <a:cubicBezTo>
                    <a:pt x="623361" y="1935480"/>
                    <a:pt x="639109" y="1932559"/>
                    <a:pt x="663556" y="1941259"/>
                  </a:cubicBezTo>
                  <a:cubicBezTo>
                    <a:pt x="712388" y="1958658"/>
                    <a:pt x="762489" y="1970913"/>
                    <a:pt x="815067" y="1967738"/>
                  </a:cubicBezTo>
                  <a:cubicBezTo>
                    <a:pt x="826815" y="1964373"/>
                    <a:pt x="845039" y="1963293"/>
                    <a:pt x="843769" y="1949450"/>
                  </a:cubicBezTo>
                  <a:cubicBezTo>
                    <a:pt x="842372" y="1933766"/>
                    <a:pt x="823703" y="1940306"/>
                    <a:pt x="812400" y="1938464"/>
                  </a:cubicBezTo>
                  <a:cubicBezTo>
                    <a:pt x="770681" y="1931607"/>
                    <a:pt x="731311" y="1919161"/>
                    <a:pt x="697084" y="1893062"/>
                  </a:cubicBezTo>
                  <a:cubicBezTo>
                    <a:pt x="659429" y="1864360"/>
                    <a:pt x="628822" y="1828165"/>
                    <a:pt x="595103" y="1795336"/>
                  </a:cubicBezTo>
                  <a:cubicBezTo>
                    <a:pt x="568751" y="1769682"/>
                    <a:pt x="540176" y="1747457"/>
                    <a:pt x="507092" y="1731328"/>
                  </a:cubicBezTo>
                  <a:cubicBezTo>
                    <a:pt x="493948" y="1726756"/>
                    <a:pt x="487280" y="1716405"/>
                    <a:pt x="482899" y="1704086"/>
                  </a:cubicBezTo>
                  <a:cubicBezTo>
                    <a:pt x="476358" y="1690942"/>
                    <a:pt x="480486" y="1678305"/>
                    <a:pt x="483978" y="1665224"/>
                  </a:cubicBezTo>
                  <a:cubicBezTo>
                    <a:pt x="498393" y="1611313"/>
                    <a:pt x="505314" y="1557147"/>
                    <a:pt x="491852" y="1501585"/>
                  </a:cubicBezTo>
                  <a:cubicBezTo>
                    <a:pt x="485566" y="1475677"/>
                    <a:pt x="482200" y="1449070"/>
                    <a:pt x="478581" y="1422527"/>
                  </a:cubicBezTo>
                  <a:cubicBezTo>
                    <a:pt x="471977" y="1373823"/>
                    <a:pt x="460610" y="1326388"/>
                    <a:pt x="443529" y="1280160"/>
                  </a:cubicBezTo>
                  <a:cubicBezTo>
                    <a:pt x="433369" y="1252728"/>
                    <a:pt x="417811" y="1227392"/>
                    <a:pt x="412477" y="1197864"/>
                  </a:cubicBezTo>
                  <a:cubicBezTo>
                    <a:pt x="409429" y="1181037"/>
                    <a:pt x="411080" y="1168083"/>
                    <a:pt x="427019" y="1159447"/>
                  </a:cubicBezTo>
                  <a:cubicBezTo>
                    <a:pt x="429114" y="1155891"/>
                    <a:pt x="428987" y="1151890"/>
                    <a:pt x="425368" y="1150303"/>
                  </a:cubicBezTo>
                  <a:cubicBezTo>
                    <a:pt x="398126" y="1138238"/>
                    <a:pt x="395586" y="1113409"/>
                    <a:pt x="391332" y="1088263"/>
                  </a:cubicBezTo>
                  <a:cubicBezTo>
                    <a:pt x="384156" y="1046036"/>
                    <a:pt x="390824" y="1004761"/>
                    <a:pt x="398444" y="963613"/>
                  </a:cubicBezTo>
                  <a:cubicBezTo>
                    <a:pt x="403270" y="937768"/>
                    <a:pt x="414827" y="914591"/>
                    <a:pt x="433940" y="895858"/>
                  </a:cubicBezTo>
                  <a:cubicBezTo>
                    <a:pt x="457626" y="872680"/>
                    <a:pt x="471405" y="844105"/>
                    <a:pt x="479470" y="812356"/>
                  </a:cubicBezTo>
                  <a:cubicBezTo>
                    <a:pt x="491725" y="763969"/>
                    <a:pt x="503536" y="715328"/>
                    <a:pt x="515792" y="666941"/>
                  </a:cubicBezTo>
                  <a:cubicBezTo>
                    <a:pt x="522523" y="640144"/>
                    <a:pt x="528365" y="613220"/>
                    <a:pt x="540239" y="587820"/>
                  </a:cubicBezTo>
                  <a:cubicBezTo>
                    <a:pt x="568687" y="526987"/>
                    <a:pt x="622281" y="490284"/>
                    <a:pt x="670922" y="448882"/>
                  </a:cubicBezTo>
                  <a:cubicBezTo>
                    <a:pt x="710038" y="415607"/>
                    <a:pt x="752647" y="404749"/>
                    <a:pt x="802304" y="425514"/>
                  </a:cubicBezTo>
                  <a:cubicBezTo>
                    <a:pt x="838435" y="440690"/>
                    <a:pt x="875329" y="439039"/>
                    <a:pt x="910698" y="419735"/>
                  </a:cubicBezTo>
                  <a:cubicBezTo>
                    <a:pt x="928351" y="410083"/>
                    <a:pt x="947782" y="407289"/>
                    <a:pt x="967785" y="409004"/>
                  </a:cubicBezTo>
                  <a:cubicBezTo>
                    <a:pt x="1017188" y="413195"/>
                    <a:pt x="1054335" y="439547"/>
                    <a:pt x="1085387" y="475806"/>
                  </a:cubicBezTo>
                  <a:cubicBezTo>
                    <a:pt x="1119105" y="515112"/>
                    <a:pt x="1135806" y="563626"/>
                    <a:pt x="1155745" y="610362"/>
                  </a:cubicBezTo>
                  <a:cubicBezTo>
                    <a:pt x="1214292" y="747332"/>
                    <a:pt x="1264901" y="887222"/>
                    <a:pt x="1313415" y="1028002"/>
                  </a:cubicBezTo>
                  <a:cubicBezTo>
                    <a:pt x="1336974" y="1056513"/>
                    <a:pt x="1331386" y="1090295"/>
                    <a:pt x="1328592" y="1122617"/>
                  </a:cubicBezTo>
                  <a:cubicBezTo>
                    <a:pt x="1316844" y="1258380"/>
                    <a:pt x="1248582" y="1372997"/>
                    <a:pt x="1191241" y="1491615"/>
                  </a:cubicBezTo>
                  <a:cubicBezTo>
                    <a:pt x="1192702" y="1487297"/>
                    <a:pt x="1191114" y="1483424"/>
                    <a:pt x="1187495" y="1479995"/>
                  </a:cubicBezTo>
                  <a:cubicBezTo>
                    <a:pt x="1184193" y="1476820"/>
                    <a:pt x="1181208" y="1478661"/>
                    <a:pt x="1178795" y="1481709"/>
                  </a:cubicBezTo>
                  <a:cubicBezTo>
                    <a:pt x="1167048" y="1508824"/>
                    <a:pt x="1170921" y="1539685"/>
                    <a:pt x="1158285" y="1566736"/>
                  </a:cubicBezTo>
                  <a:cubicBezTo>
                    <a:pt x="1137774" y="1610614"/>
                    <a:pt x="1134218" y="1657223"/>
                    <a:pt x="1138409" y="1704785"/>
                  </a:cubicBezTo>
                  <a:cubicBezTo>
                    <a:pt x="1139743" y="1713738"/>
                    <a:pt x="1143807" y="1721612"/>
                    <a:pt x="1147553" y="1729613"/>
                  </a:cubicBezTo>
                  <a:cubicBezTo>
                    <a:pt x="1182542" y="1805051"/>
                    <a:pt x="1241533" y="1856740"/>
                    <a:pt x="1312272" y="1896809"/>
                  </a:cubicBezTo>
                  <a:cubicBezTo>
                    <a:pt x="1358056" y="1904619"/>
                    <a:pt x="1391012" y="1927733"/>
                    <a:pt x="1413364" y="1970532"/>
                  </a:cubicBezTo>
                  <a:cubicBezTo>
                    <a:pt x="1427144" y="1996948"/>
                    <a:pt x="1452226" y="2016697"/>
                    <a:pt x="1477182" y="2034477"/>
                  </a:cubicBezTo>
                  <a:cubicBezTo>
                    <a:pt x="1551921" y="2087753"/>
                    <a:pt x="1640186" y="2092452"/>
                    <a:pt x="1726546" y="2104009"/>
                  </a:cubicBezTo>
                  <a:cubicBezTo>
                    <a:pt x="1732896" y="2104835"/>
                    <a:pt x="1739373" y="2103565"/>
                    <a:pt x="1741342" y="2095817"/>
                  </a:cubicBezTo>
                  <a:cubicBezTo>
                    <a:pt x="1743437" y="2087499"/>
                    <a:pt x="1738929" y="2081975"/>
                    <a:pt x="1732261" y="2078355"/>
                  </a:cubicBezTo>
                  <a:cubicBezTo>
                    <a:pt x="1718672" y="2070989"/>
                    <a:pt x="1703750" y="2067560"/>
                    <a:pt x="1688573" y="2067560"/>
                  </a:cubicBezTo>
                  <a:cubicBezTo>
                    <a:pt x="1646917" y="2067560"/>
                    <a:pt x="1607357" y="2056511"/>
                    <a:pt x="1568558" y="2043430"/>
                  </a:cubicBezTo>
                  <a:cubicBezTo>
                    <a:pt x="1517441" y="2026222"/>
                    <a:pt x="1479722" y="1991932"/>
                    <a:pt x="1451909" y="1946148"/>
                  </a:cubicBezTo>
                  <a:cubicBezTo>
                    <a:pt x="1444225" y="1933512"/>
                    <a:pt x="1445622" y="1925955"/>
                    <a:pt x="1462005" y="1925764"/>
                  </a:cubicBezTo>
                  <a:cubicBezTo>
                    <a:pt x="1484611" y="1925447"/>
                    <a:pt x="1506011" y="1919224"/>
                    <a:pt x="1527093" y="1911858"/>
                  </a:cubicBezTo>
                  <a:cubicBezTo>
                    <a:pt x="1564304" y="1898841"/>
                    <a:pt x="1602658" y="1891284"/>
                    <a:pt x="1641774" y="1887411"/>
                  </a:cubicBezTo>
                  <a:cubicBezTo>
                    <a:pt x="1708893" y="1880680"/>
                    <a:pt x="1751565" y="1914970"/>
                    <a:pt x="1758550" y="1982026"/>
                  </a:cubicBezTo>
                  <a:cubicBezTo>
                    <a:pt x="1761344" y="2008759"/>
                    <a:pt x="1766107" y="2034985"/>
                    <a:pt x="1775251" y="2060385"/>
                  </a:cubicBezTo>
                  <a:cubicBezTo>
                    <a:pt x="1809731" y="2155889"/>
                    <a:pt x="1879772" y="2215515"/>
                    <a:pt x="1970767" y="2253615"/>
                  </a:cubicBezTo>
                  <a:cubicBezTo>
                    <a:pt x="1982388" y="2258441"/>
                    <a:pt x="1998453" y="2268982"/>
                    <a:pt x="2006518" y="2253933"/>
                  </a:cubicBezTo>
                  <a:cubicBezTo>
                    <a:pt x="2014392" y="2239010"/>
                    <a:pt x="1996739" y="2231073"/>
                    <a:pt x="1986388" y="2224024"/>
                  </a:cubicBezTo>
                  <a:lnTo>
                    <a:pt x="1986388" y="2224024"/>
                  </a:lnTo>
                  <a:close/>
                  <a:moveTo>
                    <a:pt x="1525315" y="1074357"/>
                  </a:moveTo>
                  <a:cubicBezTo>
                    <a:pt x="1534205" y="1108393"/>
                    <a:pt x="1528744" y="1150366"/>
                    <a:pt x="1510646" y="1175830"/>
                  </a:cubicBezTo>
                  <a:cubicBezTo>
                    <a:pt x="1506646" y="1138238"/>
                    <a:pt x="1510646" y="1106424"/>
                    <a:pt x="1525315" y="1074357"/>
                  </a:cubicBezTo>
                  <a:lnTo>
                    <a:pt x="1525315" y="1074357"/>
                  </a:lnTo>
                  <a:close/>
                  <a:moveTo>
                    <a:pt x="157080" y="1811592"/>
                  </a:moveTo>
                  <a:cubicBezTo>
                    <a:pt x="153651" y="1772539"/>
                    <a:pt x="150921" y="1733423"/>
                    <a:pt x="150413" y="1694180"/>
                  </a:cubicBezTo>
                  <a:cubicBezTo>
                    <a:pt x="166351" y="1732598"/>
                    <a:pt x="157017" y="1772285"/>
                    <a:pt x="157080" y="1811592"/>
                  </a:cubicBezTo>
                  <a:lnTo>
                    <a:pt x="157080" y="1811592"/>
                  </a:lnTo>
                  <a:close/>
                  <a:moveTo>
                    <a:pt x="111741" y="1930591"/>
                  </a:moveTo>
                  <a:cubicBezTo>
                    <a:pt x="58973" y="1879854"/>
                    <a:pt x="52432" y="1812544"/>
                    <a:pt x="96120" y="1752600"/>
                  </a:cubicBezTo>
                  <a:cubicBezTo>
                    <a:pt x="129204" y="1803654"/>
                    <a:pt x="144317" y="1858709"/>
                    <a:pt x="143428" y="1918462"/>
                  </a:cubicBezTo>
                  <a:cubicBezTo>
                    <a:pt x="135046" y="1928305"/>
                    <a:pt x="125902" y="1936179"/>
                    <a:pt x="111741" y="1930591"/>
                  </a:cubicBezTo>
                  <a:lnTo>
                    <a:pt x="111741" y="1930591"/>
                  </a:lnTo>
                  <a:close/>
                  <a:moveTo>
                    <a:pt x="147301" y="1952752"/>
                  </a:moveTo>
                  <a:cubicBezTo>
                    <a:pt x="181274" y="1938782"/>
                    <a:pt x="211373" y="1926844"/>
                    <a:pt x="237408" y="1907604"/>
                  </a:cubicBezTo>
                  <a:cubicBezTo>
                    <a:pt x="243567" y="1903032"/>
                    <a:pt x="249092" y="1907921"/>
                    <a:pt x="253537" y="1912557"/>
                  </a:cubicBezTo>
                  <a:cubicBezTo>
                    <a:pt x="271571" y="1931543"/>
                    <a:pt x="289605" y="1950530"/>
                    <a:pt x="309988" y="1972056"/>
                  </a:cubicBezTo>
                  <a:cubicBezTo>
                    <a:pt x="254553" y="1974342"/>
                    <a:pt x="203245" y="1969834"/>
                    <a:pt x="147301" y="1952752"/>
                  </a:cubicBezTo>
                  <a:lnTo>
                    <a:pt x="147301" y="1952752"/>
                  </a:lnTo>
                  <a:close/>
                  <a:moveTo>
                    <a:pt x="407397" y="1798574"/>
                  </a:moveTo>
                  <a:cubicBezTo>
                    <a:pt x="429114" y="1815656"/>
                    <a:pt x="450196" y="1833436"/>
                    <a:pt x="471977" y="1850517"/>
                  </a:cubicBezTo>
                  <a:cubicBezTo>
                    <a:pt x="511728" y="1881823"/>
                    <a:pt x="556432" y="1903095"/>
                    <a:pt x="610788" y="1913319"/>
                  </a:cubicBezTo>
                  <a:cubicBezTo>
                    <a:pt x="546145" y="1983295"/>
                    <a:pt x="471342" y="1989138"/>
                    <a:pt x="390570" y="1969897"/>
                  </a:cubicBezTo>
                  <a:cubicBezTo>
                    <a:pt x="349231" y="1960055"/>
                    <a:pt x="315449" y="1938528"/>
                    <a:pt x="290875" y="1902778"/>
                  </a:cubicBezTo>
                  <a:cubicBezTo>
                    <a:pt x="281667" y="1889379"/>
                    <a:pt x="278111" y="1878013"/>
                    <a:pt x="289224" y="1864297"/>
                  </a:cubicBezTo>
                  <a:cubicBezTo>
                    <a:pt x="301098" y="1849628"/>
                    <a:pt x="313671" y="1853819"/>
                    <a:pt x="327324" y="1860804"/>
                  </a:cubicBezTo>
                  <a:cubicBezTo>
                    <a:pt x="338373" y="1866456"/>
                    <a:pt x="349612" y="1872107"/>
                    <a:pt x="361360" y="1875854"/>
                  </a:cubicBezTo>
                  <a:cubicBezTo>
                    <a:pt x="367900" y="1877949"/>
                    <a:pt x="377806" y="1885950"/>
                    <a:pt x="382315" y="1875345"/>
                  </a:cubicBezTo>
                  <a:cubicBezTo>
                    <a:pt x="385934" y="1866773"/>
                    <a:pt x="374314" y="1865630"/>
                    <a:pt x="369170" y="1861566"/>
                  </a:cubicBezTo>
                  <a:cubicBezTo>
                    <a:pt x="362884" y="1856613"/>
                    <a:pt x="355454" y="1853057"/>
                    <a:pt x="349803" y="1847533"/>
                  </a:cubicBezTo>
                  <a:cubicBezTo>
                    <a:pt x="343516" y="1841310"/>
                    <a:pt x="331642" y="1835531"/>
                    <a:pt x="342373" y="1823784"/>
                  </a:cubicBezTo>
                  <a:cubicBezTo>
                    <a:pt x="352089" y="1813179"/>
                    <a:pt x="362439" y="1813497"/>
                    <a:pt x="372472" y="1823530"/>
                  </a:cubicBezTo>
                  <a:cubicBezTo>
                    <a:pt x="403714" y="1854708"/>
                    <a:pt x="440735" y="1877822"/>
                    <a:pt x="478581" y="1899793"/>
                  </a:cubicBezTo>
                  <a:cubicBezTo>
                    <a:pt x="483216" y="1902460"/>
                    <a:pt x="487598" y="1905698"/>
                    <a:pt x="492487" y="1907667"/>
                  </a:cubicBezTo>
                  <a:cubicBezTo>
                    <a:pt x="501187" y="1911160"/>
                    <a:pt x="512553" y="1919161"/>
                    <a:pt x="518586" y="1907731"/>
                  </a:cubicBezTo>
                  <a:cubicBezTo>
                    <a:pt x="525444" y="1894777"/>
                    <a:pt x="510204" y="1892427"/>
                    <a:pt x="502901" y="1888045"/>
                  </a:cubicBezTo>
                  <a:cubicBezTo>
                    <a:pt x="465627" y="1865567"/>
                    <a:pt x="424288" y="1849692"/>
                    <a:pt x="391840" y="1819339"/>
                  </a:cubicBezTo>
                  <a:cubicBezTo>
                    <a:pt x="385045" y="1813052"/>
                    <a:pt x="372790" y="1808289"/>
                    <a:pt x="381870" y="1796225"/>
                  </a:cubicBezTo>
                  <a:cubicBezTo>
                    <a:pt x="390633" y="1784795"/>
                    <a:pt x="399841" y="1792605"/>
                    <a:pt x="407397" y="1798574"/>
                  </a:cubicBezTo>
                  <a:lnTo>
                    <a:pt x="407397" y="1798574"/>
                  </a:lnTo>
                  <a:close/>
                  <a:moveTo>
                    <a:pt x="1386567" y="1619695"/>
                  </a:moveTo>
                  <a:cubicBezTo>
                    <a:pt x="1386250" y="1597279"/>
                    <a:pt x="1394505" y="1576769"/>
                    <a:pt x="1406252" y="1553274"/>
                  </a:cubicBezTo>
                  <a:cubicBezTo>
                    <a:pt x="1422127" y="1574356"/>
                    <a:pt x="1435653" y="1592707"/>
                    <a:pt x="1449559" y="1610805"/>
                  </a:cubicBezTo>
                  <a:cubicBezTo>
                    <a:pt x="1460926" y="1625537"/>
                    <a:pt x="1457814" y="1636649"/>
                    <a:pt x="1442130" y="1645348"/>
                  </a:cubicBezTo>
                  <a:cubicBezTo>
                    <a:pt x="1439844" y="1646619"/>
                    <a:pt x="1437558" y="1648016"/>
                    <a:pt x="1435272" y="1649286"/>
                  </a:cubicBezTo>
                  <a:cubicBezTo>
                    <a:pt x="1400918" y="1668526"/>
                    <a:pt x="1387139" y="1660525"/>
                    <a:pt x="1386567" y="1619695"/>
                  </a:cubicBezTo>
                  <a:lnTo>
                    <a:pt x="1386567" y="1619695"/>
                  </a:lnTo>
                  <a:close/>
                </a:path>
              </a:pathLst>
            </a:custGeom>
            <a:solidFill>
              <a:srgbClr val="974D2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7D5311-F914-408A-AA47-D02C460329E7}"/>
                </a:ext>
              </a:extLst>
            </p:cNvPr>
            <p:cNvSpPr/>
            <p:nvPr/>
          </p:nvSpPr>
          <p:spPr>
            <a:xfrm>
              <a:off x="4540690" y="1917255"/>
              <a:ext cx="32776" cy="30975"/>
            </a:xfrm>
            <a:custGeom>
              <a:avLst/>
              <a:gdLst>
                <a:gd name="connsiteX0" fmla="*/ 0 w 32776"/>
                <a:gd name="connsiteY0" fmla="*/ 12255 h 30975"/>
                <a:gd name="connsiteX1" fmla="*/ 31750 w 32776"/>
                <a:gd name="connsiteY1" fmla="*/ 0 h 30975"/>
                <a:gd name="connsiteX2" fmla="*/ 32194 w 32776"/>
                <a:gd name="connsiteY2" fmla="*/ 2604 h 30975"/>
                <a:gd name="connsiteX3" fmla="*/ 26225 w 32776"/>
                <a:gd name="connsiteY3" fmla="*/ 30417 h 30975"/>
                <a:gd name="connsiteX4" fmla="*/ 0 w 32776"/>
                <a:gd name="connsiteY4" fmla="*/ 12255 h 30975"/>
                <a:gd name="connsiteX5" fmla="*/ 0 w 32776"/>
                <a:gd name="connsiteY5" fmla="*/ 12255 h 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6" h="30975">
                  <a:moveTo>
                    <a:pt x="0" y="12255"/>
                  </a:moveTo>
                  <a:cubicBezTo>
                    <a:pt x="10541" y="8128"/>
                    <a:pt x="21209" y="4127"/>
                    <a:pt x="31750" y="0"/>
                  </a:cubicBezTo>
                  <a:cubicBezTo>
                    <a:pt x="31877" y="889"/>
                    <a:pt x="32258" y="1715"/>
                    <a:pt x="32194" y="2604"/>
                  </a:cubicBezTo>
                  <a:cubicBezTo>
                    <a:pt x="31623" y="12510"/>
                    <a:pt x="36258" y="27559"/>
                    <a:pt x="26225" y="30417"/>
                  </a:cubicBezTo>
                  <a:cubicBezTo>
                    <a:pt x="15875" y="33528"/>
                    <a:pt x="5651" y="23114"/>
                    <a:pt x="0" y="12255"/>
                  </a:cubicBezTo>
                  <a:lnTo>
                    <a:pt x="0" y="12255"/>
                  </a:lnTo>
                  <a:close/>
                </a:path>
              </a:pathLst>
            </a:custGeom>
            <a:solidFill>
              <a:srgbClr val="A18A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16485F-E3D4-4890-8CB1-711E1EDDF456}"/>
                </a:ext>
              </a:extLst>
            </p:cNvPr>
            <p:cNvSpPr/>
            <p:nvPr/>
          </p:nvSpPr>
          <p:spPr>
            <a:xfrm>
              <a:off x="5273289" y="2620848"/>
              <a:ext cx="1445260" cy="439216"/>
            </a:xfrm>
            <a:custGeom>
              <a:avLst/>
              <a:gdLst>
                <a:gd name="connsiteX0" fmla="*/ 0 w 1445260"/>
                <a:gd name="connsiteY0" fmla="*/ 314756 h 439216"/>
                <a:gd name="connsiteX1" fmla="*/ 231330 w 1445260"/>
                <a:gd name="connsiteY1" fmla="*/ 246113 h 439216"/>
                <a:gd name="connsiteX2" fmla="*/ 580835 w 1445260"/>
                <a:gd name="connsiteY2" fmla="*/ 144830 h 439216"/>
                <a:gd name="connsiteX3" fmla="*/ 783907 w 1445260"/>
                <a:gd name="connsiteY3" fmla="*/ 106349 h 439216"/>
                <a:gd name="connsiteX4" fmla="*/ 1024573 w 1445260"/>
                <a:gd name="connsiteY4" fmla="*/ 66979 h 439216"/>
                <a:gd name="connsiteX5" fmla="*/ 1332929 w 1445260"/>
                <a:gd name="connsiteY5" fmla="*/ 14909 h 439216"/>
                <a:gd name="connsiteX6" fmla="*/ 1411288 w 1445260"/>
                <a:gd name="connsiteY6" fmla="*/ 1574 h 439216"/>
                <a:gd name="connsiteX7" fmla="*/ 1445260 w 1445260"/>
                <a:gd name="connsiteY7" fmla="*/ 9448 h 439216"/>
                <a:gd name="connsiteX8" fmla="*/ 1401064 w 1445260"/>
                <a:gd name="connsiteY8" fmla="*/ 25196 h 439216"/>
                <a:gd name="connsiteX9" fmla="*/ 631825 w 1445260"/>
                <a:gd name="connsiteY9" fmla="*/ 153276 h 439216"/>
                <a:gd name="connsiteX10" fmla="*/ 597027 w 1445260"/>
                <a:gd name="connsiteY10" fmla="*/ 167690 h 439216"/>
                <a:gd name="connsiteX11" fmla="*/ 618617 w 1445260"/>
                <a:gd name="connsiteY11" fmla="*/ 201155 h 439216"/>
                <a:gd name="connsiteX12" fmla="*/ 681673 w 1445260"/>
                <a:gd name="connsiteY12" fmla="*/ 245986 h 439216"/>
                <a:gd name="connsiteX13" fmla="*/ 701421 w 1445260"/>
                <a:gd name="connsiteY13" fmla="*/ 277101 h 439216"/>
                <a:gd name="connsiteX14" fmla="*/ 276288 w 1445260"/>
                <a:gd name="connsiteY14" fmla="*/ 393306 h 439216"/>
                <a:gd name="connsiteX15" fmla="*/ 96393 w 1445260"/>
                <a:gd name="connsiteY15" fmla="*/ 439216 h 439216"/>
                <a:gd name="connsiteX16" fmla="*/ 0 w 1445260"/>
                <a:gd name="connsiteY16" fmla="*/ 314756 h 439216"/>
                <a:gd name="connsiteX17" fmla="*/ 0 w 1445260"/>
                <a:gd name="connsiteY17" fmla="*/ 314756 h 4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5260" h="439216">
                  <a:moveTo>
                    <a:pt x="0" y="314756"/>
                  </a:moveTo>
                  <a:cubicBezTo>
                    <a:pt x="77152" y="291833"/>
                    <a:pt x="154114" y="268655"/>
                    <a:pt x="231330" y="246113"/>
                  </a:cubicBezTo>
                  <a:cubicBezTo>
                    <a:pt x="347789" y="212140"/>
                    <a:pt x="464502" y="179057"/>
                    <a:pt x="580835" y="144830"/>
                  </a:cubicBezTo>
                  <a:cubicBezTo>
                    <a:pt x="647319" y="125272"/>
                    <a:pt x="716089" y="118224"/>
                    <a:pt x="783907" y="106349"/>
                  </a:cubicBezTo>
                  <a:cubicBezTo>
                    <a:pt x="863981" y="92379"/>
                    <a:pt x="944372" y="80378"/>
                    <a:pt x="1024573" y="66979"/>
                  </a:cubicBezTo>
                  <a:cubicBezTo>
                    <a:pt x="1127442" y="49834"/>
                    <a:pt x="1230122" y="32245"/>
                    <a:pt x="1332929" y="14909"/>
                  </a:cubicBezTo>
                  <a:cubicBezTo>
                    <a:pt x="1359027" y="10528"/>
                    <a:pt x="1385443" y="7416"/>
                    <a:pt x="1411288" y="1574"/>
                  </a:cubicBezTo>
                  <a:cubicBezTo>
                    <a:pt x="1424940" y="-1537"/>
                    <a:pt x="1435608" y="-585"/>
                    <a:pt x="1445260" y="9448"/>
                  </a:cubicBezTo>
                  <a:cubicBezTo>
                    <a:pt x="1433513" y="22974"/>
                    <a:pt x="1416431" y="22656"/>
                    <a:pt x="1401064" y="25196"/>
                  </a:cubicBezTo>
                  <a:cubicBezTo>
                    <a:pt x="1144714" y="68186"/>
                    <a:pt x="888301" y="110858"/>
                    <a:pt x="631825" y="153276"/>
                  </a:cubicBezTo>
                  <a:cubicBezTo>
                    <a:pt x="619252" y="155371"/>
                    <a:pt x="601663" y="152641"/>
                    <a:pt x="597027" y="167690"/>
                  </a:cubicBezTo>
                  <a:cubicBezTo>
                    <a:pt x="592010" y="184010"/>
                    <a:pt x="608330" y="192265"/>
                    <a:pt x="618617" y="201155"/>
                  </a:cubicBezTo>
                  <a:cubicBezTo>
                    <a:pt x="638111" y="218109"/>
                    <a:pt x="659955" y="232079"/>
                    <a:pt x="681673" y="245986"/>
                  </a:cubicBezTo>
                  <a:cubicBezTo>
                    <a:pt x="692785" y="253098"/>
                    <a:pt x="705167" y="260146"/>
                    <a:pt x="701421" y="277101"/>
                  </a:cubicBezTo>
                  <a:cubicBezTo>
                    <a:pt x="559752" y="315899"/>
                    <a:pt x="418148" y="354952"/>
                    <a:pt x="276288" y="393306"/>
                  </a:cubicBezTo>
                  <a:cubicBezTo>
                    <a:pt x="216535" y="409435"/>
                    <a:pt x="156337" y="423976"/>
                    <a:pt x="96393" y="439216"/>
                  </a:cubicBezTo>
                  <a:cubicBezTo>
                    <a:pt x="54356" y="405371"/>
                    <a:pt x="20828" y="365048"/>
                    <a:pt x="0" y="314756"/>
                  </a:cubicBezTo>
                  <a:lnTo>
                    <a:pt x="0" y="31475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F5F13F-5859-4F4A-9E4C-3E132C092899}"/>
                </a:ext>
              </a:extLst>
            </p:cNvPr>
            <p:cNvSpPr/>
            <p:nvPr/>
          </p:nvSpPr>
          <p:spPr>
            <a:xfrm>
              <a:off x="5391777" y="3198475"/>
              <a:ext cx="1477925" cy="375367"/>
            </a:xfrm>
            <a:custGeom>
              <a:avLst/>
              <a:gdLst>
                <a:gd name="connsiteX0" fmla="*/ 604396 w 1477925"/>
                <a:gd name="connsiteY0" fmla="*/ 252876 h 375367"/>
                <a:gd name="connsiteX1" fmla="*/ 431422 w 1477925"/>
                <a:gd name="connsiteY1" fmla="*/ 294088 h 375367"/>
                <a:gd name="connsiteX2" fmla="*/ 119002 w 1477925"/>
                <a:gd name="connsiteY2" fmla="*/ 361779 h 375367"/>
                <a:gd name="connsiteX3" fmla="*/ 3 w 1477925"/>
                <a:gd name="connsiteY3" fmla="*/ 375368 h 375367"/>
                <a:gd name="connsiteX4" fmla="*/ 19434 w 1477925"/>
                <a:gd name="connsiteY4" fmla="*/ 268243 h 375367"/>
                <a:gd name="connsiteX5" fmla="*/ 46231 w 1477925"/>
                <a:gd name="connsiteY5" fmla="*/ 247479 h 375367"/>
                <a:gd name="connsiteX6" fmla="*/ 74933 w 1477925"/>
                <a:gd name="connsiteY6" fmla="*/ 237827 h 375367"/>
                <a:gd name="connsiteX7" fmla="*/ 611698 w 1477925"/>
                <a:gd name="connsiteY7" fmla="*/ 112287 h 375367"/>
                <a:gd name="connsiteX8" fmla="*/ 825566 w 1477925"/>
                <a:gd name="connsiteY8" fmla="*/ 86760 h 375367"/>
                <a:gd name="connsiteX9" fmla="*/ 1037529 w 1477925"/>
                <a:gd name="connsiteY9" fmla="*/ 56661 h 375367"/>
                <a:gd name="connsiteX10" fmla="*/ 1238253 w 1477925"/>
                <a:gd name="connsiteY10" fmla="*/ 32976 h 375367"/>
                <a:gd name="connsiteX11" fmla="*/ 1442088 w 1477925"/>
                <a:gd name="connsiteY11" fmla="*/ 3194 h 375367"/>
                <a:gd name="connsiteX12" fmla="*/ 1477711 w 1477925"/>
                <a:gd name="connsiteY12" fmla="*/ 5353 h 375367"/>
                <a:gd name="connsiteX13" fmla="*/ 1455169 w 1477925"/>
                <a:gd name="connsiteY13" fmla="*/ 24594 h 375367"/>
                <a:gd name="connsiteX14" fmla="*/ 1229998 w 1477925"/>
                <a:gd name="connsiteY14" fmla="*/ 55518 h 375367"/>
                <a:gd name="connsiteX15" fmla="*/ 702821 w 1477925"/>
                <a:gd name="connsiteY15" fmla="*/ 126130 h 375367"/>
                <a:gd name="connsiteX16" fmla="*/ 665102 w 1477925"/>
                <a:gd name="connsiteY16" fmla="*/ 155467 h 375367"/>
                <a:gd name="connsiteX17" fmla="*/ 604396 w 1477925"/>
                <a:gd name="connsiteY17" fmla="*/ 252876 h 375367"/>
                <a:gd name="connsiteX18" fmla="*/ 604396 w 1477925"/>
                <a:gd name="connsiteY18" fmla="*/ 252876 h 37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7925" h="375367">
                  <a:moveTo>
                    <a:pt x="604396" y="252876"/>
                  </a:moveTo>
                  <a:cubicBezTo>
                    <a:pt x="547944" y="271608"/>
                    <a:pt x="489207" y="280752"/>
                    <a:pt x="431422" y="294088"/>
                  </a:cubicBezTo>
                  <a:cubicBezTo>
                    <a:pt x="327599" y="317964"/>
                    <a:pt x="223332" y="340125"/>
                    <a:pt x="119002" y="361779"/>
                  </a:cubicBezTo>
                  <a:cubicBezTo>
                    <a:pt x="79949" y="369907"/>
                    <a:pt x="40135" y="374669"/>
                    <a:pt x="3" y="375368"/>
                  </a:cubicBezTo>
                  <a:cubicBezTo>
                    <a:pt x="-251" y="338474"/>
                    <a:pt x="16513" y="304692"/>
                    <a:pt x="19434" y="268243"/>
                  </a:cubicBezTo>
                  <a:cubicBezTo>
                    <a:pt x="20513" y="254908"/>
                    <a:pt x="31245" y="246907"/>
                    <a:pt x="46231" y="247479"/>
                  </a:cubicBezTo>
                  <a:cubicBezTo>
                    <a:pt x="56835" y="247860"/>
                    <a:pt x="68011" y="248812"/>
                    <a:pt x="74933" y="237827"/>
                  </a:cubicBezTo>
                  <a:cubicBezTo>
                    <a:pt x="253749" y="195345"/>
                    <a:pt x="429136" y="136862"/>
                    <a:pt x="611698" y="112287"/>
                  </a:cubicBezTo>
                  <a:cubicBezTo>
                    <a:pt x="682628" y="102762"/>
                    <a:pt x="754827" y="97111"/>
                    <a:pt x="825566" y="86760"/>
                  </a:cubicBezTo>
                  <a:cubicBezTo>
                    <a:pt x="896051" y="76410"/>
                    <a:pt x="966917" y="66885"/>
                    <a:pt x="1037529" y="56661"/>
                  </a:cubicBezTo>
                  <a:cubicBezTo>
                    <a:pt x="1104141" y="47073"/>
                    <a:pt x="1171451" y="40596"/>
                    <a:pt x="1238253" y="32976"/>
                  </a:cubicBezTo>
                  <a:cubicBezTo>
                    <a:pt x="1306261" y="25165"/>
                    <a:pt x="1374460" y="15196"/>
                    <a:pt x="1442088" y="3194"/>
                  </a:cubicBezTo>
                  <a:cubicBezTo>
                    <a:pt x="1453835" y="1099"/>
                    <a:pt x="1466408" y="-3791"/>
                    <a:pt x="1477711" y="5353"/>
                  </a:cubicBezTo>
                  <a:cubicBezTo>
                    <a:pt x="1479807" y="23070"/>
                    <a:pt x="1466091" y="22308"/>
                    <a:pt x="1455169" y="24594"/>
                  </a:cubicBezTo>
                  <a:cubicBezTo>
                    <a:pt x="1380810" y="40024"/>
                    <a:pt x="1304991" y="44533"/>
                    <a:pt x="1229998" y="55518"/>
                  </a:cubicBezTo>
                  <a:cubicBezTo>
                    <a:pt x="1054547" y="81045"/>
                    <a:pt x="878144" y="99587"/>
                    <a:pt x="702821" y="126130"/>
                  </a:cubicBezTo>
                  <a:cubicBezTo>
                    <a:pt x="683580" y="129051"/>
                    <a:pt x="672849" y="138640"/>
                    <a:pt x="665102" y="155467"/>
                  </a:cubicBezTo>
                  <a:cubicBezTo>
                    <a:pt x="649163" y="190456"/>
                    <a:pt x="628145" y="222587"/>
                    <a:pt x="604396" y="252876"/>
                  </a:cubicBezTo>
                  <a:lnTo>
                    <a:pt x="604396" y="25287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FFFB84E-5518-4227-86DD-D3113D465E82}"/>
                </a:ext>
              </a:extLst>
            </p:cNvPr>
            <p:cNvSpPr/>
            <p:nvPr/>
          </p:nvSpPr>
          <p:spPr>
            <a:xfrm>
              <a:off x="5214933" y="2839466"/>
              <a:ext cx="1494535" cy="424561"/>
            </a:xfrm>
            <a:custGeom>
              <a:avLst/>
              <a:gdLst>
                <a:gd name="connsiteX0" fmla="*/ 86677 w 1494535"/>
                <a:gd name="connsiteY0" fmla="*/ 291274 h 424561"/>
                <a:gd name="connsiteX1" fmla="*/ 697801 w 1494535"/>
                <a:gd name="connsiteY1" fmla="*/ 127889 h 424561"/>
                <a:gd name="connsiteX2" fmla="*/ 894842 w 1494535"/>
                <a:gd name="connsiteY2" fmla="*/ 92710 h 424561"/>
                <a:gd name="connsiteX3" fmla="*/ 1192720 w 1494535"/>
                <a:gd name="connsiteY3" fmla="*/ 42101 h 424561"/>
                <a:gd name="connsiteX4" fmla="*/ 1414589 w 1494535"/>
                <a:gd name="connsiteY4" fmla="*/ 7112 h 424561"/>
                <a:gd name="connsiteX5" fmla="*/ 1461135 w 1494535"/>
                <a:gd name="connsiteY5" fmla="*/ 0 h 424561"/>
                <a:gd name="connsiteX6" fmla="*/ 1494536 w 1494535"/>
                <a:gd name="connsiteY6" fmla="*/ 7938 h 424561"/>
                <a:gd name="connsiteX7" fmla="*/ 1462469 w 1494535"/>
                <a:gd name="connsiteY7" fmla="*/ 22606 h 424561"/>
                <a:gd name="connsiteX8" fmla="*/ 1224851 w 1494535"/>
                <a:gd name="connsiteY8" fmla="*/ 58674 h 424561"/>
                <a:gd name="connsiteX9" fmla="*/ 893508 w 1494535"/>
                <a:gd name="connsiteY9" fmla="*/ 117729 h 424561"/>
                <a:gd name="connsiteX10" fmla="*/ 769493 w 1494535"/>
                <a:gd name="connsiteY10" fmla="*/ 136716 h 424561"/>
                <a:gd name="connsiteX11" fmla="*/ 730123 w 1494535"/>
                <a:gd name="connsiteY11" fmla="*/ 160464 h 424561"/>
                <a:gd name="connsiteX12" fmla="*/ 666179 w 1494535"/>
                <a:gd name="connsiteY12" fmla="*/ 252603 h 424561"/>
                <a:gd name="connsiteX13" fmla="*/ 659638 w 1494535"/>
                <a:gd name="connsiteY13" fmla="*/ 274701 h 424561"/>
                <a:gd name="connsiteX14" fmla="*/ 42545 w 1494535"/>
                <a:gd name="connsiteY14" fmla="*/ 422275 h 424561"/>
                <a:gd name="connsiteX15" fmla="*/ 0 w 1494535"/>
                <a:gd name="connsiteY15" fmla="*/ 424561 h 424561"/>
                <a:gd name="connsiteX16" fmla="*/ 39433 w 1494535"/>
                <a:gd name="connsiteY16" fmla="*/ 367157 h 424561"/>
                <a:gd name="connsiteX17" fmla="*/ 86677 w 1494535"/>
                <a:gd name="connsiteY17" fmla="*/ 291274 h 424561"/>
                <a:gd name="connsiteX18" fmla="*/ 86677 w 1494535"/>
                <a:gd name="connsiteY18" fmla="*/ 291274 h 4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535" h="424561">
                  <a:moveTo>
                    <a:pt x="86677" y="291274"/>
                  </a:moveTo>
                  <a:cubicBezTo>
                    <a:pt x="291655" y="241554"/>
                    <a:pt x="493268" y="179388"/>
                    <a:pt x="697801" y="127889"/>
                  </a:cubicBezTo>
                  <a:cubicBezTo>
                    <a:pt x="762508" y="111570"/>
                    <a:pt x="829310" y="104648"/>
                    <a:pt x="894842" y="92710"/>
                  </a:cubicBezTo>
                  <a:cubicBezTo>
                    <a:pt x="993966" y="74613"/>
                    <a:pt x="1093470" y="59118"/>
                    <a:pt x="1192720" y="42101"/>
                  </a:cubicBezTo>
                  <a:cubicBezTo>
                    <a:pt x="1266508" y="29464"/>
                    <a:pt x="1339977" y="15113"/>
                    <a:pt x="1414589" y="7112"/>
                  </a:cubicBezTo>
                  <a:cubicBezTo>
                    <a:pt x="1429766" y="5461"/>
                    <a:pt x="1445133" y="127"/>
                    <a:pt x="1461135" y="0"/>
                  </a:cubicBezTo>
                  <a:cubicBezTo>
                    <a:pt x="1471867" y="2985"/>
                    <a:pt x="1484630" y="-3175"/>
                    <a:pt x="1494536" y="7938"/>
                  </a:cubicBezTo>
                  <a:cubicBezTo>
                    <a:pt x="1487678" y="21336"/>
                    <a:pt x="1473835" y="20129"/>
                    <a:pt x="1462469" y="22606"/>
                  </a:cubicBezTo>
                  <a:cubicBezTo>
                    <a:pt x="1384110" y="39814"/>
                    <a:pt x="1304290" y="47689"/>
                    <a:pt x="1224851" y="58674"/>
                  </a:cubicBezTo>
                  <a:cubicBezTo>
                    <a:pt x="1113600" y="74041"/>
                    <a:pt x="1003872" y="97473"/>
                    <a:pt x="893508" y="117729"/>
                  </a:cubicBezTo>
                  <a:cubicBezTo>
                    <a:pt x="852297" y="125286"/>
                    <a:pt x="811276" y="133414"/>
                    <a:pt x="769493" y="136716"/>
                  </a:cubicBezTo>
                  <a:cubicBezTo>
                    <a:pt x="751904" y="138113"/>
                    <a:pt x="738823" y="145605"/>
                    <a:pt x="730123" y="160464"/>
                  </a:cubicBezTo>
                  <a:cubicBezTo>
                    <a:pt x="711327" y="192913"/>
                    <a:pt x="688975" y="222948"/>
                    <a:pt x="666179" y="252603"/>
                  </a:cubicBezTo>
                  <a:cubicBezTo>
                    <a:pt x="661098" y="259207"/>
                    <a:pt x="657352" y="266001"/>
                    <a:pt x="659638" y="274701"/>
                  </a:cubicBezTo>
                  <a:cubicBezTo>
                    <a:pt x="452311" y="316992"/>
                    <a:pt x="249999" y="380301"/>
                    <a:pt x="42545" y="422275"/>
                  </a:cubicBezTo>
                  <a:cubicBezTo>
                    <a:pt x="28765" y="425069"/>
                    <a:pt x="14224" y="423926"/>
                    <a:pt x="0" y="424561"/>
                  </a:cubicBezTo>
                  <a:cubicBezTo>
                    <a:pt x="1079" y="397320"/>
                    <a:pt x="25781" y="385889"/>
                    <a:pt x="39433" y="367157"/>
                  </a:cubicBezTo>
                  <a:cubicBezTo>
                    <a:pt x="57023" y="342900"/>
                    <a:pt x="78549" y="321373"/>
                    <a:pt x="86677" y="291274"/>
                  </a:cubicBezTo>
                  <a:lnTo>
                    <a:pt x="86677" y="291274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1656ED7-8FE8-4F63-B562-90DCC6569987}"/>
                </a:ext>
              </a:extLst>
            </p:cNvPr>
            <p:cNvSpPr/>
            <p:nvPr/>
          </p:nvSpPr>
          <p:spPr>
            <a:xfrm>
              <a:off x="5285978" y="3043559"/>
              <a:ext cx="1438009" cy="386266"/>
            </a:xfrm>
            <a:custGeom>
              <a:avLst/>
              <a:gdLst>
                <a:gd name="connsiteX0" fmla="*/ 74878 w 1438009"/>
                <a:gd name="connsiteY0" fmla="*/ 235898 h 386266"/>
                <a:gd name="connsiteX1" fmla="*/ 254519 w 1438009"/>
                <a:gd name="connsiteY1" fmla="*/ 202434 h 386266"/>
                <a:gd name="connsiteX2" fmla="*/ 553287 w 1438009"/>
                <a:gd name="connsiteY2" fmla="*/ 127821 h 386266"/>
                <a:gd name="connsiteX3" fmla="*/ 742707 w 1438009"/>
                <a:gd name="connsiteY3" fmla="*/ 103374 h 386266"/>
                <a:gd name="connsiteX4" fmla="*/ 1083766 w 1438009"/>
                <a:gd name="connsiteY4" fmla="*/ 52066 h 386266"/>
                <a:gd name="connsiteX5" fmla="*/ 1389963 w 1438009"/>
                <a:gd name="connsiteY5" fmla="*/ 1329 h 386266"/>
                <a:gd name="connsiteX6" fmla="*/ 1437969 w 1438009"/>
                <a:gd name="connsiteY6" fmla="*/ 567 h 386266"/>
                <a:gd name="connsiteX7" fmla="*/ 1416696 w 1438009"/>
                <a:gd name="connsiteY7" fmla="*/ 18474 h 386266"/>
                <a:gd name="connsiteX8" fmla="*/ 835290 w 1438009"/>
                <a:gd name="connsiteY8" fmla="*/ 112962 h 386266"/>
                <a:gd name="connsiteX9" fmla="*/ 677239 w 1438009"/>
                <a:gd name="connsiteY9" fmla="*/ 137219 h 386266"/>
                <a:gd name="connsiteX10" fmla="*/ 627836 w 1438009"/>
                <a:gd name="connsiteY10" fmla="*/ 172271 h 386266"/>
                <a:gd name="connsiteX11" fmla="*/ 577290 w 1438009"/>
                <a:gd name="connsiteY11" fmla="*/ 236914 h 386266"/>
                <a:gd name="connsiteX12" fmla="*/ 343419 w 1438009"/>
                <a:gd name="connsiteY12" fmla="*/ 306319 h 386266"/>
                <a:gd name="connsiteX13" fmla="*/ 30047 w 1438009"/>
                <a:gd name="connsiteY13" fmla="*/ 375281 h 386266"/>
                <a:gd name="connsiteX14" fmla="*/ 329 w 1438009"/>
                <a:gd name="connsiteY14" fmla="*/ 386266 h 386266"/>
                <a:gd name="connsiteX15" fmla="*/ 25983 w 1438009"/>
                <a:gd name="connsiteY15" fmla="*/ 317877 h 386266"/>
                <a:gd name="connsiteX16" fmla="*/ 74878 w 1438009"/>
                <a:gd name="connsiteY16" fmla="*/ 235898 h 386266"/>
                <a:gd name="connsiteX17" fmla="*/ 74878 w 1438009"/>
                <a:gd name="connsiteY17" fmla="*/ 235898 h 38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8009" h="386266">
                  <a:moveTo>
                    <a:pt x="74878" y="235898"/>
                  </a:moveTo>
                  <a:cubicBezTo>
                    <a:pt x="136282" y="232977"/>
                    <a:pt x="195020" y="215578"/>
                    <a:pt x="254519" y="202434"/>
                  </a:cubicBezTo>
                  <a:cubicBezTo>
                    <a:pt x="354722" y="180209"/>
                    <a:pt x="452068" y="145855"/>
                    <a:pt x="553287" y="127821"/>
                  </a:cubicBezTo>
                  <a:cubicBezTo>
                    <a:pt x="616025" y="116645"/>
                    <a:pt x="679715" y="113788"/>
                    <a:pt x="742707" y="103374"/>
                  </a:cubicBezTo>
                  <a:cubicBezTo>
                    <a:pt x="856118" y="84641"/>
                    <a:pt x="970228" y="69846"/>
                    <a:pt x="1083766" y="52066"/>
                  </a:cubicBezTo>
                  <a:cubicBezTo>
                    <a:pt x="1185937" y="36064"/>
                    <a:pt x="1287855" y="17839"/>
                    <a:pt x="1389963" y="1329"/>
                  </a:cubicBezTo>
                  <a:cubicBezTo>
                    <a:pt x="1405584" y="-1211"/>
                    <a:pt x="1421903" y="694"/>
                    <a:pt x="1437969" y="567"/>
                  </a:cubicBezTo>
                  <a:cubicBezTo>
                    <a:pt x="1438794" y="15934"/>
                    <a:pt x="1426983" y="16633"/>
                    <a:pt x="1416696" y="18474"/>
                  </a:cubicBezTo>
                  <a:cubicBezTo>
                    <a:pt x="1223339" y="52701"/>
                    <a:pt x="1029156" y="81974"/>
                    <a:pt x="835290" y="112962"/>
                  </a:cubicBezTo>
                  <a:cubicBezTo>
                    <a:pt x="782712" y="121344"/>
                    <a:pt x="730071" y="129726"/>
                    <a:pt x="677239" y="137219"/>
                  </a:cubicBezTo>
                  <a:cubicBezTo>
                    <a:pt x="654188" y="140521"/>
                    <a:pt x="638123" y="150491"/>
                    <a:pt x="627836" y="172271"/>
                  </a:cubicBezTo>
                  <a:cubicBezTo>
                    <a:pt x="616025" y="197354"/>
                    <a:pt x="599515" y="219642"/>
                    <a:pt x="577290" y="236914"/>
                  </a:cubicBezTo>
                  <a:cubicBezTo>
                    <a:pt x="500709" y="264791"/>
                    <a:pt x="420826" y="281237"/>
                    <a:pt x="343419" y="306319"/>
                  </a:cubicBezTo>
                  <a:cubicBezTo>
                    <a:pt x="241184" y="339467"/>
                    <a:pt x="134885" y="354072"/>
                    <a:pt x="30047" y="375281"/>
                  </a:cubicBezTo>
                  <a:cubicBezTo>
                    <a:pt x="19252" y="377440"/>
                    <a:pt x="9981" y="381948"/>
                    <a:pt x="329" y="386266"/>
                  </a:cubicBezTo>
                  <a:cubicBezTo>
                    <a:pt x="-2592" y="359152"/>
                    <a:pt x="14616" y="339594"/>
                    <a:pt x="25983" y="317877"/>
                  </a:cubicBezTo>
                  <a:cubicBezTo>
                    <a:pt x="40842" y="289746"/>
                    <a:pt x="56272" y="261933"/>
                    <a:pt x="74878" y="235898"/>
                  </a:cubicBezTo>
                  <a:lnTo>
                    <a:pt x="74878" y="235898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B78A19-C637-45D7-83F4-88D190117FB4}"/>
                </a:ext>
              </a:extLst>
            </p:cNvPr>
            <p:cNvSpPr/>
            <p:nvPr/>
          </p:nvSpPr>
          <p:spPr>
            <a:xfrm>
              <a:off x="5419240" y="3380707"/>
              <a:ext cx="1536290" cy="349954"/>
            </a:xfrm>
            <a:custGeom>
              <a:avLst/>
              <a:gdLst>
                <a:gd name="connsiteX0" fmla="*/ 491716 w 1536290"/>
                <a:gd name="connsiteY0" fmla="*/ 236760 h 349954"/>
                <a:gd name="connsiteX1" fmla="*/ 444853 w 1536290"/>
                <a:gd name="connsiteY1" fmla="*/ 221647 h 349954"/>
                <a:gd name="connsiteX2" fmla="*/ 351952 w 1536290"/>
                <a:gd name="connsiteY2" fmla="*/ 215297 h 349954"/>
                <a:gd name="connsiteX3" fmla="*/ 258861 w 1536290"/>
                <a:gd name="connsiteY3" fmla="*/ 244570 h 349954"/>
                <a:gd name="connsiteX4" fmla="*/ 148435 w 1536290"/>
                <a:gd name="connsiteY4" fmla="*/ 288957 h 349954"/>
                <a:gd name="connsiteX5" fmla="*/ 125575 w 1536290"/>
                <a:gd name="connsiteY5" fmla="*/ 300895 h 349954"/>
                <a:gd name="connsiteX6" fmla="*/ 226 w 1536290"/>
                <a:gd name="connsiteY6" fmla="*/ 349663 h 349954"/>
                <a:gd name="connsiteX7" fmla="*/ 19657 w 1536290"/>
                <a:gd name="connsiteY7" fmla="*/ 296768 h 349954"/>
                <a:gd name="connsiteX8" fmla="*/ 47216 w 1536290"/>
                <a:gd name="connsiteY8" fmla="*/ 242856 h 349954"/>
                <a:gd name="connsiteX9" fmla="*/ 158912 w 1536290"/>
                <a:gd name="connsiteY9" fmla="*/ 221330 h 349954"/>
                <a:gd name="connsiteX10" fmla="*/ 622335 w 1536290"/>
                <a:gd name="connsiteY10" fmla="*/ 125381 h 349954"/>
                <a:gd name="connsiteX11" fmla="*/ 997938 w 1536290"/>
                <a:gd name="connsiteY11" fmla="*/ 67215 h 349954"/>
                <a:gd name="connsiteX12" fmla="*/ 1419578 w 1536290"/>
                <a:gd name="connsiteY12" fmla="*/ 10129 h 349954"/>
                <a:gd name="connsiteX13" fmla="*/ 1511970 w 1536290"/>
                <a:gd name="connsiteY13" fmla="*/ 159 h 349954"/>
                <a:gd name="connsiteX14" fmla="*/ 1536291 w 1536290"/>
                <a:gd name="connsiteY14" fmla="*/ 10764 h 349954"/>
                <a:gd name="connsiteX15" fmla="*/ 1505303 w 1536290"/>
                <a:gd name="connsiteY15" fmla="*/ 23908 h 349954"/>
                <a:gd name="connsiteX16" fmla="*/ 1352141 w 1536290"/>
                <a:gd name="connsiteY16" fmla="*/ 44355 h 349954"/>
                <a:gd name="connsiteX17" fmla="*/ 1095664 w 1536290"/>
                <a:gd name="connsiteY17" fmla="*/ 79026 h 349954"/>
                <a:gd name="connsiteX18" fmla="*/ 804390 w 1536290"/>
                <a:gd name="connsiteY18" fmla="*/ 114650 h 349954"/>
                <a:gd name="connsiteX19" fmla="*/ 680819 w 1536290"/>
                <a:gd name="connsiteY19" fmla="*/ 177133 h 349954"/>
                <a:gd name="connsiteX20" fmla="*/ 612747 w 1536290"/>
                <a:gd name="connsiteY20" fmla="*/ 215678 h 349954"/>
                <a:gd name="connsiteX21" fmla="*/ 491716 w 1536290"/>
                <a:gd name="connsiteY21" fmla="*/ 236760 h 349954"/>
                <a:gd name="connsiteX22" fmla="*/ 491716 w 1536290"/>
                <a:gd name="connsiteY22" fmla="*/ 236760 h 3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6290" h="349954">
                  <a:moveTo>
                    <a:pt x="491716" y="236760"/>
                  </a:moveTo>
                  <a:cubicBezTo>
                    <a:pt x="479016" y="222790"/>
                    <a:pt x="460791" y="222600"/>
                    <a:pt x="444853" y="221647"/>
                  </a:cubicBezTo>
                  <a:cubicBezTo>
                    <a:pt x="413865" y="219742"/>
                    <a:pt x="382877" y="218663"/>
                    <a:pt x="351952" y="215297"/>
                  </a:cubicBezTo>
                  <a:cubicBezTo>
                    <a:pt x="317218" y="211551"/>
                    <a:pt x="286801" y="219615"/>
                    <a:pt x="258861" y="244570"/>
                  </a:cubicBezTo>
                  <a:cubicBezTo>
                    <a:pt x="228445" y="271749"/>
                    <a:pt x="185900" y="275558"/>
                    <a:pt x="148435" y="288957"/>
                  </a:cubicBezTo>
                  <a:cubicBezTo>
                    <a:pt x="139862" y="292005"/>
                    <a:pt x="132242" y="294482"/>
                    <a:pt x="125575" y="300895"/>
                  </a:cubicBezTo>
                  <a:cubicBezTo>
                    <a:pt x="90523" y="334233"/>
                    <a:pt x="49375" y="352520"/>
                    <a:pt x="226" y="349663"/>
                  </a:cubicBezTo>
                  <a:cubicBezTo>
                    <a:pt x="-1679" y="328899"/>
                    <a:pt x="8798" y="313341"/>
                    <a:pt x="19657" y="296768"/>
                  </a:cubicBezTo>
                  <a:cubicBezTo>
                    <a:pt x="30706" y="280067"/>
                    <a:pt x="38199" y="260954"/>
                    <a:pt x="47216" y="242856"/>
                  </a:cubicBezTo>
                  <a:cubicBezTo>
                    <a:pt x="82395" y="225457"/>
                    <a:pt x="121765" y="229521"/>
                    <a:pt x="158912" y="221330"/>
                  </a:cubicBezTo>
                  <a:cubicBezTo>
                    <a:pt x="312963" y="187357"/>
                    <a:pt x="467268" y="154274"/>
                    <a:pt x="622335" y="125381"/>
                  </a:cubicBezTo>
                  <a:cubicBezTo>
                    <a:pt x="746859" y="102204"/>
                    <a:pt x="872081" y="80169"/>
                    <a:pt x="997938" y="67215"/>
                  </a:cubicBezTo>
                  <a:cubicBezTo>
                    <a:pt x="1139225" y="52610"/>
                    <a:pt x="1277909" y="21305"/>
                    <a:pt x="1419578" y="10129"/>
                  </a:cubicBezTo>
                  <a:cubicBezTo>
                    <a:pt x="1450312" y="7716"/>
                    <a:pt x="1480665" y="-1301"/>
                    <a:pt x="1511970" y="159"/>
                  </a:cubicBezTo>
                  <a:cubicBezTo>
                    <a:pt x="1521368" y="604"/>
                    <a:pt x="1532417" y="-2508"/>
                    <a:pt x="1536291" y="10764"/>
                  </a:cubicBezTo>
                  <a:cubicBezTo>
                    <a:pt x="1528480" y="21114"/>
                    <a:pt x="1516542" y="21686"/>
                    <a:pt x="1505303" y="23908"/>
                  </a:cubicBezTo>
                  <a:cubicBezTo>
                    <a:pt x="1454693" y="34132"/>
                    <a:pt x="1403576" y="39656"/>
                    <a:pt x="1352141" y="44355"/>
                  </a:cubicBezTo>
                  <a:cubicBezTo>
                    <a:pt x="1266225" y="52166"/>
                    <a:pt x="1181262" y="68231"/>
                    <a:pt x="1095664" y="79026"/>
                  </a:cubicBezTo>
                  <a:cubicBezTo>
                    <a:pt x="998636" y="91282"/>
                    <a:pt x="901418" y="102585"/>
                    <a:pt x="804390" y="114650"/>
                  </a:cubicBezTo>
                  <a:cubicBezTo>
                    <a:pt x="754796" y="120809"/>
                    <a:pt x="710791" y="132112"/>
                    <a:pt x="680819" y="177133"/>
                  </a:cubicBezTo>
                  <a:cubicBezTo>
                    <a:pt x="665452" y="200120"/>
                    <a:pt x="639925" y="211233"/>
                    <a:pt x="612747" y="215678"/>
                  </a:cubicBezTo>
                  <a:cubicBezTo>
                    <a:pt x="572234" y="222345"/>
                    <a:pt x="531911" y="229204"/>
                    <a:pt x="491716" y="236760"/>
                  </a:cubicBezTo>
                  <a:lnTo>
                    <a:pt x="491716" y="236760"/>
                  </a:lnTo>
                  <a:close/>
                </a:path>
              </a:pathLst>
            </a:custGeom>
            <a:solidFill>
              <a:srgbClr val="D9D8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81201A-A263-4752-BD5E-D4C1C4FFAEF3}"/>
                </a:ext>
              </a:extLst>
            </p:cNvPr>
            <p:cNvSpPr/>
            <p:nvPr/>
          </p:nvSpPr>
          <p:spPr>
            <a:xfrm>
              <a:off x="4021345" y="2176025"/>
              <a:ext cx="2575082" cy="2600706"/>
            </a:xfrm>
            <a:custGeom>
              <a:avLst/>
              <a:gdLst>
                <a:gd name="connsiteX0" fmla="*/ 2483464 w 2575082"/>
                <a:gd name="connsiteY0" fmla="*/ 2244400 h 2600706"/>
                <a:gd name="connsiteX1" fmla="*/ 2573252 w 2575082"/>
                <a:gd name="connsiteY1" fmla="*/ 2493193 h 2600706"/>
                <a:gd name="connsiteX2" fmla="*/ 2542963 w 2575082"/>
                <a:gd name="connsiteY2" fmla="*/ 2529833 h 2600706"/>
                <a:gd name="connsiteX3" fmla="*/ 2493814 w 2575082"/>
                <a:gd name="connsiteY3" fmla="*/ 2534405 h 2600706"/>
                <a:gd name="connsiteX4" fmla="*/ 2223304 w 2575082"/>
                <a:gd name="connsiteY4" fmla="*/ 2563170 h 2600706"/>
                <a:gd name="connsiteX5" fmla="*/ 1917933 w 2575082"/>
                <a:gd name="connsiteY5" fmla="*/ 2593460 h 2600706"/>
                <a:gd name="connsiteX6" fmla="*/ 1586589 w 2575082"/>
                <a:gd name="connsiteY6" fmla="*/ 2600571 h 2600706"/>
                <a:gd name="connsiteX7" fmla="*/ 1447842 w 2575082"/>
                <a:gd name="connsiteY7" fmla="*/ 2580442 h 2600706"/>
                <a:gd name="connsiteX8" fmla="*/ 1419839 w 2575082"/>
                <a:gd name="connsiteY8" fmla="*/ 2538405 h 2600706"/>
                <a:gd name="connsiteX9" fmla="*/ 1365228 w 2575082"/>
                <a:gd name="connsiteY9" fmla="*/ 2368924 h 2600706"/>
                <a:gd name="connsiteX10" fmla="*/ 1980861 w 2575082"/>
                <a:gd name="connsiteY10" fmla="*/ 2269165 h 2600706"/>
                <a:gd name="connsiteX11" fmla="*/ 2483464 w 2575082"/>
                <a:gd name="connsiteY11" fmla="*/ 2244400 h 2600706"/>
                <a:gd name="connsiteX12" fmla="*/ 2483464 w 2575082"/>
                <a:gd name="connsiteY12" fmla="*/ 2244400 h 2600706"/>
                <a:gd name="connsiteX13" fmla="*/ 1217654 w 2575082"/>
                <a:gd name="connsiteY13" fmla="*/ 2008878 h 2600706"/>
                <a:gd name="connsiteX14" fmla="*/ 1224449 w 2575082"/>
                <a:gd name="connsiteY14" fmla="*/ 2015356 h 2600706"/>
                <a:gd name="connsiteX15" fmla="*/ 1209781 w 2575082"/>
                <a:gd name="connsiteY15" fmla="*/ 2043296 h 2600706"/>
                <a:gd name="connsiteX16" fmla="*/ 1098782 w 2575082"/>
                <a:gd name="connsiteY16" fmla="*/ 2111114 h 2600706"/>
                <a:gd name="connsiteX17" fmla="*/ 1031663 w 2575082"/>
                <a:gd name="connsiteY17" fmla="*/ 2125655 h 2600706"/>
                <a:gd name="connsiteX18" fmla="*/ 915394 w 2575082"/>
                <a:gd name="connsiteY18" fmla="*/ 2160072 h 2600706"/>
                <a:gd name="connsiteX19" fmla="*/ 683937 w 2575082"/>
                <a:gd name="connsiteY19" fmla="*/ 2224588 h 2600706"/>
                <a:gd name="connsiteX20" fmla="*/ 596751 w 2575082"/>
                <a:gd name="connsiteY20" fmla="*/ 2233161 h 2600706"/>
                <a:gd name="connsiteX21" fmla="*/ 563096 w 2575082"/>
                <a:gd name="connsiteY21" fmla="*/ 2220778 h 2600706"/>
                <a:gd name="connsiteX22" fmla="*/ 628755 w 2575082"/>
                <a:gd name="connsiteY22" fmla="*/ 2213857 h 2600706"/>
                <a:gd name="connsiteX23" fmla="*/ 948541 w 2575082"/>
                <a:gd name="connsiteY23" fmla="*/ 2132831 h 2600706"/>
                <a:gd name="connsiteX24" fmla="*/ 1194604 w 2575082"/>
                <a:gd name="connsiteY24" fmla="*/ 2017007 h 2600706"/>
                <a:gd name="connsiteX25" fmla="*/ 1210034 w 2575082"/>
                <a:gd name="connsiteY25" fmla="*/ 2009069 h 2600706"/>
                <a:gd name="connsiteX26" fmla="*/ 1217654 w 2575082"/>
                <a:gd name="connsiteY26" fmla="*/ 2008878 h 2600706"/>
                <a:gd name="connsiteX27" fmla="*/ 1217654 w 2575082"/>
                <a:gd name="connsiteY27" fmla="*/ 2008878 h 2600706"/>
                <a:gd name="connsiteX28" fmla="*/ 418761 w 2575082"/>
                <a:gd name="connsiteY28" fmla="*/ 1536121 h 2600706"/>
                <a:gd name="connsiteX29" fmla="*/ 504867 w 2575082"/>
                <a:gd name="connsiteY29" fmla="*/ 1538344 h 2600706"/>
                <a:gd name="connsiteX30" fmla="*/ 564176 w 2575082"/>
                <a:gd name="connsiteY30" fmla="*/ 1578095 h 2600706"/>
                <a:gd name="connsiteX31" fmla="*/ 563223 w 2575082"/>
                <a:gd name="connsiteY31" fmla="*/ 1602796 h 2600706"/>
                <a:gd name="connsiteX32" fmla="*/ 541252 w 2575082"/>
                <a:gd name="connsiteY32" fmla="*/ 1601590 h 2600706"/>
                <a:gd name="connsiteX33" fmla="*/ 414760 w 2575082"/>
                <a:gd name="connsiteY33" fmla="*/ 1553012 h 2600706"/>
                <a:gd name="connsiteX34" fmla="*/ 375898 w 2575082"/>
                <a:gd name="connsiteY34" fmla="*/ 1551996 h 2600706"/>
                <a:gd name="connsiteX35" fmla="*/ 139424 w 2575082"/>
                <a:gd name="connsiteY35" fmla="*/ 1727193 h 2600706"/>
                <a:gd name="connsiteX36" fmla="*/ 94784 w 2575082"/>
                <a:gd name="connsiteY36" fmla="*/ 1799900 h 2600706"/>
                <a:gd name="connsiteX37" fmla="*/ 54525 w 2575082"/>
                <a:gd name="connsiteY37" fmla="*/ 1960047 h 2600706"/>
                <a:gd name="connsiteX38" fmla="*/ 39856 w 2575082"/>
                <a:gd name="connsiteY38" fmla="*/ 1990971 h 2600706"/>
                <a:gd name="connsiteX39" fmla="*/ 16742 w 2575082"/>
                <a:gd name="connsiteY39" fmla="*/ 1970334 h 2600706"/>
                <a:gd name="connsiteX40" fmla="*/ 33443 w 2575082"/>
                <a:gd name="connsiteY40" fmla="*/ 1823522 h 2600706"/>
                <a:gd name="connsiteX41" fmla="*/ 166793 w 2575082"/>
                <a:gd name="connsiteY41" fmla="*/ 1657533 h 2600706"/>
                <a:gd name="connsiteX42" fmla="*/ 249279 w 2575082"/>
                <a:gd name="connsiteY42" fmla="*/ 1574983 h 2600706"/>
                <a:gd name="connsiteX43" fmla="*/ 205147 w 2575082"/>
                <a:gd name="connsiteY43" fmla="*/ 1598351 h 2600706"/>
                <a:gd name="connsiteX44" fmla="*/ 27474 w 2575082"/>
                <a:gd name="connsiteY44" fmla="*/ 1790121 h 2600706"/>
                <a:gd name="connsiteX45" fmla="*/ 8297 w 2575082"/>
                <a:gd name="connsiteY45" fmla="*/ 1801551 h 2600706"/>
                <a:gd name="connsiteX46" fmla="*/ 3725 w 2575082"/>
                <a:gd name="connsiteY46" fmla="*/ 1778120 h 2600706"/>
                <a:gd name="connsiteX47" fmla="*/ 168126 w 2575082"/>
                <a:gd name="connsiteY47" fmla="*/ 1583492 h 2600706"/>
                <a:gd name="connsiteX48" fmla="*/ 418761 w 2575082"/>
                <a:gd name="connsiteY48" fmla="*/ 1536121 h 2600706"/>
                <a:gd name="connsiteX49" fmla="*/ 418761 w 2575082"/>
                <a:gd name="connsiteY49" fmla="*/ 1536121 h 2600706"/>
                <a:gd name="connsiteX50" fmla="*/ 1125770 w 2575082"/>
                <a:gd name="connsiteY50" fmla="*/ 1100257 h 2600706"/>
                <a:gd name="connsiteX51" fmla="*/ 1140629 w 2575082"/>
                <a:gd name="connsiteY51" fmla="*/ 1139056 h 2600706"/>
                <a:gd name="connsiteX52" fmla="*/ 1140692 w 2575082"/>
                <a:gd name="connsiteY52" fmla="*/ 1181791 h 2600706"/>
                <a:gd name="connsiteX53" fmla="*/ 1108053 w 2575082"/>
                <a:gd name="connsiteY53" fmla="*/ 1318570 h 2600706"/>
                <a:gd name="connsiteX54" fmla="*/ 1019407 w 2575082"/>
                <a:gd name="connsiteY54" fmla="*/ 1386197 h 2600706"/>
                <a:gd name="connsiteX55" fmla="*/ 919839 w 2575082"/>
                <a:gd name="connsiteY55" fmla="*/ 1461953 h 2600706"/>
                <a:gd name="connsiteX56" fmla="*/ 889296 w 2575082"/>
                <a:gd name="connsiteY56" fmla="*/ 1527231 h 2600706"/>
                <a:gd name="connsiteX57" fmla="*/ 889296 w 2575082"/>
                <a:gd name="connsiteY57" fmla="*/ 1610289 h 2600706"/>
                <a:gd name="connsiteX58" fmla="*/ 873929 w 2575082"/>
                <a:gd name="connsiteY58" fmla="*/ 1634038 h 2600706"/>
                <a:gd name="connsiteX59" fmla="*/ 764836 w 2575082"/>
                <a:gd name="connsiteY59" fmla="*/ 1638610 h 2600706"/>
                <a:gd name="connsiteX60" fmla="*/ 741404 w 2575082"/>
                <a:gd name="connsiteY60" fmla="*/ 1628895 h 2600706"/>
                <a:gd name="connsiteX61" fmla="*/ 752898 w 2575082"/>
                <a:gd name="connsiteY61" fmla="*/ 1607114 h 2600706"/>
                <a:gd name="connsiteX62" fmla="*/ 899964 w 2575082"/>
                <a:gd name="connsiteY62" fmla="*/ 1414582 h 2600706"/>
                <a:gd name="connsiteX63" fmla="*/ 1098656 w 2575082"/>
                <a:gd name="connsiteY63" fmla="*/ 1124387 h 2600706"/>
                <a:gd name="connsiteX64" fmla="*/ 1125770 w 2575082"/>
                <a:gd name="connsiteY64" fmla="*/ 1100257 h 2600706"/>
                <a:gd name="connsiteX65" fmla="*/ 1125770 w 2575082"/>
                <a:gd name="connsiteY65" fmla="*/ 1100257 h 2600706"/>
                <a:gd name="connsiteX66" fmla="*/ 799443 w 2575082"/>
                <a:gd name="connsiteY66" fmla="*/ 476751 h 2600706"/>
                <a:gd name="connsiteX67" fmla="*/ 809921 w 2575082"/>
                <a:gd name="connsiteY67" fmla="*/ 479291 h 2600706"/>
                <a:gd name="connsiteX68" fmla="*/ 800904 w 2575082"/>
                <a:gd name="connsiteY68" fmla="*/ 497832 h 2600706"/>
                <a:gd name="connsiteX69" fmla="*/ 738547 w 2575082"/>
                <a:gd name="connsiteY69" fmla="*/ 617911 h 2600706"/>
                <a:gd name="connsiteX70" fmla="*/ 676507 w 2575082"/>
                <a:gd name="connsiteY70" fmla="*/ 711383 h 2600706"/>
                <a:gd name="connsiteX71" fmla="*/ 633137 w 2575082"/>
                <a:gd name="connsiteY71" fmla="*/ 754309 h 2600706"/>
                <a:gd name="connsiteX72" fmla="*/ 629073 w 2575082"/>
                <a:gd name="connsiteY72" fmla="*/ 774185 h 2600706"/>
                <a:gd name="connsiteX73" fmla="*/ 647297 w 2575082"/>
                <a:gd name="connsiteY73" fmla="*/ 779709 h 2600706"/>
                <a:gd name="connsiteX74" fmla="*/ 666919 w 2575082"/>
                <a:gd name="connsiteY74" fmla="*/ 788472 h 2600706"/>
                <a:gd name="connsiteX75" fmla="*/ 664569 w 2575082"/>
                <a:gd name="connsiteY75" fmla="*/ 810634 h 2600706"/>
                <a:gd name="connsiteX76" fmla="*/ 605260 w 2575082"/>
                <a:gd name="connsiteY76" fmla="*/ 968241 h 2600706"/>
                <a:gd name="connsiteX77" fmla="*/ 584115 w 2575082"/>
                <a:gd name="connsiteY77" fmla="*/ 1088509 h 2600706"/>
                <a:gd name="connsiteX78" fmla="*/ 575161 w 2575082"/>
                <a:gd name="connsiteY78" fmla="*/ 1104384 h 2600706"/>
                <a:gd name="connsiteX79" fmla="*/ 562144 w 2575082"/>
                <a:gd name="connsiteY79" fmla="*/ 1111560 h 2600706"/>
                <a:gd name="connsiteX80" fmla="*/ 559159 w 2575082"/>
                <a:gd name="connsiteY80" fmla="*/ 1095240 h 2600706"/>
                <a:gd name="connsiteX81" fmla="*/ 594148 w 2575082"/>
                <a:gd name="connsiteY81" fmla="*/ 760659 h 2600706"/>
                <a:gd name="connsiteX82" fmla="*/ 651679 w 2575082"/>
                <a:gd name="connsiteY82" fmla="*/ 589717 h 2600706"/>
                <a:gd name="connsiteX83" fmla="*/ 787759 w 2575082"/>
                <a:gd name="connsiteY83" fmla="*/ 481767 h 2600706"/>
                <a:gd name="connsiteX84" fmla="*/ 799443 w 2575082"/>
                <a:gd name="connsiteY84" fmla="*/ 476751 h 2600706"/>
                <a:gd name="connsiteX85" fmla="*/ 799443 w 2575082"/>
                <a:gd name="connsiteY85" fmla="*/ 476751 h 2600706"/>
                <a:gd name="connsiteX86" fmla="*/ 2509562 w 2575082"/>
                <a:gd name="connsiteY86" fmla="*/ 1326 h 2600706"/>
                <a:gd name="connsiteX87" fmla="*/ 2526961 w 2575082"/>
                <a:gd name="connsiteY87" fmla="*/ 4438 h 2600706"/>
                <a:gd name="connsiteX88" fmla="*/ 2528549 w 2575082"/>
                <a:gd name="connsiteY88" fmla="*/ 21329 h 2600706"/>
                <a:gd name="connsiteX89" fmla="*/ 2480860 w 2575082"/>
                <a:gd name="connsiteY89" fmla="*/ 161981 h 2600706"/>
                <a:gd name="connsiteX90" fmla="*/ 2480860 w 2575082"/>
                <a:gd name="connsiteY90" fmla="*/ 201351 h 2600706"/>
                <a:gd name="connsiteX91" fmla="*/ 2468097 w 2575082"/>
                <a:gd name="connsiteY91" fmla="*/ 395217 h 2600706"/>
                <a:gd name="connsiteX92" fmla="*/ 2456539 w 2575082"/>
                <a:gd name="connsiteY92" fmla="*/ 439032 h 2600706"/>
                <a:gd name="connsiteX93" fmla="*/ 2426060 w 2575082"/>
                <a:gd name="connsiteY93" fmla="*/ 331717 h 2600706"/>
                <a:gd name="connsiteX94" fmla="*/ 2447078 w 2575082"/>
                <a:gd name="connsiteY94" fmla="*/ 325748 h 2600706"/>
                <a:gd name="connsiteX95" fmla="*/ 2470954 w 2575082"/>
                <a:gd name="connsiteY95" fmla="*/ 352418 h 2600706"/>
                <a:gd name="connsiteX96" fmla="*/ 2476733 w 2575082"/>
                <a:gd name="connsiteY96" fmla="*/ 232466 h 2600706"/>
                <a:gd name="connsiteX97" fmla="*/ 2463271 w 2575082"/>
                <a:gd name="connsiteY97" fmla="*/ 116769 h 2600706"/>
                <a:gd name="connsiteX98" fmla="*/ 2492036 w 2575082"/>
                <a:gd name="connsiteY98" fmla="*/ 20630 h 2600706"/>
                <a:gd name="connsiteX99" fmla="*/ 2509562 w 2575082"/>
                <a:gd name="connsiteY99" fmla="*/ 1326 h 2600706"/>
                <a:gd name="connsiteX100" fmla="*/ 2509562 w 2575082"/>
                <a:gd name="connsiteY100" fmla="*/ 1326 h 260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75082" h="2600706">
                  <a:moveTo>
                    <a:pt x="2483464" y="2244400"/>
                  </a:moveTo>
                  <a:cubicBezTo>
                    <a:pt x="2496735" y="2244464"/>
                    <a:pt x="2558521" y="2429820"/>
                    <a:pt x="2573252" y="2493193"/>
                  </a:cubicBezTo>
                  <a:cubicBezTo>
                    <a:pt x="2579285" y="2519165"/>
                    <a:pt x="2570713" y="2527610"/>
                    <a:pt x="2542963" y="2529833"/>
                  </a:cubicBezTo>
                  <a:cubicBezTo>
                    <a:pt x="2526580" y="2531166"/>
                    <a:pt x="2509372" y="2524308"/>
                    <a:pt x="2493814" y="2534405"/>
                  </a:cubicBezTo>
                  <a:cubicBezTo>
                    <a:pt x="2464350" y="2523229"/>
                    <a:pt x="2284264" y="2556249"/>
                    <a:pt x="2223304" y="2563170"/>
                  </a:cubicBezTo>
                  <a:cubicBezTo>
                    <a:pt x="2121641" y="2574791"/>
                    <a:pt x="2020104" y="2586538"/>
                    <a:pt x="1917933" y="2593460"/>
                  </a:cubicBezTo>
                  <a:cubicBezTo>
                    <a:pt x="1807570" y="2600953"/>
                    <a:pt x="1697016" y="2597460"/>
                    <a:pt x="1586589" y="2600571"/>
                  </a:cubicBezTo>
                  <a:cubicBezTo>
                    <a:pt x="1539790" y="2601905"/>
                    <a:pt x="1457176" y="2593269"/>
                    <a:pt x="1447842" y="2580442"/>
                  </a:cubicBezTo>
                  <a:cubicBezTo>
                    <a:pt x="1437936" y="2566790"/>
                    <a:pt x="1429998" y="2551804"/>
                    <a:pt x="1419839" y="2538405"/>
                  </a:cubicBezTo>
                  <a:cubicBezTo>
                    <a:pt x="1381929" y="2488177"/>
                    <a:pt x="1369991" y="2429757"/>
                    <a:pt x="1365228" y="2368924"/>
                  </a:cubicBezTo>
                  <a:cubicBezTo>
                    <a:pt x="1373356" y="2357367"/>
                    <a:pt x="1972924" y="2270181"/>
                    <a:pt x="1980861" y="2269165"/>
                  </a:cubicBezTo>
                  <a:cubicBezTo>
                    <a:pt x="2103480" y="2253925"/>
                    <a:pt x="2359892" y="2244019"/>
                    <a:pt x="2483464" y="2244400"/>
                  </a:cubicBezTo>
                  <a:lnTo>
                    <a:pt x="2483464" y="2244400"/>
                  </a:lnTo>
                  <a:close/>
                  <a:moveTo>
                    <a:pt x="1217654" y="2008878"/>
                  </a:moveTo>
                  <a:cubicBezTo>
                    <a:pt x="1220067" y="2009768"/>
                    <a:pt x="1222417" y="2011736"/>
                    <a:pt x="1224449" y="2015356"/>
                  </a:cubicBezTo>
                  <a:cubicBezTo>
                    <a:pt x="1231688" y="2027992"/>
                    <a:pt x="1219051" y="2037200"/>
                    <a:pt x="1209781" y="2043296"/>
                  </a:cubicBezTo>
                  <a:cubicBezTo>
                    <a:pt x="1173585" y="2067171"/>
                    <a:pt x="1140057" y="2095175"/>
                    <a:pt x="1098782" y="2111114"/>
                  </a:cubicBezTo>
                  <a:cubicBezTo>
                    <a:pt x="1076811" y="2119623"/>
                    <a:pt x="1053951" y="2125846"/>
                    <a:pt x="1031663" y="2125655"/>
                  </a:cubicBezTo>
                  <a:cubicBezTo>
                    <a:pt x="988610" y="2125211"/>
                    <a:pt x="951653" y="2142356"/>
                    <a:pt x="915394" y="2160072"/>
                  </a:cubicBezTo>
                  <a:cubicBezTo>
                    <a:pt x="841925" y="2195886"/>
                    <a:pt x="765090" y="2215952"/>
                    <a:pt x="683937" y="2224588"/>
                  </a:cubicBezTo>
                  <a:cubicBezTo>
                    <a:pt x="655044" y="2227700"/>
                    <a:pt x="625453" y="2224715"/>
                    <a:pt x="596751" y="2233161"/>
                  </a:cubicBezTo>
                  <a:cubicBezTo>
                    <a:pt x="586083" y="2236272"/>
                    <a:pt x="573701" y="2235510"/>
                    <a:pt x="563096" y="2220778"/>
                  </a:cubicBezTo>
                  <a:cubicBezTo>
                    <a:pt x="586845" y="2216016"/>
                    <a:pt x="608562" y="2213666"/>
                    <a:pt x="628755" y="2213857"/>
                  </a:cubicBezTo>
                  <a:cubicBezTo>
                    <a:pt x="742801" y="2214619"/>
                    <a:pt x="845354" y="2174487"/>
                    <a:pt x="948541" y="2132831"/>
                  </a:cubicBezTo>
                  <a:cubicBezTo>
                    <a:pt x="1032933" y="2098795"/>
                    <a:pt x="1113006" y="2056631"/>
                    <a:pt x="1194604" y="2017007"/>
                  </a:cubicBezTo>
                  <a:cubicBezTo>
                    <a:pt x="1199367" y="2014721"/>
                    <a:pt x="1204764" y="2010657"/>
                    <a:pt x="1210034" y="2009069"/>
                  </a:cubicBezTo>
                  <a:cubicBezTo>
                    <a:pt x="1212638" y="2008180"/>
                    <a:pt x="1215242" y="2007990"/>
                    <a:pt x="1217654" y="2008878"/>
                  </a:cubicBezTo>
                  <a:lnTo>
                    <a:pt x="1217654" y="2008878"/>
                  </a:lnTo>
                  <a:close/>
                  <a:moveTo>
                    <a:pt x="418761" y="1536121"/>
                  </a:moveTo>
                  <a:cubicBezTo>
                    <a:pt x="447463" y="1536439"/>
                    <a:pt x="476228" y="1537582"/>
                    <a:pt x="504867" y="1538344"/>
                  </a:cubicBezTo>
                  <a:cubicBezTo>
                    <a:pt x="530457" y="1539042"/>
                    <a:pt x="552111" y="1553330"/>
                    <a:pt x="564176" y="1578095"/>
                  </a:cubicBezTo>
                  <a:cubicBezTo>
                    <a:pt x="568303" y="1586540"/>
                    <a:pt x="570780" y="1595176"/>
                    <a:pt x="563223" y="1602796"/>
                  </a:cubicBezTo>
                  <a:cubicBezTo>
                    <a:pt x="555794" y="1610289"/>
                    <a:pt x="548301" y="1605146"/>
                    <a:pt x="541252" y="1601590"/>
                  </a:cubicBezTo>
                  <a:cubicBezTo>
                    <a:pt x="500739" y="1581079"/>
                    <a:pt x="458385" y="1565521"/>
                    <a:pt x="414760" y="1553012"/>
                  </a:cubicBezTo>
                  <a:cubicBezTo>
                    <a:pt x="401489" y="1549202"/>
                    <a:pt x="389551" y="1549583"/>
                    <a:pt x="375898" y="1551996"/>
                  </a:cubicBezTo>
                  <a:cubicBezTo>
                    <a:pt x="267377" y="1570665"/>
                    <a:pt x="196638" y="1639690"/>
                    <a:pt x="139424" y="1727193"/>
                  </a:cubicBezTo>
                  <a:cubicBezTo>
                    <a:pt x="123867" y="1751005"/>
                    <a:pt x="109452" y="1775516"/>
                    <a:pt x="94784" y="1799900"/>
                  </a:cubicBezTo>
                  <a:cubicBezTo>
                    <a:pt x="65256" y="1849176"/>
                    <a:pt x="47730" y="1901500"/>
                    <a:pt x="54525" y="1960047"/>
                  </a:cubicBezTo>
                  <a:cubicBezTo>
                    <a:pt x="56049" y="1973128"/>
                    <a:pt x="54334" y="1986844"/>
                    <a:pt x="39856" y="1990971"/>
                  </a:cubicBezTo>
                  <a:cubicBezTo>
                    <a:pt x="23981" y="1995544"/>
                    <a:pt x="22457" y="1979542"/>
                    <a:pt x="16742" y="1970334"/>
                  </a:cubicBezTo>
                  <a:cubicBezTo>
                    <a:pt x="-16151" y="1917058"/>
                    <a:pt x="4804" y="1870068"/>
                    <a:pt x="33443" y="1823522"/>
                  </a:cubicBezTo>
                  <a:cubicBezTo>
                    <a:pt x="70971" y="1762562"/>
                    <a:pt x="123867" y="1714048"/>
                    <a:pt x="166793" y="1657533"/>
                  </a:cubicBezTo>
                  <a:cubicBezTo>
                    <a:pt x="189272" y="1627942"/>
                    <a:pt x="219625" y="1606225"/>
                    <a:pt x="249279" y="1574983"/>
                  </a:cubicBezTo>
                  <a:cubicBezTo>
                    <a:pt x="228070" y="1579936"/>
                    <a:pt x="215815" y="1587556"/>
                    <a:pt x="205147" y="1598351"/>
                  </a:cubicBezTo>
                  <a:cubicBezTo>
                    <a:pt x="143806" y="1660327"/>
                    <a:pt x="79163" y="1719192"/>
                    <a:pt x="27474" y="1790121"/>
                  </a:cubicBezTo>
                  <a:cubicBezTo>
                    <a:pt x="22521" y="1796979"/>
                    <a:pt x="15790" y="1804536"/>
                    <a:pt x="8297" y="1801551"/>
                  </a:cubicBezTo>
                  <a:cubicBezTo>
                    <a:pt x="-2181" y="1797424"/>
                    <a:pt x="2709" y="1787009"/>
                    <a:pt x="3725" y="1778120"/>
                  </a:cubicBezTo>
                  <a:cubicBezTo>
                    <a:pt x="15091" y="1676393"/>
                    <a:pt x="88878" y="1626037"/>
                    <a:pt x="168126" y="1583492"/>
                  </a:cubicBezTo>
                  <a:cubicBezTo>
                    <a:pt x="247374" y="1540947"/>
                    <a:pt x="332718" y="1535105"/>
                    <a:pt x="418761" y="1536121"/>
                  </a:cubicBezTo>
                  <a:lnTo>
                    <a:pt x="418761" y="1536121"/>
                  </a:lnTo>
                  <a:close/>
                  <a:moveTo>
                    <a:pt x="1125770" y="1100257"/>
                  </a:moveTo>
                  <a:cubicBezTo>
                    <a:pt x="1144566" y="1105782"/>
                    <a:pt x="1140502" y="1124196"/>
                    <a:pt x="1140629" y="1139056"/>
                  </a:cubicBezTo>
                  <a:cubicBezTo>
                    <a:pt x="1140756" y="1153216"/>
                    <a:pt x="1140692" y="1167503"/>
                    <a:pt x="1140692" y="1181791"/>
                  </a:cubicBezTo>
                  <a:cubicBezTo>
                    <a:pt x="1144503" y="1230940"/>
                    <a:pt x="1140692" y="1278502"/>
                    <a:pt x="1108053" y="1318570"/>
                  </a:cubicBezTo>
                  <a:cubicBezTo>
                    <a:pt x="1084050" y="1348034"/>
                    <a:pt x="1048363" y="1362703"/>
                    <a:pt x="1019407" y="1386197"/>
                  </a:cubicBezTo>
                  <a:cubicBezTo>
                    <a:pt x="987086" y="1412487"/>
                    <a:pt x="952859" y="1436490"/>
                    <a:pt x="919839" y="1461953"/>
                  </a:cubicBezTo>
                  <a:cubicBezTo>
                    <a:pt x="898694" y="1478272"/>
                    <a:pt x="889296" y="1500688"/>
                    <a:pt x="889296" y="1527231"/>
                  </a:cubicBezTo>
                  <a:cubicBezTo>
                    <a:pt x="889296" y="1554917"/>
                    <a:pt x="889232" y="1582603"/>
                    <a:pt x="889296" y="1610289"/>
                  </a:cubicBezTo>
                  <a:cubicBezTo>
                    <a:pt x="889296" y="1621592"/>
                    <a:pt x="888470" y="1631562"/>
                    <a:pt x="873929" y="1634038"/>
                  </a:cubicBezTo>
                  <a:cubicBezTo>
                    <a:pt x="837734" y="1640134"/>
                    <a:pt x="801285" y="1640071"/>
                    <a:pt x="764836" y="1638610"/>
                  </a:cubicBezTo>
                  <a:cubicBezTo>
                    <a:pt x="756454" y="1638293"/>
                    <a:pt x="745468" y="1637467"/>
                    <a:pt x="741404" y="1628895"/>
                  </a:cubicBezTo>
                  <a:cubicBezTo>
                    <a:pt x="736515" y="1618608"/>
                    <a:pt x="746929" y="1613020"/>
                    <a:pt x="752898" y="1607114"/>
                  </a:cubicBezTo>
                  <a:cubicBezTo>
                    <a:pt x="810556" y="1549520"/>
                    <a:pt x="848084" y="1476495"/>
                    <a:pt x="899964" y="1414582"/>
                  </a:cubicBezTo>
                  <a:cubicBezTo>
                    <a:pt x="975656" y="1324349"/>
                    <a:pt x="1034076" y="1222304"/>
                    <a:pt x="1098656" y="1124387"/>
                  </a:cubicBezTo>
                  <a:cubicBezTo>
                    <a:pt x="1105196" y="1114545"/>
                    <a:pt x="1108117" y="1095050"/>
                    <a:pt x="1125770" y="1100257"/>
                  </a:cubicBezTo>
                  <a:lnTo>
                    <a:pt x="1125770" y="1100257"/>
                  </a:lnTo>
                  <a:close/>
                  <a:moveTo>
                    <a:pt x="799443" y="476751"/>
                  </a:moveTo>
                  <a:cubicBezTo>
                    <a:pt x="803317" y="475671"/>
                    <a:pt x="807063" y="475862"/>
                    <a:pt x="809921" y="479291"/>
                  </a:cubicBezTo>
                  <a:cubicBezTo>
                    <a:pt x="817541" y="488244"/>
                    <a:pt x="805984" y="493578"/>
                    <a:pt x="800904" y="497832"/>
                  </a:cubicBezTo>
                  <a:cubicBezTo>
                    <a:pt x="763185" y="529265"/>
                    <a:pt x="746548" y="570540"/>
                    <a:pt x="738547" y="617911"/>
                  </a:cubicBezTo>
                  <a:cubicBezTo>
                    <a:pt x="732006" y="657281"/>
                    <a:pt x="707368" y="687253"/>
                    <a:pt x="676507" y="711383"/>
                  </a:cubicBezTo>
                  <a:cubicBezTo>
                    <a:pt x="660251" y="724147"/>
                    <a:pt x="645138" y="737672"/>
                    <a:pt x="633137" y="754309"/>
                  </a:cubicBezTo>
                  <a:cubicBezTo>
                    <a:pt x="629263" y="759707"/>
                    <a:pt x="624945" y="766628"/>
                    <a:pt x="629073" y="774185"/>
                  </a:cubicBezTo>
                  <a:cubicBezTo>
                    <a:pt x="633200" y="781805"/>
                    <a:pt x="639741" y="782821"/>
                    <a:pt x="647297" y="779709"/>
                  </a:cubicBezTo>
                  <a:cubicBezTo>
                    <a:pt x="657140" y="775201"/>
                    <a:pt x="662664" y="781614"/>
                    <a:pt x="666919" y="788472"/>
                  </a:cubicBezTo>
                  <a:cubicBezTo>
                    <a:pt x="671554" y="795965"/>
                    <a:pt x="671300" y="804919"/>
                    <a:pt x="664569" y="810634"/>
                  </a:cubicBezTo>
                  <a:cubicBezTo>
                    <a:pt x="615293" y="852163"/>
                    <a:pt x="614023" y="911472"/>
                    <a:pt x="605260" y="968241"/>
                  </a:cubicBezTo>
                  <a:cubicBezTo>
                    <a:pt x="599037" y="1008436"/>
                    <a:pt x="591036" y="1048378"/>
                    <a:pt x="584115" y="1088509"/>
                  </a:cubicBezTo>
                  <a:cubicBezTo>
                    <a:pt x="582972" y="1095177"/>
                    <a:pt x="579797" y="1100130"/>
                    <a:pt x="575161" y="1104384"/>
                  </a:cubicBezTo>
                  <a:cubicBezTo>
                    <a:pt x="571415" y="1107877"/>
                    <a:pt x="567986" y="1114100"/>
                    <a:pt x="562144" y="1111560"/>
                  </a:cubicBezTo>
                  <a:cubicBezTo>
                    <a:pt x="554524" y="1108258"/>
                    <a:pt x="557127" y="1100765"/>
                    <a:pt x="559159" y="1095240"/>
                  </a:cubicBezTo>
                  <a:cubicBezTo>
                    <a:pt x="599164" y="986719"/>
                    <a:pt x="597132" y="873499"/>
                    <a:pt x="594148" y="760659"/>
                  </a:cubicBezTo>
                  <a:cubicBezTo>
                    <a:pt x="592433" y="695445"/>
                    <a:pt x="616627" y="640898"/>
                    <a:pt x="651679" y="589717"/>
                  </a:cubicBezTo>
                  <a:cubicBezTo>
                    <a:pt x="685651" y="540124"/>
                    <a:pt x="733594" y="506596"/>
                    <a:pt x="787759" y="481767"/>
                  </a:cubicBezTo>
                  <a:cubicBezTo>
                    <a:pt x="791442" y="480179"/>
                    <a:pt x="795570" y="477830"/>
                    <a:pt x="799443" y="476751"/>
                  </a:cubicBezTo>
                  <a:lnTo>
                    <a:pt x="799443" y="476751"/>
                  </a:lnTo>
                  <a:close/>
                  <a:moveTo>
                    <a:pt x="2509562" y="1326"/>
                  </a:moveTo>
                  <a:cubicBezTo>
                    <a:pt x="2515595" y="-960"/>
                    <a:pt x="2521881" y="-515"/>
                    <a:pt x="2526961" y="4438"/>
                  </a:cubicBezTo>
                  <a:cubicBezTo>
                    <a:pt x="2532232" y="9581"/>
                    <a:pt x="2532549" y="15360"/>
                    <a:pt x="2528549" y="21329"/>
                  </a:cubicBezTo>
                  <a:cubicBezTo>
                    <a:pt x="2499974" y="63873"/>
                    <a:pt x="2496164" y="114864"/>
                    <a:pt x="2480860" y="161981"/>
                  </a:cubicBezTo>
                  <a:cubicBezTo>
                    <a:pt x="2476669" y="174935"/>
                    <a:pt x="2474891" y="189540"/>
                    <a:pt x="2480860" y="201351"/>
                  </a:cubicBezTo>
                  <a:cubicBezTo>
                    <a:pt x="2515086" y="268852"/>
                    <a:pt x="2499466" y="332415"/>
                    <a:pt x="2468097" y="395217"/>
                  </a:cubicBezTo>
                  <a:cubicBezTo>
                    <a:pt x="2461747" y="407726"/>
                    <a:pt x="2455270" y="420299"/>
                    <a:pt x="2456539" y="439032"/>
                  </a:cubicBezTo>
                  <a:cubicBezTo>
                    <a:pt x="2428536" y="413632"/>
                    <a:pt x="2414630" y="358958"/>
                    <a:pt x="2426060" y="331717"/>
                  </a:cubicBezTo>
                  <a:cubicBezTo>
                    <a:pt x="2430441" y="321239"/>
                    <a:pt x="2438379" y="318191"/>
                    <a:pt x="2447078" y="325748"/>
                  </a:cubicBezTo>
                  <a:cubicBezTo>
                    <a:pt x="2454952" y="332606"/>
                    <a:pt x="2461239" y="341369"/>
                    <a:pt x="2470954" y="352418"/>
                  </a:cubicBezTo>
                  <a:cubicBezTo>
                    <a:pt x="2485813" y="311333"/>
                    <a:pt x="2499910" y="269677"/>
                    <a:pt x="2476733" y="232466"/>
                  </a:cubicBezTo>
                  <a:cubicBezTo>
                    <a:pt x="2452602" y="193795"/>
                    <a:pt x="2459143" y="155695"/>
                    <a:pt x="2463271" y="116769"/>
                  </a:cubicBezTo>
                  <a:cubicBezTo>
                    <a:pt x="2466763" y="83432"/>
                    <a:pt x="2473113" y="49904"/>
                    <a:pt x="2492036" y="20630"/>
                  </a:cubicBezTo>
                  <a:cubicBezTo>
                    <a:pt x="2496926" y="13073"/>
                    <a:pt x="2500672" y="4755"/>
                    <a:pt x="2509562" y="1326"/>
                  </a:cubicBezTo>
                  <a:lnTo>
                    <a:pt x="2509562" y="1326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566C1FB-75F5-405F-9B6B-CC9DDDA2E818}"/>
                </a:ext>
              </a:extLst>
            </p:cNvPr>
            <p:cNvSpPr/>
            <p:nvPr/>
          </p:nvSpPr>
          <p:spPr>
            <a:xfrm>
              <a:off x="5863775" y="3041659"/>
              <a:ext cx="893068" cy="238813"/>
            </a:xfrm>
            <a:custGeom>
              <a:avLst/>
              <a:gdLst>
                <a:gd name="connsiteX0" fmla="*/ 0 w 893068"/>
                <a:gd name="connsiteY0" fmla="*/ 238813 h 238813"/>
                <a:gd name="connsiteX1" fmla="*/ 60389 w 893068"/>
                <a:gd name="connsiteY1" fmla="*/ 145977 h 238813"/>
                <a:gd name="connsiteX2" fmla="*/ 132461 w 893068"/>
                <a:gd name="connsiteY2" fmla="*/ 126482 h 238813"/>
                <a:gd name="connsiteX3" fmla="*/ 522224 w 893068"/>
                <a:gd name="connsiteY3" fmla="*/ 63935 h 238813"/>
                <a:gd name="connsiteX4" fmla="*/ 747522 w 893068"/>
                <a:gd name="connsiteY4" fmla="*/ 29835 h 238813"/>
                <a:gd name="connsiteX5" fmla="*/ 849440 w 893068"/>
                <a:gd name="connsiteY5" fmla="*/ 12754 h 238813"/>
                <a:gd name="connsiteX6" fmla="*/ 860933 w 893068"/>
                <a:gd name="connsiteY6" fmla="*/ 2657 h 238813"/>
                <a:gd name="connsiteX7" fmla="*/ 889064 w 893068"/>
                <a:gd name="connsiteY7" fmla="*/ 32185 h 238813"/>
                <a:gd name="connsiteX8" fmla="*/ 857568 w 893068"/>
                <a:gd name="connsiteY8" fmla="*/ 93526 h 238813"/>
                <a:gd name="connsiteX9" fmla="*/ 783590 w 893068"/>
                <a:gd name="connsiteY9" fmla="*/ 132451 h 238813"/>
                <a:gd name="connsiteX10" fmla="*/ 530924 w 893068"/>
                <a:gd name="connsiteY10" fmla="*/ 165407 h 238813"/>
                <a:gd name="connsiteX11" fmla="*/ 333439 w 893068"/>
                <a:gd name="connsiteY11" fmla="*/ 190490 h 238813"/>
                <a:gd name="connsiteX12" fmla="*/ 18605 w 893068"/>
                <a:gd name="connsiteY12" fmla="*/ 237861 h 238813"/>
                <a:gd name="connsiteX13" fmla="*/ 0 w 893068"/>
                <a:gd name="connsiteY13" fmla="*/ 238813 h 238813"/>
                <a:gd name="connsiteX14" fmla="*/ 0 w 893068"/>
                <a:gd name="connsiteY14" fmla="*/ 238813 h 23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068" h="238813">
                  <a:moveTo>
                    <a:pt x="0" y="238813"/>
                  </a:moveTo>
                  <a:cubicBezTo>
                    <a:pt x="17843" y="206365"/>
                    <a:pt x="39688" y="176329"/>
                    <a:pt x="60389" y="145977"/>
                  </a:cubicBezTo>
                  <a:cubicBezTo>
                    <a:pt x="74803" y="124831"/>
                    <a:pt x="107696" y="130927"/>
                    <a:pt x="132461" y="126482"/>
                  </a:cubicBezTo>
                  <a:cubicBezTo>
                    <a:pt x="262001" y="103241"/>
                    <a:pt x="392938" y="89335"/>
                    <a:pt x="522224" y="63935"/>
                  </a:cubicBezTo>
                  <a:cubicBezTo>
                    <a:pt x="596710" y="49329"/>
                    <a:pt x="672338" y="40757"/>
                    <a:pt x="747522" y="29835"/>
                  </a:cubicBezTo>
                  <a:cubicBezTo>
                    <a:pt x="781622" y="24882"/>
                    <a:pt x="814324" y="11928"/>
                    <a:pt x="849440" y="12754"/>
                  </a:cubicBezTo>
                  <a:cubicBezTo>
                    <a:pt x="855027" y="12881"/>
                    <a:pt x="858583" y="7737"/>
                    <a:pt x="860933" y="2657"/>
                  </a:cubicBezTo>
                  <a:cubicBezTo>
                    <a:pt x="892683" y="-4391"/>
                    <a:pt x="898271" y="1641"/>
                    <a:pt x="889064" y="32185"/>
                  </a:cubicBezTo>
                  <a:cubicBezTo>
                    <a:pt x="882269" y="54600"/>
                    <a:pt x="871474" y="74984"/>
                    <a:pt x="857568" y="93526"/>
                  </a:cubicBezTo>
                  <a:cubicBezTo>
                    <a:pt x="839216" y="117973"/>
                    <a:pt x="816927" y="130737"/>
                    <a:pt x="783590" y="132451"/>
                  </a:cubicBezTo>
                  <a:cubicBezTo>
                    <a:pt x="698754" y="136896"/>
                    <a:pt x="615188" y="154359"/>
                    <a:pt x="530924" y="165407"/>
                  </a:cubicBezTo>
                  <a:cubicBezTo>
                    <a:pt x="465138" y="174044"/>
                    <a:pt x="398717" y="179187"/>
                    <a:pt x="333439" y="190490"/>
                  </a:cubicBezTo>
                  <a:cubicBezTo>
                    <a:pt x="228791" y="208588"/>
                    <a:pt x="122365" y="214112"/>
                    <a:pt x="18605" y="237861"/>
                  </a:cubicBezTo>
                  <a:cubicBezTo>
                    <a:pt x="12636" y="239322"/>
                    <a:pt x="6223" y="238560"/>
                    <a:pt x="0" y="238813"/>
                  </a:cubicBezTo>
                  <a:lnTo>
                    <a:pt x="0" y="23881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91E7633-CAB2-478E-B8FE-A4A7563CD1DF}"/>
                </a:ext>
              </a:extLst>
            </p:cNvPr>
            <p:cNvSpPr/>
            <p:nvPr/>
          </p:nvSpPr>
          <p:spPr>
            <a:xfrm>
              <a:off x="5860168" y="2835875"/>
              <a:ext cx="898387" cy="278735"/>
            </a:xfrm>
            <a:custGeom>
              <a:avLst/>
              <a:gdLst>
                <a:gd name="connsiteX0" fmla="*/ 13703 w 898387"/>
                <a:gd name="connsiteY0" fmla="*/ 278736 h 278735"/>
                <a:gd name="connsiteX1" fmla="*/ 4306 w 898387"/>
                <a:gd name="connsiteY1" fmla="*/ 263814 h 278735"/>
                <a:gd name="connsiteX2" fmla="*/ 82347 w 898387"/>
                <a:gd name="connsiteY2" fmla="*/ 153006 h 278735"/>
                <a:gd name="connsiteX3" fmla="*/ 112192 w 898387"/>
                <a:gd name="connsiteY3" fmla="*/ 133257 h 278735"/>
                <a:gd name="connsiteX4" fmla="*/ 326568 w 898387"/>
                <a:gd name="connsiteY4" fmla="*/ 98904 h 278735"/>
                <a:gd name="connsiteX5" fmla="*/ 642798 w 898387"/>
                <a:gd name="connsiteY5" fmla="*/ 46961 h 278735"/>
                <a:gd name="connsiteX6" fmla="*/ 842252 w 898387"/>
                <a:gd name="connsiteY6" fmla="*/ 13242 h 278735"/>
                <a:gd name="connsiteX7" fmla="*/ 814629 w 898387"/>
                <a:gd name="connsiteY7" fmla="*/ 3908 h 278735"/>
                <a:gd name="connsiteX8" fmla="*/ 888987 w 898387"/>
                <a:gd name="connsiteY8" fmla="*/ 16545 h 278735"/>
                <a:gd name="connsiteX9" fmla="*/ 880669 w 898387"/>
                <a:gd name="connsiteY9" fmla="*/ 91348 h 278735"/>
                <a:gd name="connsiteX10" fmla="*/ 783260 w 898387"/>
                <a:gd name="connsiteY10" fmla="*/ 166023 h 278735"/>
                <a:gd name="connsiteX11" fmla="*/ 175628 w 898387"/>
                <a:gd name="connsiteY11" fmla="*/ 265592 h 278735"/>
                <a:gd name="connsiteX12" fmla="*/ 13703 w 898387"/>
                <a:gd name="connsiteY12" fmla="*/ 278736 h 278735"/>
                <a:gd name="connsiteX13" fmla="*/ 13703 w 898387"/>
                <a:gd name="connsiteY13" fmla="*/ 278736 h 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8387" h="278735">
                  <a:moveTo>
                    <a:pt x="13703" y="278736"/>
                  </a:moveTo>
                  <a:cubicBezTo>
                    <a:pt x="3162" y="278355"/>
                    <a:pt x="-5537" y="275498"/>
                    <a:pt x="4306" y="263814"/>
                  </a:cubicBezTo>
                  <a:cubicBezTo>
                    <a:pt x="33452" y="229079"/>
                    <a:pt x="59360" y="192185"/>
                    <a:pt x="82347" y="153006"/>
                  </a:cubicBezTo>
                  <a:cubicBezTo>
                    <a:pt x="88253" y="142973"/>
                    <a:pt x="97397" y="133639"/>
                    <a:pt x="112192" y="133257"/>
                  </a:cubicBezTo>
                  <a:cubicBezTo>
                    <a:pt x="185027" y="131162"/>
                    <a:pt x="255321" y="111414"/>
                    <a:pt x="326568" y="98904"/>
                  </a:cubicBezTo>
                  <a:cubicBezTo>
                    <a:pt x="431851" y="80489"/>
                    <a:pt x="536436" y="59026"/>
                    <a:pt x="642798" y="46961"/>
                  </a:cubicBezTo>
                  <a:cubicBezTo>
                    <a:pt x="709283" y="39404"/>
                    <a:pt x="775831" y="29626"/>
                    <a:pt x="842252" y="13242"/>
                  </a:cubicBezTo>
                  <a:cubicBezTo>
                    <a:pt x="833870" y="6194"/>
                    <a:pt x="820534" y="14957"/>
                    <a:pt x="814629" y="3908"/>
                  </a:cubicBezTo>
                  <a:cubicBezTo>
                    <a:pt x="840855" y="352"/>
                    <a:pt x="869874" y="-6887"/>
                    <a:pt x="888987" y="16545"/>
                  </a:cubicBezTo>
                  <a:cubicBezTo>
                    <a:pt x="909434" y="41564"/>
                    <a:pt x="891782" y="67535"/>
                    <a:pt x="880669" y="91348"/>
                  </a:cubicBezTo>
                  <a:cubicBezTo>
                    <a:pt x="861365" y="132876"/>
                    <a:pt x="829043" y="158467"/>
                    <a:pt x="783260" y="166023"/>
                  </a:cubicBezTo>
                  <a:cubicBezTo>
                    <a:pt x="580759" y="199361"/>
                    <a:pt x="378448" y="233778"/>
                    <a:pt x="175628" y="265592"/>
                  </a:cubicBezTo>
                  <a:cubicBezTo>
                    <a:pt x="122415" y="273847"/>
                    <a:pt x="67742" y="274545"/>
                    <a:pt x="13703" y="278736"/>
                  </a:cubicBezTo>
                  <a:lnTo>
                    <a:pt x="13703" y="278736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3677D3-A57B-4A95-913E-1312911F6411}"/>
                </a:ext>
              </a:extLst>
            </p:cNvPr>
            <p:cNvSpPr/>
            <p:nvPr/>
          </p:nvSpPr>
          <p:spPr>
            <a:xfrm>
              <a:off x="5858377" y="2631694"/>
              <a:ext cx="925800" cy="267842"/>
            </a:xfrm>
            <a:custGeom>
              <a:avLst/>
              <a:gdLst>
                <a:gd name="connsiteX0" fmla="*/ 117603 w 925800"/>
                <a:gd name="connsiteY0" fmla="*/ 267843 h 267842"/>
                <a:gd name="connsiteX1" fmla="*/ 92647 w 925800"/>
                <a:gd name="connsiteY1" fmla="*/ 241681 h 267842"/>
                <a:gd name="connsiteX2" fmla="*/ 13907 w 925800"/>
                <a:gd name="connsiteY2" fmla="*/ 183070 h 267842"/>
                <a:gd name="connsiteX3" fmla="*/ 1842 w 925800"/>
                <a:gd name="connsiteY3" fmla="*/ 153416 h 267842"/>
                <a:gd name="connsiteX4" fmla="*/ 28195 w 925800"/>
                <a:gd name="connsiteY4" fmla="*/ 139192 h 267842"/>
                <a:gd name="connsiteX5" fmla="*/ 398908 w 925800"/>
                <a:gd name="connsiteY5" fmla="*/ 76835 h 267842"/>
                <a:gd name="connsiteX6" fmla="*/ 707328 w 925800"/>
                <a:gd name="connsiteY6" fmla="*/ 26797 h 267842"/>
                <a:gd name="connsiteX7" fmla="*/ 861251 w 925800"/>
                <a:gd name="connsiteY7" fmla="*/ 0 h 267842"/>
                <a:gd name="connsiteX8" fmla="*/ 925260 w 925800"/>
                <a:gd name="connsiteY8" fmla="*/ 112586 h 267842"/>
                <a:gd name="connsiteX9" fmla="*/ 902844 w 925800"/>
                <a:gd name="connsiteY9" fmla="*/ 140526 h 267842"/>
                <a:gd name="connsiteX10" fmla="*/ 484125 w 925800"/>
                <a:gd name="connsiteY10" fmla="*/ 209423 h 267842"/>
                <a:gd name="connsiteX11" fmla="*/ 146813 w 925800"/>
                <a:gd name="connsiteY11" fmla="*/ 266510 h 267842"/>
                <a:gd name="connsiteX12" fmla="*/ 117603 w 925800"/>
                <a:gd name="connsiteY12" fmla="*/ 267843 h 267842"/>
                <a:gd name="connsiteX13" fmla="*/ 117603 w 925800"/>
                <a:gd name="connsiteY13" fmla="*/ 267843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5800" h="267842">
                  <a:moveTo>
                    <a:pt x="117603" y="267843"/>
                  </a:moveTo>
                  <a:cubicBezTo>
                    <a:pt x="112904" y="255651"/>
                    <a:pt x="103951" y="248412"/>
                    <a:pt x="92647" y="241681"/>
                  </a:cubicBezTo>
                  <a:cubicBezTo>
                    <a:pt x="64454" y="224980"/>
                    <a:pt x="37022" y="206820"/>
                    <a:pt x="13907" y="183070"/>
                  </a:cubicBezTo>
                  <a:cubicBezTo>
                    <a:pt x="5843" y="174752"/>
                    <a:pt x="-4190" y="166942"/>
                    <a:pt x="1842" y="153416"/>
                  </a:cubicBezTo>
                  <a:cubicBezTo>
                    <a:pt x="6795" y="142304"/>
                    <a:pt x="16955" y="141033"/>
                    <a:pt x="28195" y="139192"/>
                  </a:cubicBezTo>
                  <a:cubicBezTo>
                    <a:pt x="151829" y="118872"/>
                    <a:pt x="275337" y="97345"/>
                    <a:pt x="398908" y="76835"/>
                  </a:cubicBezTo>
                  <a:cubicBezTo>
                    <a:pt x="501651" y="59817"/>
                    <a:pt x="604585" y="43815"/>
                    <a:pt x="707328" y="26797"/>
                  </a:cubicBezTo>
                  <a:cubicBezTo>
                    <a:pt x="758699" y="18351"/>
                    <a:pt x="809880" y="8954"/>
                    <a:pt x="861251" y="0"/>
                  </a:cubicBezTo>
                  <a:cubicBezTo>
                    <a:pt x="898463" y="28385"/>
                    <a:pt x="918465" y="66865"/>
                    <a:pt x="925260" y="112586"/>
                  </a:cubicBezTo>
                  <a:cubicBezTo>
                    <a:pt x="927736" y="129159"/>
                    <a:pt x="921957" y="137477"/>
                    <a:pt x="902844" y="140526"/>
                  </a:cubicBezTo>
                  <a:cubicBezTo>
                    <a:pt x="763207" y="162623"/>
                    <a:pt x="623698" y="186118"/>
                    <a:pt x="484125" y="209423"/>
                  </a:cubicBezTo>
                  <a:cubicBezTo>
                    <a:pt x="371666" y="228219"/>
                    <a:pt x="259272" y="247650"/>
                    <a:pt x="146813" y="266510"/>
                  </a:cubicBezTo>
                  <a:cubicBezTo>
                    <a:pt x="137224" y="268097"/>
                    <a:pt x="127319" y="267526"/>
                    <a:pt x="117603" y="267843"/>
                  </a:cubicBezTo>
                  <a:lnTo>
                    <a:pt x="117603" y="26784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F27A78C-7387-424A-BA7E-66B96B918F26}"/>
                </a:ext>
              </a:extLst>
            </p:cNvPr>
            <p:cNvSpPr/>
            <p:nvPr/>
          </p:nvSpPr>
          <p:spPr>
            <a:xfrm>
              <a:off x="5911210" y="3391598"/>
              <a:ext cx="1055247" cy="273494"/>
            </a:xfrm>
            <a:custGeom>
              <a:avLst/>
              <a:gdLst>
                <a:gd name="connsiteX0" fmla="*/ 0 w 1055247"/>
                <a:gd name="connsiteY0" fmla="*/ 226123 h 273494"/>
                <a:gd name="connsiteX1" fmla="*/ 15113 w 1055247"/>
                <a:gd name="connsiteY1" fmla="*/ 214821 h 273494"/>
                <a:gd name="connsiteX2" fmla="*/ 119698 w 1055247"/>
                <a:gd name="connsiteY2" fmla="*/ 198438 h 273494"/>
                <a:gd name="connsiteX3" fmla="*/ 186690 w 1055247"/>
                <a:gd name="connsiteY3" fmla="*/ 158496 h 273494"/>
                <a:gd name="connsiteX4" fmla="*/ 304102 w 1055247"/>
                <a:gd name="connsiteY4" fmla="*/ 96965 h 273494"/>
                <a:gd name="connsiteX5" fmla="*/ 550926 w 1055247"/>
                <a:gd name="connsiteY5" fmla="*/ 66294 h 273494"/>
                <a:gd name="connsiteX6" fmla="*/ 805434 w 1055247"/>
                <a:gd name="connsiteY6" fmla="*/ 32258 h 273494"/>
                <a:gd name="connsiteX7" fmla="*/ 1044004 w 1055247"/>
                <a:gd name="connsiteY7" fmla="*/ 0 h 273494"/>
                <a:gd name="connsiteX8" fmla="*/ 1053021 w 1055247"/>
                <a:gd name="connsiteY8" fmla="*/ 39370 h 273494"/>
                <a:gd name="connsiteX9" fmla="*/ 1023811 w 1055247"/>
                <a:gd name="connsiteY9" fmla="*/ 125032 h 273494"/>
                <a:gd name="connsiteX10" fmla="*/ 970217 w 1055247"/>
                <a:gd name="connsiteY10" fmla="*/ 152908 h 273494"/>
                <a:gd name="connsiteX11" fmla="*/ 773557 w 1055247"/>
                <a:gd name="connsiteY11" fmla="*/ 158686 h 273494"/>
                <a:gd name="connsiteX12" fmla="*/ 522923 w 1055247"/>
                <a:gd name="connsiteY12" fmla="*/ 188151 h 273494"/>
                <a:gd name="connsiteX13" fmla="*/ 301752 w 1055247"/>
                <a:gd name="connsiteY13" fmla="*/ 217361 h 273494"/>
                <a:gd name="connsiteX14" fmla="*/ 241110 w 1055247"/>
                <a:gd name="connsiteY14" fmla="*/ 224218 h 273494"/>
                <a:gd name="connsiteX15" fmla="*/ 18733 w 1055247"/>
                <a:gd name="connsiteY15" fmla="*/ 270447 h 273494"/>
                <a:gd name="connsiteX16" fmla="*/ 5905 w 1055247"/>
                <a:gd name="connsiteY16" fmla="*/ 273495 h 273494"/>
                <a:gd name="connsiteX17" fmla="*/ 0 w 1055247"/>
                <a:gd name="connsiteY17" fmla="*/ 226123 h 273494"/>
                <a:gd name="connsiteX18" fmla="*/ 0 w 1055247"/>
                <a:gd name="connsiteY18" fmla="*/ 226123 h 2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247" h="273494">
                  <a:moveTo>
                    <a:pt x="0" y="226123"/>
                  </a:moveTo>
                  <a:cubicBezTo>
                    <a:pt x="1080" y="216980"/>
                    <a:pt x="7302" y="215964"/>
                    <a:pt x="15113" y="214821"/>
                  </a:cubicBezTo>
                  <a:cubicBezTo>
                    <a:pt x="50038" y="209867"/>
                    <a:pt x="84963" y="204724"/>
                    <a:pt x="119698" y="198438"/>
                  </a:cubicBezTo>
                  <a:cubicBezTo>
                    <a:pt x="146685" y="193548"/>
                    <a:pt x="172276" y="182182"/>
                    <a:pt x="186690" y="158496"/>
                  </a:cubicBezTo>
                  <a:cubicBezTo>
                    <a:pt x="214122" y="113474"/>
                    <a:pt x="257048" y="102616"/>
                    <a:pt x="304102" y="96965"/>
                  </a:cubicBezTo>
                  <a:cubicBezTo>
                    <a:pt x="386398" y="87059"/>
                    <a:pt x="468439" y="74486"/>
                    <a:pt x="550926" y="66294"/>
                  </a:cubicBezTo>
                  <a:cubicBezTo>
                    <a:pt x="636207" y="57912"/>
                    <a:pt x="720408" y="42545"/>
                    <a:pt x="805434" y="32258"/>
                  </a:cubicBezTo>
                  <a:cubicBezTo>
                    <a:pt x="885127" y="22670"/>
                    <a:pt x="965454" y="18034"/>
                    <a:pt x="1044004" y="0"/>
                  </a:cubicBezTo>
                  <a:cubicBezTo>
                    <a:pt x="1057974" y="10541"/>
                    <a:pt x="1056196" y="26162"/>
                    <a:pt x="1053021" y="39370"/>
                  </a:cubicBezTo>
                  <a:cubicBezTo>
                    <a:pt x="1045972" y="68707"/>
                    <a:pt x="1038543" y="98108"/>
                    <a:pt x="1023811" y="125032"/>
                  </a:cubicBezTo>
                  <a:cubicBezTo>
                    <a:pt x="1012000" y="146685"/>
                    <a:pt x="997204" y="153797"/>
                    <a:pt x="970217" y="152908"/>
                  </a:cubicBezTo>
                  <a:cubicBezTo>
                    <a:pt x="904748" y="150813"/>
                    <a:pt x="838772" y="153098"/>
                    <a:pt x="773557" y="158686"/>
                  </a:cubicBezTo>
                  <a:cubicBezTo>
                    <a:pt x="689737" y="165862"/>
                    <a:pt x="606425" y="177673"/>
                    <a:pt x="522923" y="188151"/>
                  </a:cubicBezTo>
                  <a:cubicBezTo>
                    <a:pt x="449136" y="197422"/>
                    <a:pt x="375412" y="207582"/>
                    <a:pt x="301752" y="217361"/>
                  </a:cubicBezTo>
                  <a:cubicBezTo>
                    <a:pt x="281559" y="220028"/>
                    <a:pt x="261049" y="225870"/>
                    <a:pt x="241110" y="224218"/>
                  </a:cubicBezTo>
                  <a:cubicBezTo>
                    <a:pt x="162179" y="217805"/>
                    <a:pt x="91186" y="247079"/>
                    <a:pt x="18733" y="270447"/>
                  </a:cubicBezTo>
                  <a:cubicBezTo>
                    <a:pt x="14542" y="271780"/>
                    <a:pt x="10224" y="272479"/>
                    <a:pt x="5905" y="273495"/>
                  </a:cubicBezTo>
                  <a:cubicBezTo>
                    <a:pt x="-2985" y="258445"/>
                    <a:pt x="2349" y="241808"/>
                    <a:pt x="0" y="226123"/>
                  </a:cubicBezTo>
                  <a:lnTo>
                    <a:pt x="0" y="22612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B3A5D38-19C3-469C-A11A-CE0A047F1742}"/>
                </a:ext>
              </a:extLst>
            </p:cNvPr>
            <p:cNvSpPr/>
            <p:nvPr/>
          </p:nvSpPr>
          <p:spPr>
            <a:xfrm>
              <a:off x="5996871" y="3203892"/>
              <a:ext cx="889263" cy="247896"/>
            </a:xfrm>
            <a:custGeom>
              <a:avLst/>
              <a:gdLst>
                <a:gd name="connsiteX0" fmla="*/ 0 w 889263"/>
                <a:gd name="connsiteY0" fmla="*/ 247841 h 247896"/>
                <a:gd name="connsiteX1" fmla="*/ 40259 w 889263"/>
                <a:gd name="connsiteY1" fmla="*/ 173799 h 247896"/>
                <a:gd name="connsiteX2" fmla="*/ 54356 w 889263"/>
                <a:gd name="connsiteY2" fmla="*/ 145352 h 247896"/>
                <a:gd name="connsiteX3" fmla="*/ 99886 w 889263"/>
                <a:gd name="connsiteY3" fmla="*/ 112586 h 247896"/>
                <a:gd name="connsiteX4" fmla="*/ 299085 w 889263"/>
                <a:gd name="connsiteY4" fmla="*/ 84328 h 247896"/>
                <a:gd name="connsiteX5" fmla="*/ 420116 w 889263"/>
                <a:gd name="connsiteY5" fmla="*/ 69977 h 247896"/>
                <a:gd name="connsiteX6" fmla="*/ 556641 w 889263"/>
                <a:gd name="connsiteY6" fmla="*/ 51879 h 247896"/>
                <a:gd name="connsiteX7" fmla="*/ 751078 w 889263"/>
                <a:gd name="connsiteY7" fmla="*/ 27368 h 247896"/>
                <a:gd name="connsiteX8" fmla="*/ 863791 w 889263"/>
                <a:gd name="connsiteY8" fmla="*/ 11367 h 247896"/>
                <a:gd name="connsiteX9" fmla="*/ 873252 w 889263"/>
                <a:gd name="connsiteY9" fmla="*/ 0 h 247896"/>
                <a:gd name="connsiteX10" fmla="*/ 874459 w 889263"/>
                <a:gd name="connsiteY10" fmla="*/ 125222 h 247896"/>
                <a:gd name="connsiteX11" fmla="*/ 840359 w 889263"/>
                <a:gd name="connsiteY11" fmla="*/ 142494 h 247896"/>
                <a:gd name="connsiteX12" fmla="*/ 581470 w 889263"/>
                <a:gd name="connsiteY12" fmla="*/ 177419 h 247896"/>
                <a:gd name="connsiteX13" fmla="*/ 113665 w 889263"/>
                <a:gd name="connsiteY13" fmla="*/ 238379 h 247896"/>
                <a:gd name="connsiteX14" fmla="*/ 0 w 889263"/>
                <a:gd name="connsiteY14" fmla="*/ 247841 h 247896"/>
                <a:gd name="connsiteX15" fmla="*/ 0 w 889263"/>
                <a:gd name="connsiteY15" fmla="*/ 247841 h 2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9263" h="247896">
                  <a:moveTo>
                    <a:pt x="0" y="247841"/>
                  </a:moveTo>
                  <a:cubicBezTo>
                    <a:pt x="3556" y="217868"/>
                    <a:pt x="29147" y="199835"/>
                    <a:pt x="40259" y="173799"/>
                  </a:cubicBezTo>
                  <a:cubicBezTo>
                    <a:pt x="44387" y="164211"/>
                    <a:pt x="50864" y="155639"/>
                    <a:pt x="54356" y="145352"/>
                  </a:cubicBezTo>
                  <a:cubicBezTo>
                    <a:pt x="61595" y="124016"/>
                    <a:pt x="75184" y="114173"/>
                    <a:pt x="99886" y="112586"/>
                  </a:cubicBezTo>
                  <a:cubicBezTo>
                    <a:pt x="166878" y="108267"/>
                    <a:pt x="232791" y="94298"/>
                    <a:pt x="299085" y="84328"/>
                  </a:cubicBezTo>
                  <a:cubicBezTo>
                    <a:pt x="339217" y="78296"/>
                    <a:pt x="379095" y="70485"/>
                    <a:pt x="420116" y="69977"/>
                  </a:cubicBezTo>
                  <a:cubicBezTo>
                    <a:pt x="466154" y="69533"/>
                    <a:pt x="511112" y="58420"/>
                    <a:pt x="556641" y="51879"/>
                  </a:cubicBezTo>
                  <a:cubicBezTo>
                    <a:pt x="621348" y="42609"/>
                    <a:pt x="686372" y="35687"/>
                    <a:pt x="751078" y="27368"/>
                  </a:cubicBezTo>
                  <a:cubicBezTo>
                    <a:pt x="788670" y="22479"/>
                    <a:pt x="826199" y="16574"/>
                    <a:pt x="863791" y="11367"/>
                  </a:cubicBezTo>
                  <a:cubicBezTo>
                    <a:pt x="870966" y="10351"/>
                    <a:pt x="867791" y="1842"/>
                    <a:pt x="873252" y="0"/>
                  </a:cubicBezTo>
                  <a:cubicBezTo>
                    <a:pt x="899097" y="41465"/>
                    <a:pt x="889254" y="83693"/>
                    <a:pt x="874459" y="125222"/>
                  </a:cubicBezTo>
                  <a:cubicBezTo>
                    <a:pt x="869506" y="139129"/>
                    <a:pt x="853694" y="140716"/>
                    <a:pt x="840359" y="142494"/>
                  </a:cubicBezTo>
                  <a:cubicBezTo>
                    <a:pt x="754063" y="154242"/>
                    <a:pt x="667893" y="166497"/>
                    <a:pt x="581470" y="177419"/>
                  </a:cubicBezTo>
                  <a:cubicBezTo>
                    <a:pt x="425450" y="197104"/>
                    <a:pt x="268986" y="213360"/>
                    <a:pt x="113665" y="238379"/>
                  </a:cubicBezTo>
                  <a:cubicBezTo>
                    <a:pt x="76264" y="244539"/>
                    <a:pt x="38227" y="248412"/>
                    <a:pt x="0" y="247841"/>
                  </a:cubicBezTo>
                  <a:lnTo>
                    <a:pt x="0" y="247841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FEF8AA0-6178-4159-B279-D985A7EF9F9E}"/>
                </a:ext>
              </a:extLst>
            </p:cNvPr>
            <p:cNvSpPr/>
            <p:nvPr/>
          </p:nvSpPr>
          <p:spPr>
            <a:xfrm>
              <a:off x="5852853" y="3603038"/>
              <a:ext cx="1055244" cy="249753"/>
            </a:xfrm>
            <a:custGeom>
              <a:avLst/>
              <a:gdLst>
                <a:gd name="connsiteX0" fmla="*/ 1053529 w 1055244"/>
                <a:gd name="connsiteY0" fmla="*/ 8588 h 249753"/>
                <a:gd name="connsiteX1" fmla="*/ 974280 w 1055244"/>
                <a:gd name="connsiteY1" fmla="*/ 139207 h 249753"/>
                <a:gd name="connsiteX2" fmla="*/ 654558 w 1055244"/>
                <a:gd name="connsiteY2" fmla="*/ 171338 h 249753"/>
                <a:gd name="connsiteX3" fmla="*/ 245301 w 1055244"/>
                <a:gd name="connsiteY3" fmla="*/ 213121 h 249753"/>
                <a:gd name="connsiteX4" fmla="*/ 16002 w 1055244"/>
                <a:gd name="connsiteY4" fmla="*/ 249443 h 249753"/>
                <a:gd name="connsiteX5" fmla="*/ 0 w 1055244"/>
                <a:gd name="connsiteY5" fmla="*/ 249443 h 249753"/>
                <a:gd name="connsiteX6" fmla="*/ 78423 w 1055244"/>
                <a:gd name="connsiteY6" fmla="*/ 130889 h 249753"/>
                <a:gd name="connsiteX7" fmla="*/ 107950 w 1055244"/>
                <a:gd name="connsiteY7" fmla="*/ 119967 h 249753"/>
                <a:gd name="connsiteX8" fmla="*/ 275590 w 1055244"/>
                <a:gd name="connsiteY8" fmla="*/ 87518 h 249753"/>
                <a:gd name="connsiteX9" fmla="*/ 510604 w 1055244"/>
                <a:gd name="connsiteY9" fmla="*/ 51640 h 249753"/>
                <a:gd name="connsiteX10" fmla="*/ 892683 w 1055244"/>
                <a:gd name="connsiteY10" fmla="*/ 11127 h 249753"/>
                <a:gd name="connsiteX11" fmla="*/ 999173 w 1055244"/>
                <a:gd name="connsiteY11" fmla="*/ 2555 h 249753"/>
                <a:gd name="connsiteX12" fmla="*/ 1053529 w 1055244"/>
                <a:gd name="connsiteY12" fmla="*/ 8588 h 249753"/>
                <a:gd name="connsiteX13" fmla="*/ 1053529 w 1055244"/>
                <a:gd name="connsiteY13" fmla="*/ 8588 h 24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244" h="249753">
                  <a:moveTo>
                    <a:pt x="1053529" y="8588"/>
                  </a:moveTo>
                  <a:cubicBezTo>
                    <a:pt x="1059053" y="75580"/>
                    <a:pt x="1055688" y="131587"/>
                    <a:pt x="974280" y="139207"/>
                  </a:cubicBezTo>
                  <a:cubicBezTo>
                    <a:pt x="867664" y="149177"/>
                    <a:pt x="759905" y="153812"/>
                    <a:pt x="654558" y="171338"/>
                  </a:cubicBezTo>
                  <a:cubicBezTo>
                    <a:pt x="518732" y="193944"/>
                    <a:pt x="381571" y="200548"/>
                    <a:pt x="245301" y="213121"/>
                  </a:cubicBezTo>
                  <a:cubicBezTo>
                    <a:pt x="167259" y="220296"/>
                    <a:pt x="92710" y="239601"/>
                    <a:pt x="16002" y="249443"/>
                  </a:cubicBezTo>
                  <a:cubicBezTo>
                    <a:pt x="10732" y="250142"/>
                    <a:pt x="5334" y="249443"/>
                    <a:pt x="0" y="249443"/>
                  </a:cubicBezTo>
                  <a:cubicBezTo>
                    <a:pt x="21273" y="206708"/>
                    <a:pt x="52959" y="170894"/>
                    <a:pt x="78423" y="130889"/>
                  </a:cubicBezTo>
                  <a:cubicBezTo>
                    <a:pt x="83883" y="122380"/>
                    <a:pt x="97599" y="122697"/>
                    <a:pt x="107950" y="119967"/>
                  </a:cubicBezTo>
                  <a:cubicBezTo>
                    <a:pt x="163132" y="105425"/>
                    <a:pt x="219456" y="97361"/>
                    <a:pt x="275590" y="87518"/>
                  </a:cubicBezTo>
                  <a:cubicBezTo>
                    <a:pt x="353758" y="73739"/>
                    <a:pt x="432308" y="63833"/>
                    <a:pt x="510604" y="51640"/>
                  </a:cubicBezTo>
                  <a:cubicBezTo>
                    <a:pt x="637413" y="31892"/>
                    <a:pt x="765620" y="26621"/>
                    <a:pt x="892683" y="11127"/>
                  </a:cubicBezTo>
                  <a:cubicBezTo>
                    <a:pt x="928116" y="6809"/>
                    <a:pt x="963803" y="7635"/>
                    <a:pt x="999173" y="2555"/>
                  </a:cubicBezTo>
                  <a:cubicBezTo>
                    <a:pt x="1017207" y="-112"/>
                    <a:pt x="1036574" y="-3477"/>
                    <a:pt x="1053529" y="8588"/>
                  </a:cubicBezTo>
                  <a:lnTo>
                    <a:pt x="1053529" y="8588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3163CF5-A03C-4E9E-A47A-26FFC866085D}"/>
                </a:ext>
              </a:extLst>
            </p:cNvPr>
            <p:cNvSpPr/>
            <p:nvPr/>
          </p:nvSpPr>
          <p:spPr>
            <a:xfrm>
              <a:off x="5696041" y="3593944"/>
              <a:ext cx="1210213" cy="291654"/>
            </a:xfrm>
            <a:custGeom>
              <a:avLst/>
              <a:gdLst>
                <a:gd name="connsiteX0" fmla="*/ 1210214 w 1210213"/>
                <a:gd name="connsiteY0" fmla="*/ 17173 h 291654"/>
                <a:gd name="connsiteX1" fmla="*/ 961802 w 1210213"/>
                <a:gd name="connsiteY1" fmla="*/ 37683 h 291654"/>
                <a:gd name="connsiteX2" fmla="*/ 821721 w 1210213"/>
                <a:gd name="connsiteY2" fmla="*/ 48860 h 291654"/>
                <a:gd name="connsiteX3" fmla="*/ 677068 w 1210213"/>
                <a:gd name="connsiteY3" fmla="*/ 66767 h 291654"/>
                <a:gd name="connsiteX4" fmla="*/ 530319 w 1210213"/>
                <a:gd name="connsiteY4" fmla="*/ 87468 h 291654"/>
                <a:gd name="connsiteX5" fmla="*/ 288003 w 1210213"/>
                <a:gd name="connsiteY5" fmla="*/ 131156 h 291654"/>
                <a:gd name="connsiteX6" fmla="*/ 267366 w 1210213"/>
                <a:gd name="connsiteY6" fmla="*/ 135537 h 291654"/>
                <a:gd name="connsiteX7" fmla="*/ 219995 w 1210213"/>
                <a:gd name="connsiteY7" fmla="*/ 171224 h 291654"/>
                <a:gd name="connsiteX8" fmla="*/ 155606 w 1210213"/>
                <a:gd name="connsiteY8" fmla="*/ 258791 h 291654"/>
                <a:gd name="connsiteX9" fmla="*/ 37432 w 1210213"/>
                <a:gd name="connsiteY9" fmla="*/ 285714 h 291654"/>
                <a:gd name="connsiteX10" fmla="*/ 856 w 1210213"/>
                <a:gd name="connsiteY10" fmla="*/ 291112 h 291654"/>
                <a:gd name="connsiteX11" fmla="*/ 8603 w 1210213"/>
                <a:gd name="connsiteY11" fmla="*/ 225771 h 291654"/>
                <a:gd name="connsiteX12" fmla="*/ 111664 w 1210213"/>
                <a:gd name="connsiteY12" fmla="*/ 145633 h 291654"/>
                <a:gd name="connsiteX13" fmla="*/ 135921 w 1210213"/>
                <a:gd name="connsiteY13" fmla="*/ 148047 h 291654"/>
                <a:gd name="connsiteX14" fmla="*/ 390492 w 1210213"/>
                <a:gd name="connsiteY14" fmla="*/ 82451 h 291654"/>
                <a:gd name="connsiteX15" fmla="*/ 519270 w 1210213"/>
                <a:gd name="connsiteY15" fmla="*/ 65814 h 291654"/>
                <a:gd name="connsiteX16" fmla="*/ 648112 w 1210213"/>
                <a:gd name="connsiteY16" fmla="*/ 48923 h 291654"/>
                <a:gd name="connsiteX17" fmla="*/ 798543 w 1210213"/>
                <a:gd name="connsiteY17" fmla="*/ 33874 h 291654"/>
                <a:gd name="connsiteX18" fmla="*/ 1091151 w 1210213"/>
                <a:gd name="connsiteY18" fmla="*/ 1996 h 291654"/>
                <a:gd name="connsiteX19" fmla="*/ 1192561 w 1210213"/>
                <a:gd name="connsiteY19" fmla="*/ 1108 h 291654"/>
                <a:gd name="connsiteX20" fmla="*/ 1210214 w 1210213"/>
                <a:gd name="connsiteY20" fmla="*/ 17173 h 291654"/>
                <a:gd name="connsiteX21" fmla="*/ 1210214 w 1210213"/>
                <a:gd name="connsiteY21" fmla="*/ 17173 h 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0213" h="291654">
                  <a:moveTo>
                    <a:pt x="1210214" y="17173"/>
                  </a:moveTo>
                  <a:cubicBezTo>
                    <a:pt x="1127092" y="20094"/>
                    <a:pt x="1044352" y="26127"/>
                    <a:pt x="961802" y="37683"/>
                  </a:cubicBezTo>
                  <a:cubicBezTo>
                    <a:pt x="915447" y="44161"/>
                    <a:pt x="868520" y="47780"/>
                    <a:pt x="821721" y="48860"/>
                  </a:cubicBezTo>
                  <a:cubicBezTo>
                    <a:pt x="772699" y="50002"/>
                    <a:pt x="725518" y="62449"/>
                    <a:pt x="677068" y="66767"/>
                  </a:cubicBezTo>
                  <a:cubicBezTo>
                    <a:pt x="627919" y="71148"/>
                    <a:pt x="578706" y="77625"/>
                    <a:pt x="530319" y="87468"/>
                  </a:cubicBezTo>
                  <a:cubicBezTo>
                    <a:pt x="449865" y="103914"/>
                    <a:pt x="367251" y="108042"/>
                    <a:pt x="288003" y="131156"/>
                  </a:cubicBezTo>
                  <a:cubicBezTo>
                    <a:pt x="281272" y="133124"/>
                    <a:pt x="274287" y="134712"/>
                    <a:pt x="267366" y="135537"/>
                  </a:cubicBezTo>
                  <a:cubicBezTo>
                    <a:pt x="244633" y="138204"/>
                    <a:pt x="228948" y="148174"/>
                    <a:pt x="219995" y="171224"/>
                  </a:cubicBezTo>
                  <a:cubicBezTo>
                    <a:pt x="206533" y="205832"/>
                    <a:pt x="179545" y="231486"/>
                    <a:pt x="155606" y="258791"/>
                  </a:cubicBezTo>
                  <a:cubicBezTo>
                    <a:pt x="118077" y="276063"/>
                    <a:pt x="75977" y="272888"/>
                    <a:pt x="37432" y="285714"/>
                  </a:cubicBezTo>
                  <a:cubicBezTo>
                    <a:pt x="25748" y="289588"/>
                    <a:pt x="13620" y="293017"/>
                    <a:pt x="856" y="291112"/>
                  </a:cubicBezTo>
                  <a:cubicBezTo>
                    <a:pt x="-1874" y="268697"/>
                    <a:pt x="2253" y="247107"/>
                    <a:pt x="8603" y="225771"/>
                  </a:cubicBezTo>
                  <a:cubicBezTo>
                    <a:pt x="25875" y="168113"/>
                    <a:pt x="51148" y="148427"/>
                    <a:pt x="111664" y="145633"/>
                  </a:cubicBezTo>
                  <a:cubicBezTo>
                    <a:pt x="118966" y="154460"/>
                    <a:pt x="127158" y="150333"/>
                    <a:pt x="135921" y="148047"/>
                  </a:cubicBezTo>
                  <a:cubicBezTo>
                    <a:pt x="220630" y="125695"/>
                    <a:pt x="305085" y="102009"/>
                    <a:pt x="390492" y="82451"/>
                  </a:cubicBezTo>
                  <a:cubicBezTo>
                    <a:pt x="432529" y="72863"/>
                    <a:pt x="476281" y="71212"/>
                    <a:pt x="519270" y="65814"/>
                  </a:cubicBezTo>
                  <a:cubicBezTo>
                    <a:pt x="562260" y="60417"/>
                    <a:pt x="605313" y="55781"/>
                    <a:pt x="648112" y="48923"/>
                  </a:cubicBezTo>
                  <a:cubicBezTo>
                    <a:pt x="698023" y="41049"/>
                    <a:pt x="748569" y="43081"/>
                    <a:pt x="798543" y="33874"/>
                  </a:cubicBezTo>
                  <a:cubicBezTo>
                    <a:pt x="895127" y="16157"/>
                    <a:pt x="993679" y="13490"/>
                    <a:pt x="1091151" y="1996"/>
                  </a:cubicBezTo>
                  <a:cubicBezTo>
                    <a:pt x="1124489" y="-1940"/>
                    <a:pt x="1158779" y="1171"/>
                    <a:pt x="1192561" y="1108"/>
                  </a:cubicBezTo>
                  <a:cubicBezTo>
                    <a:pt x="1203292" y="1171"/>
                    <a:pt x="1209134" y="6505"/>
                    <a:pt x="1210214" y="17173"/>
                  </a:cubicBezTo>
                  <a:lnTo>
                    <a:pt x="1210214" y="17173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437C3CB-7285-4E63-800A-66F5856CFC5A}"/>
                </a:ext>
              </a:extLst>
            </p:cNvPr>
            <p:cNvSpPr/>
            <p:nvPr/>
          </p:nvSpPr>
          <p:spPr>
            <a:xfrm>
              <a:off x="5353504" y="4131570"/>
              <a:ext cx="1476199" cy="388287"/>
            </a:xfrm>
            <a:custGeom>
              <a:avLst/>
              <a:gdLst>
                <a:gd name="connsiteX0" fmla="*/ 1433625 w 1476199"/>
                <a:gd name="connsiteY0" fmla="*/ 1327 h 388287"/>
                <a:gd name="connsiteX1" fmla="*/ 1470328 w 1476199"/>
                <a:gd name="connsiteY1" fmla="*/ 28378 h 388287"/>
                <a:gd name="connsiteX2" fmla="*/ 1470201 w 1476199"/>
                <a:gd name="connsiteY2" fmla="*/ 183382 h 388287"/>
                <a:gd name="connsiteX3" fmla="*/ 1432927 w 1476199"/>
                <a:gd name="connsiteY3" fmla="*/ 220402 h 388287"/>
                <a:gd name="connsiteX4" fmla="*/ 857617 w 1476199"/>
                <a:gd name="connsiteY4" fmla="*/ 281362 h 388287"/>
                <a:gd name="connsiteX5" fmla="*/ 23608 w 1476199"/>
                <a:gd name="connsiteY5" fmla="*/ 387471 h 388287"/>
                <a:gd name="connsiteX6" fmla="*/ 3605 w 1476199"/>
                <a:gd name="connsiteY6" fmla="*/ 254121 h 388287"/>
                <a:gd name="connsiteX7" fmla="*/ 12051 w 1476199"/>
                <a:gd name="connsiteY7" fmla="*/ 177286 h 388287"/>
                <a:gd name="connsiteX8" fmla="*/ 585011 w 1476199"/>
                <a:gd name="connsiteY8" fmla="*/ 67304 h 388287"/>
                <a:gd name="connsiteX9" fmla="*/ 699121 w 1476199"/>
                <a:gd name="connsiteY9" fmla="*/ 55556 h 388287"/>
                <a:gd name="connsiteX10" fmla="*/ 1188769 w 1476199"/>
                <a:gd name="connsiteY10" fmla="*/ 17012 h 388287"/>
                <a:gd name="connsiteX11" fmla="*/ 1306181 w 1476199"/>
                <a:gd name="connsiteY11" fmla="*/ 12122 h 388287"/>
                <a:gd name="connsiteX12" fmla="*/ 1433625 w 1476199"/>
                <a:gd name="connsiteY12" fmla="*/ 1327 h 388287"/>
                <a:gd name="connsiteX13" fmla="*/ 1433625 w 1476199"/>
                <a:gd name="connsiteY13" fmla="*/ 1327 h 38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6199" h="388287">
                  <a:moveTo>
                    <a:pt x="1433625" y="1327"/>
                  </a:moveTo>
                  <a:cubicBezTo>
                    <a:pt x="1457438" y="-3372"/>
                    <a:pt x="1465566" y="4121"/>
                    <a:pt x="1470328" y="28378"/>
                  </a:cubicBezTo>
                  <a:cubicBezTo>
                    <a:pt x="1480615" y="80448"/>
                    <a:pt x="1475281" y="131693"/>
                    <a:pt x="1470201" y="183382"/>
                  </a:cubicBezTo>
                  <a:cubicBezTo>
                    <a:pt x="1467915" y="206559"/>
                    <a:pt x="1455914" y="216910"/>
                    <a:pt x="1432927" y="220402"/>
                  </a:cubicBezTo>
                  <a:cubicBezTo>
                    <a:pt x="1242109" y="249739"/>
                    <a:pt x="1051546" y="277171"/>
                    <a:pt x="857617" y="281362"/>
                  </a:cubicBezTo>
                  <a:cubicBezTo>
                    <a:pt x="734427" y="284093"/>
                    <a:pt x="66407" y="399028"/>
                    <a:pt x="23608" y="387471"/>
                  </a:cubicBezTo>
                  <a:cubicBezTo>
                    <a:pt x="-9285" y="347085"/>
                    <a:pt x="938" y="299841"/>
                    <a:pt x="3605" y="254121"/>
                  </a:cubicBezTo>
                  <a:cubicBezTo>
                    <a:pt x="5129" y="228467"/>
                    <a:pt x="9130" y="202877"/>
                    <a:pt x="12051" y="177286"/>
                  </a:cubicBezTo>
                  <a:cubicBezTo>
                    <a:pt x="24179" y="167126"/>
                    <a:pt x="519924" y="76258"/>
                    <a:pt x="585011" y="67304"/>
                  </a:cubicBezTo>
                  <a:cubicBezTo>
                    <a:pt x="622984" y="62097"/>
                    <a:pt x="660894" y="57080"/>
                    <a:pt x="699121" y="55556"/>
                  </a:cubicBezTo>
                  <a:cubicBezTo>
                    <a:pt x="862887" y="49016"/>
                    <a:pt x="1025511" y="29140"/>
                    <a:pt x="1188769" y="17012"/>
                  </a:cubicBezTo>
                  <a:cubicBezTo>
                    <a:pt x="1227822" y="14091"/>
                    <a:pt x="1267065" y="12313"/>
                    <a:pt x="1306181" y="12122"/>
                  </a:cubicBezTo>
                  <a:cubicBezTo>
                    <a:pt x="1348980" y="11805"/>
                    <a:pt x="1391588" y="9709"/>
                    <a:pt x="1433625" y="1327"/>
                  </a:cubicBezTo>
                  <a:lnTo>
                    <a:pt x="1433625" y="132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2C7F24-5E37-46F1-B353-9DDE282C38B9}"/>
                </a:ext>
              </a:extLst>
            </p:cNvPr>
            <p:cNvSpPr/>
            <p:nvPr/>
          </p:nvSpPr>
          <p:spPr>
            <a:xfrm>
              <a:off x="5690668" y="3783442"/>
              <a:ext cx="1168148" cy="267920"/>
            </a:xfrm>
            <a:custGeom>
              <a:avLst/>
              <a:gdLst>
                <a:gd name="connsiteX0" fmla="*/ 27947 w 1168148"/>
                <a:gd name="connsiteY0" fmla="*/ 266587 h 267920"/>
                <a:gd name="connsiteX1" fmla="*/ 3436 w 1168148"/>
                <a:gd name="connsiteY1" fmla="*/ 188419 h 267920"/>
                <a:gd name="connsiteX2" fmla="*/ 7119 w 1168148"/>
                <a:gd name="connsiteY2" fmla="*/ 150255 h 267920"/>
                <a:gd name="connsiteX3" fmla="*/ 136532 w 1168148"/>
                <a:gd name="connsiteY3" fmla="*/ 121680 h 267920"/>
                <a:gd name="connsiteX4" fmla="*/ 438538 w 1168148"/>
                <a:gd name="connsiteY4" fmla="*/ 77738 h 267920"/>
                <a:gd name="connsiteX5" fmla="*/ 667963 w 1168148"/>
                <a:gd name="connsiteY5" fmla="*/ 50497 h 267920"/>
                <a:gd name="connsiteX6" fmla="*/ 827031 w 1168148"/>
                <a:gd name="connsiteY6" fmla="*/ 37479 h 267920"/>
                <a:gd name="connsiteX7" fmla="*/ 977399 w 1168148"/>
                <a:gd name="connsiteY7" fmla="*/ 19128 h 267920"/>
                <a:gd name="connsiteX8" fmla="*/ 1133037 w 1168148"/>
                <a:gd name="connsiteY8" fmla="*/ 522 h 267920"/>
                <a:gd name="connsiteX9" fmla="*/ 1161422 w 1168148"/>
                <a:gd name="connsiteY9" fmla="*/ 22747 h 267920"/>
                <a:gd name="connsiteX10" fmla="*/ 1161422 w 1168148"/>
                <a:gd name="connsiteY10" fmla="*/ 106821 h 267920"/>
                <a:gd name="connsiteX11" fmla="*/ 1155580 w 1168148"/>
                <a:gd name="connsiteY11" fmla="*/ 138190 h 267920"/>
                <a:gd name="connsiteX12" fmla="*/ 1051313 w 1168148"/>
                <a:gd name="connsiteY12" fmla="*/ 153049 h 267920"/>
                <a:gd name="connsiteX13" fmla="*/ 630625 w 1168148"/>
                <a:gd name="connsiteY13" fmla="*/ 194070 h 267920"/>
                <a:gd name="connsiteX14" fmla="*/ 344177 w 1168148"/>
                <a:gd name="connsiteY14" fmla="*/ 214136 h 267920"/>
                <a:gd name="connsiteX15" fmla="*/ 158757 w 1168148"/>
                <a:gd name="connsiteY15" fmla="*/ 248109 h 267920"/>
                <a:gd name="connsiteX16" fmla="*/ 27947 w 1168148"/>
                <a:gd name="connsiteY16" fmla="*/ 266587 h 267920"/>
                <a:gd name="connsiteX17" fmla="*/ 27947 w 1168148"/>
                <a:gd name="connsiteY17" fmla="*/ 266587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8148" h="267920">
                  <a:moveTo>
                    <a:pt x="27947" y="266587"/>
                  </a:moveTo>
                  <a:cubicBezTo>
                    <a:pt x="18231" y="241124"/>
                    <a:pt x="14866" y="213692"/>
                    <a:pt x="3436" y="188419"/>
                  </a:cubicBezTo>
                  <a:cubicBezTo>
                    <a:pt x="-1771" y="176989"/>
                    <a:pt x="-1454" y="162257"/>
                    <a:pt x="7119" y="150255"/>
                  </a:cubicBezTo>
                  <a:cubicBezTo>
                    <a:pt x="52458" y="150763"/>
                    <a:pt x="92653" y="128030"/>
                    <a:pt x="136532" y="121680"/>
                  </a:cubicBezTo>
                  <a:cubicBezTo>
                    <a:pt x="237116" y="107075"/>
                    <a:pt x="335160" y="79008"/>
                    <a:pt x="438538" y="77738"/>
                  </a:cubicBezTo>
                  <a:cubicBezTo>
                    <a:pt x="515119" y="76786"/>
                    <a:pt x="591763" y="61990"/>
                    <a:pt x="667963" y="50497"/>
                  </a:cubicBezTo>
                  <a:cubicBezTo>
                    <a:pt x="720795" y="42559"/>
                    <a:pt x="774199" y="44909"/>
                    <a:pt x="827031" y="37479"/>
                  </a:cubicBezTo>
                  <a:cubicBezTo>
                    <a:pt x="877005" y="30431"/>
                    <a:pt x="927297" y="25351"/>
                    <a:pt x="977399" y="19128"/>
                  </a:cubicBezTo>
                  <a:cubicBezTo>
                    <a:pt x="1029215" y="12651"/>
                    <a:pt x="1081539" y="10428"/>
                    <a:pt x="1133037" y="522"/>
                  </a:cubicBezTo>
                  <a:cubicBezTo>
                    <a:pt x="1148722" y="-2526"/>
                    <a:pt x="1157485" y="8142"/>
                    <a:pt x="1161422" y="22747"/>
                  </a:cubicBezTo>
                  <a:cubicBezTo>
                    <a:pt x="1169042" y="50814"/>
                    <a:pt x="1171645" y="78881"/>
                    <a:pt x="1161422" y="106821"/>
                  </a:cubicBezTo>
                  <a:cubicBezTo>
                    <a:pt x="1157612" y="117045"/>
                    <a:pt x="1155897" y="127395"/>
                    <a:pt x="1155580" y="138190"/>
                  </a:cubicBezTo>
                  <a:cubicBezTo>
                    <a:pt x="1122941" y="157304"/>
                    <a:pt x="1085666" y="152541"/>
                    <a:pt x="1051313" y="153049"/>
                  </a:cubicBezTo>
                  <a:cubicBezTo>
                    <a:pt x="909835" y="155081"/>
                    <a:pt x="770516" y="177941"/>
                    <a:pt x="630625" y="194070"/>
                  </a:cubicBezTo>
                  <a:cubicBezTo>
                    <a:pt x="535185" y="205119"/>
                    <a:pt x="439617" y="207151"/>
                    <a:pt x="344177" y="214136"/>
                  </a:cubicBezTo>
                  <a:cubicBezTo>
                    <a:pt x="281185" y="218708"/>
                    <a:pt x="220860" y="238393"/>
                    <a:pt x="158757" y="248109"/>
                  </a:cubicBezTo>
                  <a:cubicBezTo>
                    <a:pt x="115196" y="254903"/>
                    <a:pt x="73222" y="272937"/>
                    <a:pt x="27947" y="266587"/>
                  </a:cubicBezTo>
                  <a:lnTo>
                    <a:pt x="27947" y="26658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858E1A6-5612-4FB0-BD32-13FE6473F6CE}"/>
                </a:ext>
              </a:extLst>
            </p:cNvPr>
            <p:cNvSpPr/>
            <p:nvPr/>
          </p:nvSpPr>
          <p:spPr>
            <a:xfrm>
              <a:off x="5717999" y="3954729"/>
              <a:ext cx="1135432" cy="236968"/>
            </a:xfrm>
            <a:custGeom>
              <a:avLst/>
              <a:gdLst>
                <a:gd name="connsiteX0" fmla="*/ 12046 w 1135432"/>
                <a:gd name="connsiteY0" fmla="*/ 236969 h 236968"/>
                <a:gd name="connsiteX1" fmla="*/ 44 w 1135432"/>
                <a:gd name="connsiteY1" fmla="*/ 198297 h 236968"/>
                <a:gd name="connsiteX2" fmla="*/ 806 w 1135432"/>
                <a:gd name="connsiteY2" fmla="*/ 121907 h 236968"/>
                <a:gd name="connsiteX3" fmla="*/ 141967 w 1135432"/>
                <a:gd name="connsiteY3" fmla="*/ 100317 h 236968"/>
                <a:gd name="connsiteX4" fmla="*/ 443909 w 1135432"/>
                <a:gd name="connsiteY4" fmla="*/ 62852 h 236968"/>
                <a:gd name="connsiteX5" fmla="*/ 652507 w 1135432"/>
                <a:gd name="connsiteY5" fmla="*/ 41135 h 236968"/>
                <a:gd name="connsiteX6" fmla="*/ 940924 w 1135432"/>
                <a:gd name="connsiteY6" fmla="*/ 9893 h 236968"/>
                <a:gd name="connsiteX7" fmla="*/ 1103230 w 1135432"/>
                <a:gd name="connsiteY7" fmla="*/ 812 h 236968"/>
                <a:gd name="connsiteX8" fmla="*/ 1135424 w 1135432"/>
                <a:gd name="connsiteY8" fmla="*/ 27673 h 236968"/>
                <a:gd name="connsiteX9" fmla="*/ 1126661 w 1135432"/>
                <a:gd name="connsiteY9" fmla="*/ 90855 h 236968"/>
                <a:gd name="connsiteX10" fmla="*/ 1084307 w 1135432"/>
                <a:gd name="connsiteY10" fmla="*/ 123812 h 236968"/>
                <a:gd name="connsiteX11" fmla="*/ 768648 w 1135432"/>
                <a:gd name="connsiteY11" fmla="*/ 153657 h 236968"/>
                <a:gd name="connsiteX12" fmla="*/ 550653 w 1135432"/>
                <a:gd name="connsiteY12" fmla="*/ 170675 h 236968"/>
                <a:gd name="connsiteX13" fmla="*/ 35795 w 1135432"/>
                <a:gd name="connsiteY13" fmla="*/ 233984 h 236968"/>
                <a:gd name="connsiteX14" fmla="*/ 12046 w 1135432"/>
                <a:gd name="connsiteY14" fmla="*/ 236969 h 236968"/>
                <a:gd name="connsiteX15" fmla="*/ 12046 w 1135432"/>
                <a:gd name="connsiteY15" fmla="*/ 236969 h 2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5432" h="236968">
                  <a:moveTo>
                    <a:pt x="12046" y="236969"/>
                  </a:moveTo>
                  <a:cubicBezTo>
                    <a:pt x="-273" y="226682"/>
                    <a:pt x="-146" y="212521"/>
                    <a:pt x="44" y="198297"/>
                  </a:cubicBezTo>
                  <a:cubicBezTo>
                    <a:pt x="362" y="172834"/>
                    <a:pt x="552" y="147370"/>
                    <a:pt x="806" y="121907"/>
                  </a:cubicBezTo>
                  <a:cubicBezTo>
                    <a:pt x="49701" y="126733"/>
                    <a:pt x="95104" y="108826"/>
                    <a:pt x="141967" y="100317"/>
                  </a:cubicBezTo>
                  <a:cubicBezTo>
                    <a:pt x="241916" y="82092"/>
                    <a:pt x="340341" y="56121"/>
                    <a:pt x="443909" y="62852"/>
                  </a:cubicBezTo>
                  <a:cubicBezTo>
                    <a:pt x="514013" y="67360"/>
                    <a:pt x="582657" y="44881"/>
                    <a:pt x="652507" y="41135"/>
                  </a:cubicBezTo>
                  <a:cubicBezTo>
                    <a:pt x="749217" y="35928"/>
                    <a:pt x="843896" y="13957"/>
                    <a:pt x="940924" y="9893"/>
                  </a:cubicBezTo>
                  <a:cubicBezTo>
                    <a:pt x="994962" y="7670"/>
                    <a:pt x="1049445" y="9829"/>
                    <a:pt x="1103230" y="812"/>
                  </a:cubicBezTo>
                  <a:cubicBezTo>
                    <a:pt x="1124121" y="-2680"/>
                    <a:pt x="1135170" y="4876"/>
                    <a:pt x="1135424" y="27673"/>
                  </a:cubicBezTo>
                  <a:cubicBezTo>
                    <a:pt x="1135615" y="49326"/>
                    <a:pt x="1132376" y="70218"/>
                    <a:pt x="1126661" y="90855"/>
                  </a:cubicBezTo>
                  <a:cubicBezTo>
                    <a:pt x="1120756" y="112318"/>
                    <a:pt x="1107484" y="121462"/>
                    <a:pt x="1084307" y="123812"/>
                  </a:cubicBezTo>
                  <a:cubicBezTo>
                    <a:pt x="979214" y="134416"/>
                    <a:pt x="873487" y="137782"/>
                    <a:pt x="768648" y="153657"/>
                  </a:cubicBezTo>
                  <a:cubicBezTo>
                    <a:pt x="696766" y="164579"/>
                    <a:pt x="623487" y="167309"/>
                    <a:pt x="550653" y="170675"/>
                  </a:cubicBezTo>
                  <a:cubicBezTo>
                    <a:pt x="377361" y="178676"/>
                    <a:pt x="204451" y="188264"/>
                    <a:pt x="35795" y="233984"/>
                  </a:cubicBezTo>
                  <a:cubicBezTo>
                    <a:pt x="28175" y="235953"/>
                    <a:pt x="19983" y="236016"/>
                    <a:pt x="12046" y="236969"/>
                  </a:cubicBezTo>
                  <a:lnTo>
                    <a:pt x="12046" y="236969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838EAE9-B824-4A9F-B1FE-4B34C310F3FB}"/>
                </a:ext>
              </a:extLst>
            </p:cNvPr>
            <p:cNvSpPr/>
            <p:nvPr/>
          </p:nvSpPr>
          <p:spPr>
            <a:xfrm>
              <a:off x="4990841" y="1452562"/>
              <a:ext cx="3619" cy="82041"/>
            </a:xfrm>
            <a:custGeom>
              <a:avLst/>
              <a:gdLst>
                <a:gd name="connsiteX0" fmla="*/ 64 w 3619"/>
                <a:gd name="connsiteY0" fmla="*/ 58229 h 82041"/>
                <a:gd name="connsiteX1" fmla="*/ 0 w 3619"/>
                <a:gd name="connsiteY1" fmla="*/ 17971 h 82041"/>
                <a:gd name="connsiteX2" fmla="*/ 3620 w 3619"/>
                <a:gd name="connsiteY2" fmla="*/ 0 h 82041"/>
                <a:gd name="connsiteX3" fmla="*/ 3620 w 3619"/>
                <a:gd name="connsiteY3" fmla="*/ 82042 h 82041"/>
                <a:gd name="connsiteX4" fmla="*/ 64 w 3619"/>
                <a:gd name="connsiteY4" fmla="*/ 58229 h 82041"/>
                <a:gd name="connsiteX5" fmla="*/ 64 w 3619"/>
                <a:gd name="connsiteY5" fmla="*/ 58229 h 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" h="82041">
                  <a:moveTo>
                    <a:pt x="64" y="58229"/>
                  </a:moveTo>
                  <a:cubicBezTo>
                    <a:pt x="0" y="44831"/>
                    <a:pt x="0" y="31369"/>
                    <a:pt x="0" y="17971"/>
                  </a:cubicBezTo>
                  <a:cubicBezTo>
                    <a:pt x="1715" y="12637"/>
                    <a:pt x="-1143" y="5651"/>
                    <a:pt x="3620" y="0"/>
                  </a:cubicBezTo>
                  <a:cubicBezTo>
                    <a:pt x="3620" y="27559"/>
                    <a:pt x="3620" y="54038"/>
                    <a:pt x="3620" y="82042"/>
                  </a:cubicBezTo>
                  <a:cubicBezTo>
                    <a:pt x="-1270" y="73914"/>
                    <a:pt x="2032" y="65405"/>
                    <a:pt x="64" y="58229"/>
                  </a:cubicBezTo>
                  <a:lnTo>
                    <a:pt x="64" y="5822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B2689EA-DE1C-47BE-9F19-E516C6E0DD33}"/>
                </a:ext>
              </a:extLst>
            </p:cNvPr>
            <p:cNvSpPr/>
            <p:nvPr/>
          </p:nvSpPr>
          <p:spPr>
            <a:xfrm>
              <a:off x="5601393" y="1427035"/>
              <a:ext cx="1841" cy="41910"/>
            </a:xfrm>
            <a:custGeom>
              <a:avLst/>
              <a:gdLst>
                <a:gd name="connsiteX0" fmla="*/ 0 w 1841"/>
                <a:gd name="connsiteY0" fmla="*/ 41910 h 41910"/>
                <a:gd name="connsiteX1" fmla="*/ 0 w 1841"/>
                <a:gd name="connsiteY1" fmla="*/ 127 h 41910"/>
                <a:gd name="connsiteX2" fmla="*/ 1842 w 1841"/>
                <a:gd name="connsiteY2" fmla="*/ 0 h 41910"/>
                <a:gd name="connsiteX3" fmla="*/ 1842 w 1841"/>
                <a:gd name="connsiteY3" fmla="*/ 41847 h 41910"/>
                <a:gd name="connsiteX4" fmla="*/ 0 w 1841"/>
                <a:gd name="connsiteY4" fmla="*/ 41910 h 41910"/>
                <a:gd name="connsiteX5" fmla="*/ 0 w 1841"/>
                <a:gd name="connsiteY5" fmla="*/ 4191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" h="41910">
                  <a:moveTo>
                    <a:pt x="0" y="41910"/>
                  </a:moveTo>
                  <a:cubicBezTo>
                    <a:pt x="0" y="28004"/>
                    <a:pt x="0" y="14034"/>
                    <a:pt x="0" y="127"/>
                  </a:cubicBezTo>
                  <a:cubicBezTo>
                    <a:pt x="635" y="64"/>
                    <a:pt x="1207" y="64"/>
                    <a:pt x="1842" y="0"/>
                  </a:cubicBezTo>
                  <a:cubicBezTo>
                    <a:pt x="1842" y="13970"/>
                    <a:pt x="1842" y="27876"/>
                    <a:pt x="1842" y="41847"/>
                  </a:cubicBezTo>
                  <a:cubicBezTo>
                    <a:pt x="1207" y="41847"/>
                    <a:pt x="572" y="41847"/>
                    <a:pt x="0" y="41910"/>
                  </a:cubicBezTo>
                  <a:lnTo>
                    <a:pt x="0" y="41910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477E156-C1E2-4E61-BF20-F1D85EF03AF0}"/>
                </a:ext>
              </a:extLst>
            </p:cNvPr>
            <p:cNvSpPr/>
            <p:nvPr/>
          </p:nvSpPr>
          <p:spPr>
            <a:xfrm>
              <a:off x="5222253" y="3593908"/>
              <a:ext cx="807467" cy="1007768"/>
            </a:xfrm>
            <a:custGeom>
              <a:avLst/>
              <a:gdLst>
                <a:gd name="connsiteX0" fmla="*/ 481630 w 807467"/>
                <a:gd name="connsiteY0" fmla="*/ 405258 h 1007768"/>
                <a:gd name="connsiteX1" fmla="*/ 494456 w 807467"/>
                <a:gd name="connsiteY1" fmla="*/ 450406 h 1007768"/>
                <a:gd name="connsiteX2" fmla="*/ 496806 w 807467"/>
                <a:gd name="connsiteY2" fmla="*/ 482029 h 1007768"/>
                <a:gd name="connsiteX3" fmla="*/ 508046 w 807467"/>
                <a:gd name="connsiteY3" fmla="*/ 597218 h 1007768"/>
                <a:gd name="connsiteX4" fmla="*/ 583103 w 807467"/>
                <a:gd name="connsiteY4" fmla="*/ 792100 h 1007768"/>
                <a:gd name="connsiteX5" fmla="*/ 619742 w 807467"/>
                <a:gd name="connsiteY5" fmla="*/ 842900 h 1007768"/>
                <a:gd name="connsiteX6" fmla="*/ 642158 w 807467"/>
                <a:gd name="connsiteY6" fmla="*/ 859918 h 1007768"/>
                <a:gd name="connsiteX7" fmla="*/ 758045 w 807467"/>
                <a:gd name="connsiteY7" fmla="*/ 862077 h 1007768"/>
                <a:gd name="connsiteX8" fmla="*/ 799320 w 807467"/>
                <a:gd name="connsiteY8" fmla="*/ 879285 h 1007768"/>
                <a:gd name="connsiteX9" fmla="*/ 766427 w 807467"/>
                <a:gd name="connsiteY9" fmla="*/ 938023 h 1007768"/>
                <a:gd name="connsiteX10" fmla="*/ 734423 w 807467"/>
                <a:gd name="connsiteY10" fmla="*/ 939864 h 1007768"/>
                <a:gd name="connsiteX11" fmla="*/ 710928 w 807467"/>
                <a:gd name="connsiteY11" fmla="*/ 961454 h 1007768"/>
                <a:gd name="connsiteX12" fmla="*/ 681782 w 807467"/>
                <a:gd name="connsiteY12" fmla="*/ 981647 h 1007768"/>
                <a:gd name="connsiteX13" fmla="*/ 491980 w 807467"/>
                <a:gd name="connsiteY13" fmla="*/ 1000697 h 1007768"/>
                <a:gd name="connsiteX14" fmla="*/ 352534 w 807467"/>
                <a:gd name="connsiteY14" fmla="*/ 997141 h 1007768"/>
                <a:gd name="connsiteX15" fmla="*/ 318562 w 807467"/>
                <a:gd name="connsiteY15" fmla="*/ 963105 h 1007768"/>
                <a:gd name="connsiteX16" fmla="*/ 82278 w 807467"/>
                <a:gd name="connsiteY16" fmla="*/ 490983 h 1007768"/>
                <a:gd name="connsiteX17" fmla="*/ 15730 w 807467"/>
                <a:gd name="connsiteY17" fmla="*/ 193168 h 1007768"/>
                <a:gd name="connsiteX18" fmla="*/ 81961 w 807467"/>
                <a:gd name="connsiteY18" fmla="*/ 145479 h 1007768"/>
                <a:gd name="connsiteX19" fmla="*/ 190038 w 807467"/>
                <a:gd name="connsiteY19" fmla="*/ 135891 h 1007768"/>
                <a:gd name="connsiteX20" fmla="*/ 225788 w 807467"/>
                <a:gd name="connsiteY20" fmla="*/ 133287 h 1007768"/>
                <a:gd name="connsiteX21" fmla="*/ 318117 w 807467"/>
                <a:gd name="connsiteY21" fmla="*/ 91250 h 1007768"/>
                <a:gd name="connsiteX22" fmla="*/ 345740 w 807467"/>
                <a:gd name="connsiteY22" fmla="*/ 74994 h 1007768"/>
                <a:gd name="connsiteX23" fmla="*/ 473502 w 807467"/>
                <a:gd name="connsiteY23" fmla="*/ 17463 h 1007768"/>
                <a:gd name="connsiteX24" fmla="*/ 524429 w 807467"/>
                <a:gd name="connsiteY24" fmla="*/ 1 h 1007768"/>
                <a:gd name="connsiteX25" fmla="*/ 641904 w 807467"/>
                <a:gd name="connsiteY25" fmla="*/ 7748 h 1007768"/>
                <a:gd name="connsiteX26" fmla="*/ 688703 w 807467"/>
                <a:gd name="connsiteY26" fmla="*/ 22861 h 1007768"/>
                <a:gd name="connsiteX27" fmla="*/ 690862 w 807467"/>
                <a:gd name="connsiteY27" fmla="*/ 78614 h 1007768"/>
                <a:gd name="connsiteX28" fmla="*/ 673146 w 807467"/>
                <a:gd name="connsiteY28" fmla="*/ 101982 h 1007768"/>
                <a:gd name="connsiteX29" fmla="*/ 554083 w 807467"/>
                <a:gd name="connsiteY29" fmla="*/ 151893 h 1007768"/>
                <a:gd name="connsiteX30" fmla="*/ 486964 w 807467"/>
                <a:gd name="connsiteY30" fmla="*/ 215012 h 1007768"/>
                <a:gd name="connsiteX31" fmla="*/ 475978 w 807467"/>
                <a:gd name="connsiteY31" fmla="*/ 290196 h 1007768"/>
                <a:gd name="connsiteX32" fmla="*/ 481630 w 807467"/>
                <a:gd name="connsiteY32" fmla="*/ 405258 h 1007768"/>
                <a:gd name="connsiteX33" fmla="*/ 481630 w 807467"/>
                <a:gd name="connsiteY33" fmla="*/ 405258 h 10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7467" h="1007768">
                  <a:moveTo>
                    <a:pt x="481630" y="405258"/>
                  </a:moveTo>
                  <a:cubicBezTo>
                    <a:pt x="483979" y="416370"/>
                    <a:pt x="490520" y="438024"/>
                    <a:pt x="494456" y="450406"/>
                  </a:cubicBezTo>
                  <a:cubicBezTo>
                    <a:pt x="494584" y="459233"/>
                    <a:pt x="496615" y="473203"/>
                    <a:pt x="496806" y="482029"/>
                  </a:cubicBezTo>
                  <a:cubicBezTo>
                    <a:pt x="503156" y="490157"/>
                    <a:pt x="505061" y="568135"/>
                    <a:pt x="508046" y="597218"/>
                  </a:cubicBezTo>
                  <a:cubicBezTo>
                    <a:pt x="581960" y="783908"/>
                    <a:pt x="550464" y="733426"/>
                    <a:pt x="583103" y="792100"/>
                  </a:cubicBezTo>
                  <a:cubicBezTo>
                    <a:pt x="584436" y="794449"/>
                    <a:pt x="619425" y="840233"/>
                    <a:pt x="619742" y="842900"/>
                  </a:cubicBezTo>
                  <a:cubicBezTo>
                    <a:pt x="620187" y="857822"/>
                    <a:pt x="631807" y="858330"/>
                    <a:pt x="642158" y="859918"/>
                  </a:cubicBezTo>
                  <a:cubicBezTo>
                    <a:pt x="680702" y="865887"/>
                    <a:pt x="719310" y="864553"/>
                    <a:pt x="758045" y="862077"/>
                  </a:cubicBezTo>
                  <a:cubicBezTo>
                    <a:pt x="773158" y="864426"/>
                    <a:pt x="789605" y="860299"/>
                    <a:pt x="799320" y="879285"/>
                  </a:cubicBezTo>
                  <a:cubicBezTo>
                    <a:pt x="817164" y="914210"/>
                    <a:pt x="805480" y="936562"/>
                    <a:pt x="766427" y="938023"/>
                  </a:cubicBezTo>
                  <a:cubicBezTo>
                    <a:pt x="755759" y="938404"/>
                    <a:pt x="744964" y="938340"/>
                    <a:pt x="734423" y="939864"/>
                  </a:cubicBezTo>
                  <a:cubicBezTo>
                    <a:pt x="722104" y="941642"/>
                    <a:pt x="711500" y="947802"/>
                    <a:pt x="710928" y="961454"/>
                  </a:cubicBezTo>
                  <a:cubicBezTo>
                    <a:pt x="710039" y="982282"/>
                    <a:pt x="696323" y="986600"/>
                    <a:pt x="681782" y="981647"/>
                  </a:cubicBezTo>
                  <a:cubicBezTo>
                    <a:pt x="615297" y="958787"/>
                    <a:pt x="554146" y="985775"/>
                    <a:pt x="491980" y="1000697"/>
                  </a:cubicBezTo>
                  <a:cubicBezTo>
                    <a:pt x="444673" y="1012064"/>
                    <a:pt x="398699" y="1008889"/>
                    <a:pt x="352534" y="997141"/>
                  </a:cubicBezTo>
                  <a:cubicBezTo>
                    <a:pt x="334373" y="992569"/>
                    <a:pt x="324467" y="980822"/>
                    <a:pt x="318562" y="963105"/>
                  </a:cubicBezTo>
                  <a:cubicBezTo>
                    <a:pt x="312529" y="945008"/>
                    <a:pt x="132824" y="549276"/>
                    <a:pt x="82278" y="490983"/>
                  </a:cubicBezTo>
                  <a:cubicBezTo>
                    <a:pt x="8872" y="406337"/>
                    <a:pt x="-21036" y="305880"/>
                    <a:pt x="15730" y="193168"/>
                  </a:cubicBezTo>
                  <a:cubicBezTo>
                    <a:pt x="26461" y="160275"/>
                    <a:pt x="50084" y="147956"/>
                    <a:pt x="81961" y="145479"/>
                  </a:cubicBezTo>
                  <a:cubicBezTo>
                    <a:pt x="116505" y="142812"/>
                    <a:pt x="155811" y="144082"/>
                    <a:pt x="190038" y="135891"/>
                  </a:cubicBezTo>
                  <a:cubicBezTo>
                    <a:pt x="194165" y="134875"/>
                    <a:pt x="219375" y="133605"/>
                    <a:pt x="225788" y="133287"/>
                  </a:cubicBezTo>
                  <a:cubicBezTo>
                    <a:pt x="265920" y="131255"/>
                    <a:pt x="288780" y="117666"/>
                    <a:pt x="318117" y="91250"/>
                  </a:cubicBezTo>
                  <a:cubicBezTo>
                    <a:pt x="326944" y="83313"/>
                    <a:pt x="334564" y="78550"/>
                    <a:pt x="345740" y="74994"/>
                  </a:cubicBezTo>
                  <a:cubicBezTo>
                    <a:pt x="390443" y="60516"/>
                    <a:pt x="436671" y="50102"/>
                    <a:pt x="473502" y="17463"/>
                  </a:cubicBezTo>
                  <a:cubicBezTo>
                    <a:pt x="486964" y="5525"/>
                    <a:pt x="506268" y="-63"/>
                    <a:pt x="524429" y="1"/>
                  </a:cubicBezTo>
                  <a:cubicBezTo>
                    <a:pt x="565386" y="128"/>
                    <a:pt x="601073" y="5779"/>
                    <a:pt x="641904" y="7748"/>
                  </a:cubicBezTo>
                  <a:cubicBezTo>
                    <a:pt x="658287" y="8573"/>
                    <a:pt x="678607" y="5906"/>
                    <a:pt x="688703" y="22861"/>
                  </a:cubicBezTo>
                  <a:cubicBezTo>
                    <a:pt x="693783" y="38863"/>
                    <a:pt x="695053" y="62167"/>
                    <a:pt x="690862" y="78614"/>
                  </a:cubicBezTo>
                  <a:cubicBezTo>
                    <a:pt x="686544" y="91123"/>
                    <a:pt x="682036" y="92330"/>
                    <a:pt x="673146" y="101982"/>
                  </a:cubicBezTo>
                  <a:cubicBezTo>
                    <a:pt x="648698" y="125286"/>
                    <a:pt x="563354" y="150115"/>
                    <a:pt x="554083" y="151893"/>
                  </a:cubicBezTo>
                  <a:cubicBezTo>
                    <a:pt x="518142" y="158751"/>
                    <a:pt x="498775" y="181420"/>
                    <a:pt x="486964" y="215012"/>
                  </a:cubicBezTo>
                  <a:cubicBezTo>
                    <a:pt x="478709" y="238443"/>
                    <a:pt x="476168" y="259017"/>
                    <a:pt x="475978" y="290196"/>
                  </a:cubicBezTo>
                  <a:cubicBezTo>
                    <a:pt x="475534" y="297816"/>
                    <a:pt x="461183" y="308103"/>
                    <a:pt x="481630" y="405258"/>
                  </a:cubicBezTo>
                  <a:lnTo>
                    <a:pt x="481630" y="405258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FEAB97-6EA9-4AEB-A858-F25017F238D0}"/>
              </a:ext>
            </a:extLst>
          </p:cNvPr>
          <p:cNvGrpSpPr/>
          <p:nvPr/>
        </p:nvGrpSpPr>
        <p:grpSpPr>
          <a:xfrm>
            <a:off x="8318535" y="3041015"/>
            <a:ext cx="1702073" cy="1699263"/>
            <a:chOff x="2025620" y="2995418"/>
            <a:chExt cx="1619359" cy="16166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77B2E0-E413-4920-B919-A3E75BCB030C}"/>
                </a:ext>
              </a:extLst>
            </p:cNvPr>
            <p:cNvSpPr txBox="1"/>
            <p:nvPr/>
          </p:nvSpPr>
          <p:spPr>
            <a:xfrm>
              <a:off x="2025620" y="2995418"/>
              <a:ext cx="782968" cy="78296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AA499A-1AA2-4F7A-BC21-C7CFE965EE63}"/>
                </a:ext>
              </a:extLst>
            </p:cNvPr>
            <p:cNvSpPr txBox="1"/>
            <p:nvPr/>
          </p:nvSpPr>
          <p:spPr>
            <a:xfrm>
              <a:off x="2862011" y="2995420"/>
              <a:ext cx="782968" cy="78296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190945-90A1-4599-B7DA-401DF6E6B5F1}"/>
                </a:ext>
              </a:extLst>
            </p:cNvPr>
            <p:cNvSpPr txBox="1"/>
            <p:nvPr/>
          </p:nvSpPr>
          <p:spPr>
            <a:xfrm>
              <a:off x="2025620" y="3829136"/>
              <a:ext cx="782968" cy="78296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847BF2-5ED5-4BFF-AC83-7950CC6CFC05}"/>
                </a:ext>
              </a:extLst>
            </p:cNvPr>
            <p:cNvSpPr txBox="1"/>
            <p:nvPr/>
          </p:nvSpPr>
          <p:spPr>
            <a:xfrm>
              <a:off x="2862011" y="3829137"/>
              <a:ext cx="782968" cy="78296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439F32-FF00-4305-AD43-63CF0615D848}"/>
              </a:ext>
            </a:extLst>
          </p:cNvPr>
          <p:cNvGrpSpPr/>
          <p:nvPr/>
        </p:nvGrpSpPr>
        <p:grpSpPr>
          <a:xfrm>
            <a:off x="7132936" y="1854010"/>
            <a:ext cx="4073270" cy="4073272"/>
            <a:chOff x="2599143" y="1799507"/>
            <a:chExt cx="3875328" cy="3875330"/>
          </a:xfrm>
        </p:grpSpPr>
        <p:sp>
          <p:nvSpPr>
            <p:cNvPr id="10" name="Parallelogram 25">
              <a:extLst>
                <a:ext uri="{FF2B5EF4-FFF2-40B4-BE49-F238E27FC236}">
                  <a16:creationId xmlns:a16="http://schemas.microsoft.com/office/drawing/2014/main" id="{63137999-15EF-4C6C-A37D-9E60C6061E28}"/>
                </a:ext>
              </a:extLst>
            </p:cNvPr>
            <p:cNvSpPr/>
            <p:nvPr/>
          </p:nvSpPr>
          <p:spPr>
            <a:xfrm rot="16200000" flipH="1">
              <a:off x="1201479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Parallelogram 25">
              <a:extLst>
                <a:ext uri="{FF2B5EF4-FFF2-40B4-BE49-F238E27FC236}">
                  <a16:creationId xmlns:a16="http://schemas.microsoft.com/office/drawing/2014/main" id="{F0E04FE9-8D06-4147-8BBD-E87E5D6A3D2E}"/>
                </a:ext>
              </a:extLst>
            </p:cNvPr>
            <p:cNvSpPr/>
            <p:nvPr/>
          </p:nvSpPr>
          <p:spPr>
            <a:xfrm rot="10800000" flipH="1">
              <a:off x="2599143" y="4594836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2" name="Parallelogram 25">
              <a:extLst>
                <a:ext uri="{FF2B5EF4-FFF2-40B4-BE49-F238E27FC236}">
                  <a16:creationId xmlns:a16="http://schemas.microsoft.com/office/drawing/2014/main" id="{2056D180-072F-488C-BEA3-4CDE3ECD1875}"/>
                </a:ext>
              </a:extLst>
            </p:cNvPr>
            <p:cNvSpPr/>
            <p:nvPr/>
          </p:nvSpPr>
          <p:spPr>
            <a:xfrm rot="5400000" flipH="1">
              <a:off x="3996806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900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Parallelogram 25">
              <a:extLst>
                <a:ext uri="{FF2B5EF4-FFF2-40B4-BE49-F238E27FC236}">
                  <a16:creationId xmlns:a16="http://schemas.microsoft.com/office/drawing/2014/main" id="{D7E6DA2E-AD81-48E1-AA52-D929A386CE72}"/>
                </a:ext>
              </a:extLst>
            </p:cNvPr>
            <p:cNvSpPr/>
            <p:nvPr/>
          </p:nvSpPr>
          <p:spPr>
            <a:xfrm flipH="1">
              <a:off x="3678188" y="1799507"/>
              <a:ext cx="2796283" cy="1080000"/>
            </a:xfrm>
            <a:custGeom>
              <a:avLst/>
              <a:gdLst/>
              <a:ahLst/>
              <a:cxnLst/>
              <a:rect l="l" t="t" r="r" b="b"/>
              <a:pathLst>
                <a:path w="2796283" h="1080000">
                  <a:moveTo>
                    <a:pt x="2796283" y="0"/>
                  </a:move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lnTo>
                    <a:pt x="2796283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52A83E2B-942E-4106-A502-A8967763171C}"/>
              </a:ext>
            </a:extLst>
          </p:cNvPr>
          <p:cNvSpPr/>
          <p:nvPr/>
        </p:nvSpPr>
        <p:spPr>
          <a:xfrm>
            <a:off x="8436596" y="2245210"/>
            <a:ext cx="205020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STRENGTHS</a:t>
            </a:r>
            <a:endParaRPr lang="ko-KR" altLang="en-US" sz="1400" b="1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E6E373B2-FB67-4A3E-A62D-7E2771B0D79C}"/>
              </a:ext>
            </a:extLst>
          </p:cNvPr>
          <p:cNvSpPr/>
          <p:nvPr/>
        </p:nvSpPr>
        <p:spPr>
          <a:xfrm rot="5400000">
            <a:off x="6695479" y="3587101"/>
            <a:ext cx="202964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THREATS</a:t>
            </a:r>
            <a:endParaRPr lang="ko-KR" altLang="en-US" sz="1400" b="1" dirty="0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B21F3CFF-F1CD-448A-87E2-EDF9B72F59AA}"/>
              </a:ext>
            </a:extLst>
          </p:cNvPr>
          <p:cNvSpPr/>
          <p:nvPr/>
        </p:nvSpPr>
        <p:spPr>
          <a:xfrm rot="5400000">
            <a:off x="9644634" y="4040284"/>
            <a:ext cx="202964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WEAKNESS</a:t>
            </a:r>
            <a:endParaRPr lang="ko-KR" altLang="en-US" sz="1400" b="1" dirty="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CA9149D0-2005-4305-AC7E-6EB089900820}"/>
              </a:ext>
            </a:extLst>
          </p:cNvPr>
          <p:cNvSpPr/>
          <p:nvPr/>
        </p:nvSpPr>
        <p:spPr>
          <a:xfrm>
            <a:off x="7870803" y="5241640"/>
            <a:ext cx="2225456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OPPORTUNITIES</a:t>
            </a:r>
            <a:endParaRPr lang="ko-KR" altLang="en-US" sz="14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E03CC5-4538-4F3E-9E18-6519BA52D883}"/>
              </a:ext>
            </a:extLst>
          </p:cNvPr>
          <p:cNvGrpSpPr/>
          <p:nvPr/>
        </p:nvGrpSpPr>
        <p:grpSpPr>
          <a:xfrm>
            <a:off x="920803" y="2026937"/>
            <a:ext cx="2540244" cy="1477328"/>
            <a:chOff x="6210998" y="1433695"/>
            <a:chExt cx="2229890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45021D-923B-4B10-A291-170997A0C96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8DCC28-3EB4-4E72-8EA9-D8D52529937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66083B-5F10-4B64-9E71-CAF7C1A45694}"/>
              </a:ext>
            </a:extLst>
          </p:cNvPr>
          <p:cNvGrpSpPr/>
          <p:nvPr/>
        </p:nvGrpSpPr>
        <p:grpSpPr>
          <a:xfrm>
            <a:off x="4118670" y="2026937"/>
            <a:ext cx="2540244" cy="1477328"/>
            <a:chOff x="6210998" y="1433695"/>
            <a:chExt cx="2229890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EE1810-8C53-4A10-9171-4AA003DA5196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89C1AC-F9A4-430F-AAC3-27CDADF2A236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B1A6B0-0862-4A74-A213-3C767491C303}"/>
              </a:ext>
            </a:extLst>
          </p:cNvPr>
          <p:cNvGrpSpPr/>
          <p:nvPr/>
        </p:nvGrpSpPr>
        <p:grpSpPr>
          <a:xfrm>
            <a:off x="920803" y="4377177"/>
            <a:ext cx="2540244" cy="1477328"/>
            <a:chOff x="6210998" y="1433695"/>
            <a:chExt cx="2229890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856894-EA3E-4DEA-844D-B2E95F9A0E8F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2C0A6C-3EC7-469D-BD5F-6657D36D4094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2DE376-0C2F-4DFA-B021-B05C6569AF8D}"/>
              </a:ext>
            </a:extLst>
          </p:cNvPr>
          <p:cNvGrpSpPr/>
          <p:nvPr/>
        </p:nvGrpSpPr>
        <p:grpSpPr>
          <a:xfrm>
            <a:off x="4118670" y="4377177"/>
            <a:ext cx="2540244" cy="1477328"/>
            <a:chOff x="6210998" y="1433695"/>
            <a:chExt cx="2229890" cy="10510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7626D0-B4B4-48A9-9A96-08ACD7BAEAD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A95810-5FC3-4883-9633-FFDDADB65900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369A1E6-53AC-4D69-A32A-D88D6966F854}"/>
              </a:ext>
            </a:extLst>
          </p:cNvPr>
          <p:cNvSpPr/>
          <p:nvPr/>
        </p:nvSpPr>
        <p:spPr>
          <a:xfrm flipH="1">
            <a:off x="0" y="0"/>
            <a:ext cx="7684347" cy="6848498"/>
          </a:xfrm>
          <a:custGeom>
            <a:avLst/>
            <a:gdLst>
              <a:gd name="connsiteX0" fmla="*/ 6779054 w 7684347"/>
              <a:gd name="connsiteY0" fmla="*/ 0 h 6848498"/>
              <a:gd name="connsiteX1" fmla="*/ 7684347 w 7684347"/>
              <a:gd name="connsiteY1" fmla="*/ 0 h 6848498"/>
              <a:gd name="connsiteX2" fmla="*/ 7684347 w 7684347"/>
              <a:gd name="connsiteY2" fmla="*/ 906661 h 6848498"/>
              <a:gd name="connsiteX3" fmla="*/ 1802760 w 7684347"/>
              <a:gd name="connsiteY3" fmla="*/ 6848498 h 6848498"/>
              <a:gd name="connsiteX4" fmla="*/ 0 w 7684347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4347" h="6848498">
                <a:moveTo>
                  <a:pt x="6779054" y="0"/>
                </a:moveTo>
                <a:lnTo>
                  <a:pt x="7684347" y="0"/>
                </a:lnTo>
                <a:lnTo>
                  <a:pt x="7684347" y="906661"/>
                </a:lnTo>
                <a:lnTo>
                  <a:pt x="1802760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9DC74-0C9D-4CC5-82AC-7C73FC111C01}"/>
              </a:ext>
            </a:extLst>
          </p:cNvPr>
          <p:cNvSpPr txBox="1"/>
          <p:nvPr/>
        </p:nvSpPr>
        <p:spPr>
          <a:xfrm flipH="1">
            <a:off x="1363619" y="2140170"/>
            <a:ext cx="35684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8CDFA-1DC3-44D1-8BCB-5DA01F7383EB}"/>
              </a:ext>
            </a:extLst>
          </p:cNvPr>
          <p:cNvSpPr txBox="1"/>
          <p:nvPr/>
        </p:nvSpPr>
        <p:spPr>
          <a:xfrm flipH="1">
            <a:off x="1363618" y="1186062"/>
            <a:ext cx="356844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latin typeface="+mj-lt"/>
                <a:cs typeface="Arial" pitchFamily="34" charset="0"/>
              </a:rPr>
              <a:t>L</a:t>
            </a:r>
            <a:r>
              <a:rPr lang="en-US" altLang="ko-KR" sz="2800" dirty="0"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latin typeface="+mj-lt"/>
                <a:cs typeface="Arial" pitchFamily="34" charset="0"/>
              </a:rPr>
              <a:t>DOLOR SIT AMET, </a:t>
            </a:r>
            <a:endParaRPr lang="ko-KR" altLang="en-US" sz="2800" dirty="0"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A7721-060B-4D35-93B3-42751B8F5D5A}"/>
              </a:ext>
            </a:extLst>
          </p:cNvPr>
          <p:cNvSpPr txBox="1"/>
          <p:nvPr/>
        </p:nvSpPr>
        <p:spPr>
          <a:xfrm flipH="1">
            <a:off x="539470" y="3683727"/>
            <a:ext cx="3397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8AE2F34-DD90-461C-ABB4-6CFDD009584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67E1A2A2-3862-4E80-B1FA-B62470154B48}"/>
              </a:ext>
            </a:extLst>
          </p:cNvPr>
          <p:cNvGrpSpPr/>
          <p:nvPr/>
        </p:nvGrpSpPr>
        <p:grpSpPr>
          <a:xfrm>
            <a:off x="5063146" y="2486637"/>
            <a:ext cx="2093802" cy="3477515"/>
            <a:chOff x="5063146" y="2486637"/>
            <a:chExt cx="2093802" cy="347751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6C7AC3-AE40-488D-B86C-40E08CBB6E48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ABE07C0-F276-48FC-AA7A-C46768907BCD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3BCE9F-5EE4-4CB7-8460-CEDC278225F9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444CF7-482F-49B2-ACF6-DCBCFAD6C6A2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661DCDC-E9B6-42C5-AC2C-A85D67A4E682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2488BC-EB0D-4F2B-AF99-2332E2029D45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DE8687-4FBB-4331-8D7A-AFBF2CC5F37F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9D08A2-4349-410D-B1AB-4F88B0EE84CC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B5292D-EDBE-4D5A-903A-70B0D0CF9940}"/>
              </a:ext>
            </a:extLst>
          </p:cNvPr>
          <p:cNvGrpSpPr/>
          <p:nvPr/>
        </p:nvGrpSpPr>
        <p:grpSpPr>
          <a:xfrm>
            <a:off x="7517921" y="1772817"/>
            <a:ext cx="3890657" cy="1384995"/>
            <a:chOff x="7517921" y="4901998"/>
            <a:chExt cx="3890657" cy="13849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30FFF3-8046-4C7A-8F64-B017549EE060}"/>
                </a:ext>
              </a:extLst>
            </p:cNvPr>
            <p:cNvSpPr txBox="1"/>
            <p:nvPr/>
          </p:nvSpPr>
          <p:spPr>
            <a:xfrm>
              <a:off x="9463250" y="4901998"/>
              <a:ext cx="1851293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75CB3E-2A61-43AD-91DE-BC90601242D2}"/>
                </a:ext>
              </a:extLst>
            </p:cNvPr>
            <p:cNvSpPr txBox="1"/>
            <p:nvPr/>
          </p:nvSpPr>
          <p:spPr>
            <a:xfrm>
              <a:off x="7517921" y="5271330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F9FD86-648B-4A87-9E26-E73C4F3A6DEB}"/>
              </a:ext>
            </a:extLst>
          </p:cNvPr>
          <p:cNvGrpSpPr/>
          <p:nvPr/>
        </p:nvGrpSpPr>
        <p:grpSpPr>
          <a:xfrm>
            <a:off x="753909" y="1772817"/>
            <a:ext cx="3890657" cy="1391091"/>
            <a:chOff x="753909" y="1772817"/>
            <a:chExt cx="3890657" cy="13910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F37470-9C4B-4FE9-AA56-AF522A194014}"/>
                </a:ext>
              </a:extLst>
            </p:cNvPr>
            <p:cNvSpPr txBox="1"/>
            <p:nvPr/>
          </p:nvSpPr>
          <p:spPr>
            <a:xfrm>
              <a:off x="847945" y="1772817"/>
              <a:ext cx="185129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20D448-86E9-4B27-BFEA-401C59B33C9C}"/>
                </a:ext>
              </a:extLst>
            </p:cNvPr>
            <p:cNvSpPr txBox="1"/>
            <p:nvPr/>
          </p:nvSpPr>
          <p:spPr>
            <a:xfrm>
              <a:off x="753909" y="2148245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F057E9-5F5B-4B94-B6E0-0B495B6B4DFE}"/>
              </a:ext>
            </a:extLst>
          </p:cNvPr>
          <p:cNvGrpSpPr/>
          <p:nvPr/>
        </p:nvGrpSpPr>
        <p:grpSpPr>
          <a:xfrm>
            <a:off x="1206158" y="4767626"/>
            <a:ext cx="3890657" cy="1384995"/>
            <a:chOff x="7517921" y="4901998"/>
            <a:chExt cx="3890657" cy="13849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97550E-8DC0-49BD-8098-98D87EB5EF4A}"/>
                </a:ext>
              </a:extLst>
            </p:cNvPr>
            <p:cNvSpPr txBox="1"/>
            <p:nvPr/>
          </p:nvSpPr>
          <p:spPr>
            <a:xfrm>
              <a:off x="9463250" y="4901998"/>
              <a:ext cx="1851293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114B4F-AB16-427F-95D1-32817034A7D1}"/>
                </a:ext>
              </a:extLst>
            </p:cNvPr>
            <p:cNvSpPr txBox="1"/>
            <p:nvPr/>
          </p:nvSpPr>
          <p:spPr>
            <a:xfrm>
              <a:off x="7517921" y="5271330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7A4B24-49D2-4DA3-BE67-63CD8384A3EF}"/>
              </a:ext>
            </a:extLst>
          </p:cNvPr>
          <p:cNvGrpSpPr/>
          <p:nvPr/>
        </p:nvGrpSpPr>
        <p:grpSpPr>
          <a:xfrm>
            <a:off x="7188598" y="4761530"/>
            <a:ext cx="3890657" cy="1391091"/>
            <a:chOff x="753909" y="1772817"/>
            <a:chExt cx="3890657" cy="13910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1548DF-DB31-4E05-B8C5-56A7D352E372}"/>
                </a:ext>
              </a:extLst>
            </p:cNvPr>
            <p:cNvSpPr txBox="1"/>
            <p:nvPr/>
          </p:nvSpPr>
          <p:spPr>
            <a:xfrm>
              <a:off x="847945" y="1772817"/>
              <a:ext cx="1851293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AA0355-A787-4CB0-AED5-DDC5D3D2FCF6}"/>
                </a:ext>
              </a:extLst>
            </p:cNvPr>
            <p:cNvSpPr txBox="1"/>
            <p:nvPr/>
          </p:nvSpPr>
          <p:spPr>
            <a:xfrm>
              <a:off x="753909" y="2148245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3E5F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4883</Words>
  <PresentationFormat>Широкоэкранный</PresentationFormat>
  <Paragraphs>570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Calibri</vt:lpstr>
      <vt:lpstr>FZShuTi</vt:lpstr>
      <vt:lpstr>HY견명조</vt:lpstr>
      <vt:lpstr>Wingdings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2026-03-05T15:49:38Z</dcterms:modified>
</cp:coreProperties>
</file>