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Древнейшие люди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Найдите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mtClean="0"/>
              <a:t>       Внезапно </a:t>
            </a:r>
            <a:r>
              <a:rPr lang="ru-RU" dirty="0" smtClean="0"/>
              <a:t>повалил сильный снег, все сразу продрогли, даже одежда из звериных шкур не могла защитить людей от холода. Наконец они спрятались в пещере. Тут же достали из-за пазух и стали жевать коренья, орехи и черствый хлеб. Вдруг все застыли от ужаса: к пещере приближался страшный хищник – огромный динозавр. Что будет дальше?! Узнать не удалось: звонок телефона разбудил мальчика.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/>
              <a:t>В чем главное </a:t>
            </a:r>
            <a:r>
              <a:rPr lang="ru-RU" sz="5400" u="sng" dirty="0" smtClean="0"/>
              <a:t>отличие</a:t>
            </a:r>
            <a:r>
              <a:rPr lang="ru-RU" sz="5400" dirty="0" smtClean="0"/>
              <a:t> человека от животного (обезьяны)?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143248"/>
            <a:ext cx="8229600" cy="3000396"/>
          </a:xfrm>
        </p:spPr>
        <p:txBody>
          <a:bodyPr/>
          <a:lstStyle/>
          <a:p>
            <a:r>
              <a:rPr lang="ru-RU" dirty="0" smtClean="0"/>
              <a:t>Ребята, СПАСИБО за урок!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1928826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sz="4400" u="sng" dirty="0" smtClean="0"/>
              <a:t>Д/З параграф  1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Древнейшие люди – это: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Древнейший - </a:t>
            </a:r>
          </a:p>
          <a:p>
            <a:pPr>
              <a:buNone/>
            </a:pPr>
            <a:r>
              <a:rPr lang="ru-RU" sz="3600" dirty="0" smtClean="0"/>
              <a:t> 1) Существовавший или возникший в далеком прошлом, очень давний</a:t>
            </a:r>
          </a:p>
          <a:p>
            <a:pPr>
              <a:buNone/>
            </a:pPr>
            <a:r>
              <a:rPr lang="ru-RU" sz="3600" dirty="0" smtClean="0"/>
              <a:t> 2) Очень старый </a:t>
            </a:r>
          </a:p>
          <a:p>
            <a:pPr algn="r">
              <a:buNone/>
            </a:pPr>
            <a:r>
              <a:rPr lang="ru-RU" sz="3600" dirty="0" smtClean="0"/>
              <a:t>Ожегов С.И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План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1. Внешность древнейшего человека</a:t>
            </a:r>
          </a:p>
          <a:p>
            <a:pPr>
              <a:buNone/>
            </a:pPr>
            <a:r>
              <a:rPr lang="ru-RU" dirty="0" smtClean="0"/>
              <a:t>    2. Занятия древнейших людей</a:t>
            </a:r>
          </a:p>
          <a:p>
            <a:pPr>
              <a:buNone/>
            </a:pPr>
            <a:r>
              <a:rPr lang="ru-RU" dirty="0" smtClean="0"/>
              <a:t>    3. Орудия труда древнейшего человека</a:t>
            </a:r>
          </a:p>
          <a:p>
            <a:pPr>
              <a:buNone/>
            </a:pPr>
            <a:r>
              <a:rPr lang="ru-RU" dirty="0" smtClean="0"/>
              <a:t>    4. Овладение огнем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Реконструкция внешности древнейшего человека</a:t>
            </a:r>
            <a:endParaRPr lang="ru-RU" dirty="0"/>
          </a:p>
        </p:txBody>
      </p:sp>
      <p:pic>
        <p:nvPicPr>
          <p:cNvPr id="4" name="Содержимое 3" descr="ngbbs50e83cadb736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8488" y="1600200"/>
            <a:ext cx="4307023" cy="47085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ngbbs50e83cadb736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357166"/>
            <a:ext cx="4140028" cy="452596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29132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Реконструкция – это воссоздание облика человека по сохранившимся остаткам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sz="4000" dirty="0" smtClean="0"/>
              <a:t>В чем главное </a:t>
            </a:r>
            <a:r>
              <a:rPr lang="ru-RU" sz="4000" u="sng" dirty="0" smtClean="0"/>
              <a:t>отличие</a:t>
            </a:r>
            <a:r>
              <a:rPr lang="ru-RU" sz="4000" dirty="0" smtClean="0"/>
              <a:t> человека от животного (обезьяны)?</a:t>
            </a:r>
            <a:endParaRPr lang="ru-RU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Занятия древнейших людей: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4000" dirty="0" smtClean="0"/>
              <a:t>СОБИРАТЕЛЬСТВО </a:t>
            </a:r>
          </a:p>
          <a:p>
            <a:r>
              <a:rPr lang="ru-RU" sz="4000" dirty="0" smtClean="0"/>
              <a:t>ОХОТА</a:t>
            </a:r>
            <a:endParaRPr lang="ru-RU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Public\Pictures\Sample Picture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500174"/>
            <a:ext cx="2286016" cy="2357454"/>
          </a:xfrm>
          <a:prstGeom prst="rect">
            <a:avLst/>
          </a:prstGeom>
          <a:noFill/>
        </p:spPr>
      </p:pic>
      <p:pic>
        <p:nvPicPr>
          <p:cNvPr id="1027" name="Picture 3" descr="C:\Users\Public\Pictures\Sample Pictures\Bifaz_de_Atapuerca_TG10_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428736"/>
            <a:ext cx="2143140" cy="24288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Первые орудия труда </a:t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Орудие труда  - это приспособление, инструмент, которым пользуются при какой-либо работе.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20_01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643174" y="2857496"/>
            <a:ext cx="3429024" cy="3543311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Найдите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Один </a:t>
            </a:r>
            <a:r>
              <a:rPr lang="ru-RU" dirty="0" smtClean="0"/>
              <a:t>школьник читал учебник и задремал. Приснилась ему Европа более 2 млн. л.н. </a:t>
            </a:r>
          </a:p>
          <a:p>
            <a:pPr>
              <a:buNone/>
            </a:pPr>
            <a:r>
              <a:rPr lang="ru-RU" dirty="0" smtClean="0"/>
              <a:t>        Вот </a:t>
            </a:r>
            <a:r>
              <a:rPr lang="ru-RU" dirty="0" smtClean="0"/>
              <a:t>движется группа похожих на обезьян людей. Все спешат уйти от непогоды – небо почернело от туч. Только двое веселых мальчишек отстают от остальных, увлеченно о чем-то разговаривая. «Хватит болтать!» – кричит на них вожак.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249</TotalTime>
  <Words>240</Words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Древнейшие люди</vt:lpstr>
      <vt:lpstr>Древнейшие люди – это:</vt:lpstr>
      <vt:lpstr>План урока</vt:lpstr>
      <vt:lpstr>Реконструкция внешности древнейшего человека</vt:lpstr>
      <vt:lpstr>Реконструкция – это воссоздание облика человека по сохранившимся остаткам</vt:lpstr>
      <vt:lpstr>Проблема урока</vt:lpstr>
      <vt:lpstr>  Занятия древнейших людей:  </vt:lpstr>
      <vt:lpstr>Первые орудия труда  Орудие труда  - это приспособление, инструмент, которым пользуются при какой-либо работе.</vt:lpstr>
      <vt:lpstr>Найдите ошибки</vt:lpstr>
      <vt:lpstr>Найдите ошибки</vt:lpstr>
      <vt:lpstr>Слайд 11</vt:lpstr>
      <vt:lpstr>Ребята, 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История</dc:creator>
  <cp:lastModifiedBy>История</cp:lastModifiedBy>
  <cp:revision>29</cp:revision>
  <dcterms:created xsi:type="dcterms:W3CDTF">2014-09-11T08:01:24Z</dcterms:created>
  <dcterms:modified xsi:type="dcterms:W3CDTF">2014-09-12T04:47:25Z</dcterms:modified>
</cp:coreProperties>
</file>