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ОБРАЗОВАНИЕ В РФ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886200"/>
            <a:ext cx="4429156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истории и обществознания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Лицей№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12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г.Химки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Виноградова О.В.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Целенаправленная познавательная деятельность людей по получению знаний, умений, навыков, их совершенствованию и передаче.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образования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Приобщение к достижениям цивилизации, ретрансляция и сохранение культурного достояния.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Конституция РФ</a:t>
            </a:r>
          </a:p>
          <a:p>
            <a:r>
              <a:rPr lang="ru-RU" dirty="0" smtClean="0"/>
              <a:t>ФЗ «Об образовании в РФ» № 273 от 21декабря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делится на: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ПРОФЕССИОНАЛЬНОЕ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Дошкольное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Среднее профессиональное образование</a:t>
                      </a:r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Начальное общее образование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Высшее образование (</a:t>
                      </a:r>
                      <a:r>
                        <a:rPr lang="ru-RU" dirty="0" err="1" smtClean="0"/>
                        <a:t>бакалавриат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Основное общее</a:t>
                      </a:r>
                      <a:r>
                        <a:rPr lang="ru-RU" baseline="0" dirty="0" smtClean="0"/>
                        <a:t>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Высшее образование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baseline="0" dirty="0" err="1" smtClean="0"/>
                        <a:t>специалитет</a:t>
                      </a:r>
                      <a:r>
                        <a:rPr lang="ru-RU" baseline="0" dirty="0" smtClean="0"/>
                        <a:t>, магистратура)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Среднее общее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Высшее образование – подготовка кадров высшей квалификации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делится на: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Дополнительное образование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Дополнительное образование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детей и взрослых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Дополнительное профессиональное 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получения образования в РФ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 организациях,</a:t>
                      </a:r>
                      <a:r>
                        <a:rPr lang="ru-RU" baseline="0" dirty="0" smtClean="0"/>
                        <a:t> осуществляющих образовательную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Вне организаций,</a:t>
                      </a:r>
                      <a:r>
                        <a:rPr lang="ru-RU" baseline="0" dirty="0" smtClean="0"/>
                        <a:t> осуществляющих образовательную деятельность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Очная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Семейное 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Очно-заочная</a:t>
                      </a:r>
                      <a:r>
                        <a:rPr lang="ru-RU" dirty="0" smtClean="0"/>
                        <a:t> форма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Самообразование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Заочная форма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dirty="0" smtClean="0"/>
              <a:t>Тенденции </a:t>
            </a:r>
            <a:br>
              <a:rPr lang="ru-RU" dirty="0" smtClean="0"/>
            </a:br>
            <a:r>
              <a:rPr lang="ru-RU" dirty="0" smtClean="0"/>
              <a:t>развития образования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Демократизация</a:t>
            </a:r>
          </a:p>
          <a:p>
            <a:r>
              <a:rPr lang="ru-RU" dirty="0" err="1" smtClean="0"/>
              <a:t>Гуманитаризация</a:t>
            </a:r>
            <a:endParaRPr lang="ru-RU" dirty="0" smtClean="0"/>
          </a:p>
          <a:p>
            <a:r>
              <a:rPr lang="ru-RU" dirty="0" err="1" smtClean="0"/>
              <a:t>Гуманизация</a:t>
            </a:r>
            <a:endParaRPr lang="ru-RU" dirty="0" smtClean="0"/>
          </a:p>
          <a:p>
            <a:r>
              <a:rPr lang="ru-RU" dirty="0" smtClean="0"/>
              <a:t>Компьютеризация</a:t>
            </a:r>
          </a:p>
          <a:p>
            <a:r>
              <a:rPr lang="ru-RU" dirty="0" smtClean="0"/>
              <a:t>Интернационализация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168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ОБРАЗОВАНИЕ В РФ</vt:lpstr>
      <vt:lpstr>Образование - это</vt:lpstr>
      <vt:lpstr>Цель образования - это</vt:lpstr>
      <vt:lpstr>Нормативно-правовая база </vt:lpstr>
      <vt:lpstr>Образование делится на:</vt:lpstr>
      <vt:lpstr>Образование делится на:</vt:lpstr>
      <vt:lpstr>Формы получения образования в РФ</vt:lpstr>
      <vt:lpstr>Тенденции  развития образования в РФ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В РФ</dc:title>
  <dc:creator>История</dc:creator>
  <cp:lastModifiedBy>История</cp:lastModifiedBy>
  <cp:revision>9</cp:revision>
  <dcterms:created xsi:type="dcterms:W3CDTF">2014-11-18T13:13:49Z</dcterms:created>
  <dcterms:modified xsi:type="dcterms:W3CDTF">2014-11-18T14:17:24Z</dcterms:modified>
</cp:coreProperties>
</file>