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ФАКТ : Примерно за 3 тысячи лет до н.э. царь Южного Египта подчинил Северный Египет, объединив всю страну. Повелителей всего Египта называют </a:t>
            </a:r>
            <a:r>
              <a:rPr lang="ru-RU" u="sng" dirty="0" smtClean="0"/>
              <a:t>фараонами</a:t>
            </a:r>
            <a:r>
              <a:rPr lang="ru-RU" dirty="0" smtClean="0"/>
              <a:t>. </a:t>
            </a:r>
            <a:r>
              <a:rPr lang="ru-RU" u="sng" dirty="0" smtClean="0"/>
              <a:t>Столицей</a:t>
            </a:r>
            <a:r>
              <a:rPr lang="ru-RU" dirty="0" smtClean="0"/>
              <a:t> египетского </a:t>
            </a:r>
            <a:r>
              <a:rPr lang="ru-RU" u="sng" dirty="0" smtClean="0"/>
              <a:t>государства</a:t>
            </a:r>
            <a:r>
              <a:rPr lang="ru-RU" dirty="0" smtClean="0"/>
              <a:t> стал город Мемфис.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Государство – это организация власти в обществе</a:t>
            </a:r>
          </a:p>
          <a:p>
            <a:pPr algn="ctr">
              <a:buNone/>
            </a:pPr>
            <a:r>
              <a:rPr lang="ru-RU" sz="3200" dirty="0" smtClean="0"/>
              <a:t> Признаки</a:t>
            </a:r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территория     царь        войско    казна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71670" y="3071810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679025" y="353615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106991" y="3536951"/>
            <a:ext cx="715174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72132" y="3071810"/>
            <a:ext cx="185738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     Один школьник читал учебник и задремал. Приснилась ему Европа более 5 млн. л.н.Вокруг простирается пустыня, красновато – жёлтые пески сменяются суровыми скалами. По этой земле несет свои воды одна из самых больших рек в мире – Лена. По берегам росли финиковые пальмы, душистые акации и высокий тростник- папирус. Течение реки встречало на своем пути скалы. Впадая в Черное море , река разделялась на несколько рукавов, образуя огромный треугольник – дельту. Вдали от реки изредка встречались островки зелени – маленькие пустыни. Китай – так называлась страна, которая располагалась на берегах Нила.</a:t>
            </a:r>
          </a:p>
          <a:p>
            <a:pPr algn="just">
              <a:buNone/>
            </a:pPr>
            <a:r>
              <a:rPr lang="ru-RU" dirty="0" smtClean="0"/>
              <a:t>           Вдруг резко зазвонил будильник. Мальчик проснулся и подумал: «Приснится же такое!»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Задание: найдите в тексте ошибки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Обоснуйте свой ответ на вопрос: </a:t>
            </a:r>
          </a:p>
          <a:p>
            <a:pPr algn="ctr">
              <a:buNone/>
            </a:pPr>
            <a:r>
              <a:rPr lang="ru-RU" sz="4400" dirty="0" smtClean="0"/>
              <a:t>Египет – дар Нила.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Домашнее задание:</a:t>
            </a:r>
          </a:p>
          <a:p>
            <a:pPr algn="ctr">
              <a:buNone/>
            </a:pPr>
            <a:r>
              <a:rPr lang="ru-RU" sz="4400" dirty="0" smtClean="0"/>
              <a:t>параграф 6.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СПАСИБО!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Государство на берегах Нила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Географическое положение Египта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Природно</a:t>
            </a:r>
            <a:r>
              <a:rPr lang="ru-RU" dirty="0" smtClean="0"/>
              <a:t> – климатические особенности Египта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Объединение Египта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План урока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Египет – дар Нила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Гипотеза: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стория\Desktop\viewe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072494" cy="58579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/>
              <a:t>Вставьте в текст недостающие слова.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   __________- так называлась страна, которая располагалась по берегам </a:t>
            </a:r>
            <a:r>
              <a:rPr lang="ru-RU" dirty="0" err="1" smtClean="0"/>
              <a:t>реки__________</a:t>
            </a:r>
            <a:r>
              <a:rPr lang="ru-RU" dirty="0" smtClean="0"/>
              <a:t> . Река </a:t>
            </a:r>
            <a:r>
              <a:rPr lang="ru-RU" dirty="0" err="1" smtClean="0"/>
              <a:t>_______течет</a:t>
            </a:r>
            <a:r>
              <a:rPr lang="ru-RU" dirty="0" smtClean="0"/>
              <a:t> от ________ порога до </a:t>
            </a:r>
            <a:r>
              <a:rPr lang="ru-RU" dirty="0" err="1" smtClean="0"/>
              <a:t>__________моря</a:t>
            </a:r>
            <a:r>
              <a:rPr lang="ru-RU" dirty="0" smtClean="0"/>
              <a:t>. Страна </a:t>
            </a:r>
            <a:r>
              <a:rPr lang="ru-RU" dirty="0" err="1" smtClean="0"/>
              <a:t>___________располагается</a:t>
            </a:r>
            <a:r>
              <a:rPr lang="ru-RU" dirty="0" smtClean="0"/>
              <a:t> на материке </a:t>
            </a:r>
            <a:r>
              <a:rPr lang="ru-RU" dirty="0" err="1" smtClean="0"/>
              <a:t>___________в</a:t>
            </a:r>
            <a:r>
              <a:rPr lang="ru-RU" dirty="0" smtClean="0"/>
              <a:t> (какой его части?)_____________.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Задание по теме</a:t>
            </a:r>
            <a:br>
              <a:rPr lang="ru-RU" sz="3600" b="1" dirty="0" smtClean="0"/>
            </a:br>
            <a:r>
              <a:rPr lang="ru-RU" sz="3600" b="1" dirty="0" smtClean="0"/>
              <a:t>«Географическое положение Египта»: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Истоки _______ находятся в </a:t>
            </a:r>
            <a:r>
              <a:rPr lang="ru-RU" dirty="0" err="1" smtClean="0"/>
              <a:t>Центральной___________</a:t>
            </a:r>
            <a:r>
              <a:rPr lang="ru-RU" dirty="0" smtClean="0"/>
              <a:t>. В начале лета там идут проливные дожди, тает снег на вершинах гор. Каждый год с июня – по </a:t>
            </a:r>
            <a:r>
              <a:rPr lang="ru-RU" dirty="0" err="1" smtClean="0"/>
              <a:t>__________начинается</a:t>
            </a:r>
            <a:r>
              <a:rPr lang="ru-RU" dirty="0" smtClean="0"/>
              <a:t> _________ Нила. Потоки воды несут с собой _____- частицы полусгнивших </a:t>
            </a:r>
            <a:r>
              <a:rPr lang="ru-RU" dirty="0" err="1" smtClean="0"/>
              <a:t>ратсений</a:t>
            </a:r>
            <a:r>
              <a:rPr lang="ru-RU" dirty="0" smtClean="0"/>
              <a:t> и красноватых горных пород. После </a:t>
            </a:r>
            <a:r>
              <a:rPr lang="ru-RU" dirty="0" err="1" smtClean="0"/>
              <a:t>_____________на</a:t>
            </a:r>
            <a:r>
              <a:rPr lang="ru-RU" dirty="0" smtClean="0"/>
              <a:t> полях осталась не только влага, но и плодородный _____.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Задание по теме </a:t>
            </a:r>
            <a:br>
              <a:rPr lang="ru-RU" sz="3200" b="1" dirty="0" smtClean="0"/>
            </a:br>
            <a:r>
              <a:rPr lang="ru-RU" sz="3200" b="1" dirty="0" smtClean="0"/>
              <a:t>«</a:t>
            </a:r>
            <a:r>
              <a:rPr lang="ru-RU" sz="3200" b="1" dirty="0" err="1" smtClean="0"/>
              <a:t>Природно</a:t>
            </a:r>
            <a:r>
              <a:rPr lang="ru-RU" sz="3200" b="1" dirty="0" smtClean="0"/>
              <a:t> – климатические особенности Египта»</a:t>
            </a:r>
            <a:br>
              <a:rPr lang="ru-RU" sz="3200" b="1" dirty="0" smtClean="0"/>
            </a:br>
            <a:r>
              <a:rPr lang="ru-RU" sz="3200" b="1" dirty="0" smtClean="0"/>
              <a:t>Вставьте недостающие слова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стория\Desktop\viewe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6450" y="1938337"/>
            <a:ext cx="4991100" cy="37433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Задание: заполните контурную карту «Древний Египет»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ФАКТ : Примерно за 3 тысячи лет до н.э. царь Южного Египта подчинил Северный </a:t>
            </a:r>
            <a:r>
              <a:rPr lang="ru-RU" dirty="0" smtClean="0"/>
              <a:t>Е</a:t>
            </a:r>
            <a:r>
              <a:rPr lang="ru-RU" dirty="0" smtClean="0"/>
              <a:t>гипет</a:t>
            </a:r>
            <a:r>
              <a:rPr lang="ru-RU" dirty="0" smtClean="0"/>
              <a:t>, объединив всю страну. Повелителей всего Египта называют фараонами. Столицей египетского государства стал город Мемфис.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Подчеркните в тексте незнакомые для вас слова.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 № 1 по теме «Объединение Египта»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379</Words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Государство на берегах Нила</vt:lpstr>
      <vt:lpstr>  План урока </vt:lpstr>
      <vt:lpstr>Гипотеза:</vt:lpstr>
      <vt:lpstr>Слайд 5</vt:lpstr>
      <vt:lpstr> Задание по теме «Географическое положение Египта»:  </vt:lpstr>
      <vt:lpstr>Задание по теме  «Природно – климатические особенности Египта» Вставьте недостающие слова </vt:lpstr>
      <vt:lpstr>Задание: заполните контурную карту «Древний Египет»</vt:lpstr>
      <vt:lpstr>Задание  № 1 по теме «Объединение Египта»</vt:lpstr>
      <vt:lpstr>Слайд 10</vt:lpstr>
      <vt:lpstr>Слайд 11</vt:lpstr>
      <vt:lpstr>Задание: найдите в тексте ошибки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История</dc:creator>
  <cp:lastModifiedBy>История</cp:lastModifiedBy>
  <cp:revision>15</cp:revision>
  <dcterms:created xsi:type="dcterms:W3CDTF">2014-09-30T12:40:42Z</dcterms:created>
  <dcterms:modified xsi:type="dcterms:W3CDTF">2014-09-30T14:44:26Z</dcterms:modified>
</cp:coreProperties>
</file>