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5CDC0-2150-477F-87D5-2BBFA8FEBDE6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EF87B-7F93-4EBE-92B2-748B5F4C6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0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EF87B-7F93-4EBE-92B2-748B5F4C685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9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AF28E10-C311-4176-BBC0-1583E47457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5D4A6-6707-4F7F-9EB8-EFA946EC8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07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8E10-C311-4176-BBC0-1583E47457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D4A6-6707-4F7F-9EB8-EFA946EC8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17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8E10-C311-4176-BBC0-1583E47457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D4A6-6707-4F7F-9EB8-EFA946EC8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8E10-C311-4176-BBC0-1583E47457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D4A6-6707-4F7F-9EB8-EFA946EC8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9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F28E10-C311-4176-BBC0-1583E47457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CE5D4A6-6707-4F7F-9EB8-EFA946EC8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291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8E10-C311-4176-BBC0-1583E47457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D4A6-6707-4F7F-9EB8-EFA946EC8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44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8E10-C311-4176-BBC0-1583E47457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D4A6-6707-4F7F-9EB8-EFA946EC8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7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8E10-C311-4176-BBC0-1583E47457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D4A6-6707-4F7F-9EB8-EFA946EC8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7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8E10-C311-4176-BBC0-1583E47457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D4A6-6707-4F7F-9EB8-EFA946EC8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5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28E10-C311-4176-BBC0-1583E47457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E5D4A6-6707-4F7F-9EB8-EFA946EC81B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874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AF28E10-C311-4176-BBC0-1583E47457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E5D4A6-6707-4F7F-9EB8-EFA946EC81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589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F28E10-C311-4176-BBC0-1583E47457E5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5D4A6-6707-4F7F-9EB8-EFA946EC8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8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6519" y="2440862"/>
            <a:ext cx="89466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Масленица</a:t>
            </a:r>
          </a:p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Усадьбе Донская рыба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09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8456" y="2967335"/>
            <a:ext cx="8315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741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163" y="2678949"/>
            <a:ext cx="4748213" cy="1997393"/>
          </a:xfrm>
        </p:spPr>
        <p:txBody>
          <a:bodyPr>
            <a:noAutofit/>
          </a:bodyPr>
          <a:lstStyle/>
          <a:p>
            <a:r>
              <a:rPr lang="ru-RU" sz="2400" dirty="0"/>
              <a:t>это уникальный туристский объект, посвящённый жителям реки Дон, обычаям донских рыбаков и рыболовному промыслу.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6361" y="653626"/>
            <a:ext cx="113127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Этнографический культурно-познавательный центр</a:t>
            </a:r>
          </a:p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«Усадьба Донская Рыба»</a:t>
            </a:r>
          </a:p>
        </p:txBody>
      </p:sp>
      <p:pic>
        <p:nvPicPr>
          <p:cNvPr id="1028" name="Picture 4" descr="https://sun9-80.userapi.com/impg/aizwctclZfUNG8SWc0dhuiaE2XD5TJ8YE_kebA/MmItiJ1GAwM.jpg?size=1280x960&amp;quality=95&amp;sign=e470797778751280e70a05b9525c677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30" y="1961109"/>
            <a:ext cx="5972176" cy="447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8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3250" y="2107363"/>
            <a:ext cx="5862638" cy="2911793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000" dirty="0"/>
              <a:t>Музей был открыт 30 апреля 2019 года. Целью создателя было желание познакомить подрастающее поколение с историей родного края, донскими водами и их обитателями. Позже была разработана обширная программа для гостей всех возрастов.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917691"/>
            <a:ext cx="5291138" cy="52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010" y="388620"/>
            <a:ext cx="6234113" cy="198310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Сегодня в Усадьбе можно узнать о развитии рыболовецкого хозяйства на Дону, истории донского рыболовства, тематических традициях и казачьих обычаях. Помимо лекций, посетителям доступны интересные мастер-классы и множество развлечений, связанных с укладами Донского края.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938711" y="4254818"/>
            <a:ext cx="6234113" cy="1983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Арсенал музея насчитывает свыше 100 экспонатов чучел рыб, обитающих в водоемах региона, орудия лова, фотографии-свидетельства рыбного промысла в период 50-60-х годов прошлого века и эксклюзивные видеоматериалы о речных обитателях.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4" y="388620"/>
            <a:ext cx="4867275" cy="3650456"/>
          </a:xfrm>
          <a:prstGeom prst="rect">
            <a:avLst/>
          </a:prstGeom>
        </p:spPr>
      </p:pic>
      <p:pic>
        <p:nvPicPr>
          <p:cNvPr id="2050" name="Picture 2" descr="https://sun9-64.userapi.com/impg/_e4iVfXXz9mN6C0cvu4zOjeTci5ClmXxIlF0GQ/SypevvBrVs8.jpg?size=1080x1080&amp;quality=95&amp;sign=dbb412c8a622be46ecd5f554f970436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0" y="2371725"/>
            <a:ext cx="4112896" cy="41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92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4" y="509848"/>
            <a:ext cx="5749637" cy="2025534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ru-RU" dirty="0"/>
              <a:t>Во время экскурсии вас ожидает не только осмотр чучел рыб, но и интересные мастер-классы, лекции, из которых вы сможете почерпнуть множество любопытных фактов и историй о донских водах и их обитателях. Сотрудники музея с радостью поделятся своими знаниями и ответят на все ваши вопросы.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6" y="2646218"/>
            <a:ext cx="5354783" cy="3840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683732"/>
            <a:ext cx="5209310" cy="370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4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186" y="653626"/>
            <a:ext cx="11287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Мастер-класс по росписи рыбки своей мечты</a:t>
            </a:r>
            <a:endParaRPr lang="ru-RU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Объект 1"/>
          <p:cNvSpPr>
            <a:spLocks noGrp="1"/>
          </p:cNvSpPr>
          <p:nvPr>
            <p:ph idx="1"/>
          </p:nvPr>
        </p:nvSpPr>
        <p:spPr>
          <a:xfrm>
            <a:off x="399186" y="1742900"/>
            <a:ext cx="5308887" cy="4311535"/>
          </a:xfrm>
        </p:spPr>
        <p:txBody>
          <a:bodyPr>
            <a:noAutofit/>
          </a:bodyPr>
          <a:lstStyle/>
          <a:p>
            <a:r>
              <a:rPr lang="ru-RU" dirty="0"/>
              <a:t>В нашем музее живут знания, творчество и веселье. Поэтому  у нас всегда интересно! </a:t>
            </a:r>
          </a:p>
          <a:p>
            <a:r>
              <a:rPr lang="ru-RU" dirty="0"/>
              <a:t>Творческие мастер-классы особенно полезны для современных детей. Задания помогают развить воображение, приобщиться к национальной культуре, пробудить интерес к истории и природе.⠀</a:t>
            </a:r>
          </a:p>
          <a:p>
            <a:r>
              <a:rPr lang="ru-RU" dirty="0"/>
              <a:t>На мастер-классе  можно  проявить свои способности с опытным художником и уехать домой с уникальным сувениром сделанным своими руками.</a:t>
            </a:r>
          </a:p>
          <a:p>
            <a:r>
              <a:rPr lang="ru-RU" dirty="0"/>
              <a:t>С таким подарком воспоминания и знания на долго останутся в вашей памяти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16"/>
          <a:stretch/>
        </p:blipFill>
        <p:spPr>
          <a:xfrm>
            <a:off x="5814587" y="1537698"/>
            <a:ext cx="6024122" cy="472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9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39763" y="251844"/>
            <a:ext cx="64059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Праздник Масленица</a:t>
            </a:r>
          </a:p>
        </p:txBody>
      </p:sp>
      <p:sp>
        <p:nvSpPr>
          <p:cNvPr id="8" name="Объект 1"/>
          <p:cNvSpPr>
            <a:spLocks noGrp="1"/>
          </p:cNvSpPr>
          <p:nvPr>
            <p:ph idx="1"/>
          </p:nvPr>
        </p:nvSpPr>
        <p:spPr>
          <a:xfrm>
            <a:off x="192247" y="1021285"/>
            <a:ext cx="4324687" cy="4477791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С чего начинается весна? Конечно, с проводов зимы. В нашем музее празднование Масленицы стало хорошей и доброй традицией. Масленица - веселый, шумный и любимый народный праздник. В масленичную неделю люди провожают зиму и встречают весну. Символами этого праздника считаются солнце, блины и чучело Масленицы. Все дети знают про Масленицу, про блины, которые нужно есть, и про чучело, которое нужно сжигать. Но знать это одно, а увидеть, а еще лучше поучаствовать в этом - совсем другое дело.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4" y="1021285"/>
            <a:ext cx="4728750" cy="35539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28" y="3260180"/>
            <a:ext cx="4340822" cy="32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1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178" y="334971"/>
            <a:ext cx="11809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Традиционное казачье чаепитие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2926" y="1269693"/>
            <a:ext cx="794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Важной частью программы является традиционное казачье чаепитие с пирогами и блинами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3" y="1927416"/>
            <a:ext cx="3175477" cy="4223541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3" y="1916024"/>
            <a:ext cx="3347263" cy="422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52" y="1916023"/>
            <a:ext cx="3378833" cy="422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7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>
            <a:extLst>
              <a:ext uri="{FF2B5EF4-FFF2-40B4-BE49-F238E27FC236}">
                <a16:creationId xmlns:a16="http://schemas.microsoft.com/office/drawing/2014/main" id="{6DA839F4-2620-4CC6-AA20-F76D8D458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45" y="1482570"/>
            <a:ext cx="11155709" cy="4650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Стоимость программы  для групп:</a:t>
            </a:r>
          </a:p>
          <a:p>
            <a:r>
              <a:rPr lang="ru-RU" sz="2400" dirty="0">
                <a:solidFill>
                  <a:srgbClr val="C00000"/>
                </a:solidFill>
              </a:rPr>
              <a:t>18+1 Учитель 1500 руб./человек</a:t>
            </a:r>
          </a:p>
          <a:p>
            <a:r>
              <a:rPr lang="ru-RU" sz="2400" dirty="0">
                <a:solidFill>
                  <a:srgbClr val="C00000"/>
                </a:solidFill>
              </a:rPr>
              <a:t>28+1 Учитель - 1400 с человека</a:t>
            </a:r>
          </a:p>
          <a:p>
            <a:r>
              <a:rPr lang="ru-RU" sz="2400" dirty="0">
                <a:solidFill>
                  <a:srgbClr val="C00000"/>
                </a:solidFill>
              </a:rPr>
              <a:t>45 +2 учителя -1300 с человека</a:t>
            </a:r>
          </a:p>
          <a:p>
            <a:pPr marL="0" indent="0">
              <a:buNone/>
            </a:pPr>
            <a:endParaRPr lang="ru-RU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dirty="0"/>
              <a:t>В стоимость входит: посещение музея Донская Рыба и экскурсия, новогодняя программа,  которую проводят актеры с профессиональной аппаратурой, мастер-класс, чаепитие с пирогами, трансфер от школы туда и обратно, уведомление в гаи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66F3BD-0909-43FF-904D-5D716210DFAA}"/>
              </a:ext>
            </a:extLst>
          </p:cNvPr>
          <p:cNvSpPr/>
          <p:nvPr/>
        </p:nvSpPr>
        <p:spPr>
          <a:xfrm>
            <a:off x="4354602" y="251844"/>
            <a:ext cx="33762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Стоимость</a:t>
            </a:r>
          </a:p>
        </p:txBody>
      </p:sp>
    </p:spTree>
    <p:extLst>
      <p:ext uri="{BB962C8B-B14F-4D97-AF65-F5344CB8AC3E}">
        <p14:creationId xmlns:p14="http://schemas.microsoft.com/office/powerpoint/2010/main" val="4236123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151</TotalTime>
  <Words>444</Words>
  <Application>Microsoft Office PowerPoint</Application>
  <PresentationFormat>Широкоэкранный</PresentationFormat>
  <Paragraphs>27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Garamond</vt:lpstr>
      <vt:lpstr>verdana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Настройка</cp:lastModifiedBy>
  <cp:revision>15</cp:revision>
  <dcterms:created xsi:type="dcterms:W3CDTF">2022-10-20T12:16:34Z</dcterms:created>
  <dcterms:modified xsi:type="dcterms:W3CDTF">2022-11-02T13:13:52Z</dcterms:modified>
</cp:coreProperties>
</file>