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BA895B-8B04-46B0-B2AA-3B178766FD7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6E804D-75BD-4AC6-925C-DC88F356DC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/>
          <a:lstStyle/>
          <a:p>
            <a:r>
              <a:rPr lang="ru-RU" dirty="0" smtClean="0"/>
              <a:t>70-летию Великой Победы посвящается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08912" cy="21042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Урок-презентация </a:t>
            </a:r>
          </a:p>
          <a:p>
            <a:r>
              <a:rPr lang="ru-RU" sz="3600" b="1" i="1" dirty="0" smtClean="0">
                <a:latin typeface="Georgia" panose="02040502050405020303" pitchFamily="18" charset="0"/>
              </a:rPr>
              <a:t>«Наши деды – участники Великой Отечественной войны»</a:t>
            </a:r>
            <a:endParaRPr lang="ru-RU" sz="3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3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9 мая(2015)\IMG_20150509_113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55206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«ВЕЛИКАЯ ВОЙНА»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Была война в сороковых,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Там на смерть дрались за свободу,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то, чтоб не было невзгоды,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то, чтоб не было войны.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На минах танки подрывались,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Солдаты на смерть там сражались.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в восемнадцать лет свои,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нас отдали жизнь они.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То, что случилось, не забудем,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до конца мы помнить будем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Про подвиг тот в сороковых,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Про тех, кого уж нет в живых.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/>
              <a:t>Иван Ващенко.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5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04864"/>
            <a:ext cx="7408333" cy="44253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Давно ушла от вас война.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Седыми стали ветераны.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сорок пятая весна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Доныне лечит ваши раны.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Вы отстояли мир в боях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 врагом жестоким и коварным.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навсегда в людских сердцах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Ваш подвиг будет легендарным.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сколько весен не пройдет –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Одну мы помнить будем свято.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Весну, которую народ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Великой сделал в сорок пятом.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Автор</a:t>
            </a:r>
            <a:r>
              <a:rPr lang="ru-RU" dirty="0"/>
              <a:t>: </a:t>
            </a:r>
            <a:r>
              <a:rPr lang="ru-RU" i="1" dirty="0"/>
              <a:t>Борис Новиков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8305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24536" cy="66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27687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Рябчич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Ольга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Учащаяся 5 «А» класса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СОШ №5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7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24744"/>
            <a:ext cx="56886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Мои родители бережно собирают и хранят фотографии и документы военных и послевоенных лет своих дедушек. В этом году мы празднуем 70-летие Великой Победы и очень хочется рассказать о моих прадедах – участниках Великой Отечественной войны.</a:t>
            </a:r>
          </a:p>
          <a:p>
            <a:r>
              <a:rPr lang="ru-RU" dirty="0"/>
              <a:t>	</a:t>
            </a:r>
            <a:r>
              <a:rPr lang="ru-RU" sz="2000" b="1" dirty="0" err="1" smtClean="0">
                <a:solidFill>
                  <a:srgbClr val="FF0000"/>
                </a:solidFill>
              </a:rPr>
              <a:t>Рябчич</a:t>
            </a:r>
            <a:r>
              <a:rPr lang="ru-RU" sz="2000" b="1" dirty="0" smtClean="0">
                <a:solidFill>
                  <a:srgbClr val="FF0000"/>
                </a:solidFill>
              </a:rPr>
              <a:t> Тарас Кириллович родился в 1908 году на Украине, участвовал в Финской войне. В 1941 году призван на службу, был сапером, освобождал Европу от фашистских захватчиков. При освобождении Чехословакии подорвался на мине в мае 1945 года. Похоронен возле костела.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станицах </a:t>
            </a:r>
            <a:r>
              <a:rPr lang="ru-RU" sz="2000" b="1" dirty="0" err="1" smtClean="0">
                <a:solidFill>
                  <a:srgbClr val="FF0000"/>
                </a:solidFill>
              </a:rPr>
              <a:t>Бодановская</a:t>
            </a:r>
            <a:r>
              <a:rPr lang="ru-RU" sz="2000" b="1" dirty="0" smtClean="0">
                <a:solidFill>
                  <a:srgbClr val="FF0000"/>
                </a:solidFill>
              </a:rPr>
              <a:t>  и </a:t>
            </a:r>
            <a:r>
              <a:rPr lang="ru-RU" sz="2000" b="1" dirty="0" err="1" smtClean="0">
                <a:solidFill>
                  <a:srgbClr val="FF0000"/>
                </a:solidFill>
              </a:rPr>
              <a:t>Духовницкая</a:t>
            </a:r>
            <a:r>
              <a:rPr lang="ru-RU" sz="2000" b="1" dirty="0" smtClean="0">
                <a:solidFill>
                  <a:srgbClr val="FF0000"/>
                </a:solidFill>
              </a:rPr>
              <a:t> установлены памятники воинам, погибшим в Великой Отечественной войне, на которых есть имя – </a:t>
            </a:r>
            <a:r>
              <a:rPr lang="ru-RU" sz="2000" b="1" dirty="0" err="1" smtClean="0">
                <a:solidFill>
                  <a:srgbClr val="FF0000"/>
                </a:solidFill>
              </a:rPr>
              <a:t>Рябчич</a:t>
            </a:r>
            <a:r>
              <a:rPr lang="ru-RU" sz="2000" b="1" dirty="0" smtClean="0">
                <a:solidFill>
                  <a:srgbClr val="FF0000"/>
                </a:solidFill>
              </a:rPr>
              <a:t> Тарас Кириллович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	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dirty="0"/>
              <a:t>	</a:t>
            </a:r>
          </a:p>
        </p:txBody>
      </p:sp>
      <p:pic>
        <p:nvPicPr>
          <p:cNvPr id="3074" name="Picture 2" descr="http://reenactors-krim.info/useralbums/1898/standalone?embedde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59" y="1700808"/>
            <a:ext cx="3211698" cy="47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4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err="1" smtClean="0"/>
              <a:t>Брикунов</a:t>
            </a:r>
            <a:r>
              <a:rPr lang="ru-RU" b="1" dirty="0" smtClean="0"/>
              <a:t> Петр Сидорович защищал Москву, был командиром танка, в бою танк был подорван и Петр Сидорович потерял ногу. Награды за Оборону вручали в Кремле, лично </a:t>
            </a:r>
            <a:r>
              <a:rPr lang="ru-RU" b="1" dirty="0" err="1" smtClean="0"/>
              <a:t>М.И.Калининым</a:t>
            </a:r>
            <a:r>
              <a:rPr lang="ru-RU" b="1" dirty="0" smtClean="0"/>
              <a:t>. </a:t>
            </a:r>
          </a:p>
          <a:p>
            <a:r>
              <a:rPr lang="ru-RU" dirty="0"/>
              <a:t>	</a:t>
            </a:r>
            <a:endParaRPr lang="ru-RU" dirty="0"/>
          </a:p>
        </p:txBody>
      </p:sp>
      <p:pic>
        <p:nvPicPr>
          <p:cNvPr id="2050" name="Picture 2" descr="http://img15.hostingpics.net/pics/191093sdkf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282002" cy="32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379944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Черва Василий Дмитриевич – это папа моей бабушки. Родился в 1909 году в городе Уфе. Принял военную присягу при 3-м стрелковом полку в августе 1941 года, в звании сержанта – помощник командира взвода по август 1943 года. Принимал участие в войне с японскими империалистами в составе 198-го кавалерийского полка с августа 1943 года по август 1946 года. Награжден медалью «За победу над Японией»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70716"/>
            <a:ext cx="62347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По линии мамы мои прадеды – Килов Петр Иванович и Гладких Яков Алексеевич.</a:t>
            </a:r>
          </a:p>
          <a:p>
            <a:r>
              <a:rPr lang="ru-RU" b="1" dirty="0"/>
              <a:t>	</a:t>
            </a:r>
            <a:r>
              <a:rPr lang="ru-RU" b="1" dirty="0" smtClean="0"/>
              <a:t>Килов Петр Иванович родился в Казахстане в 1911 году, воевал в составе второго Украинского фронта под командованием маршала Советского Союза </a:t>
            </a:r>
            <a:r>
              <a:rPr lang="ru-RU" b="1" dirty="0" err="1" smtClean="0"/>
              <a:t>И.С.Конева</a:t>
            </a:r>
            <a:r>
              <a:rPr lang="ru-RU" b="1" dirty="0" smtClean="0"/>
              <a:t>. Мой прадед был водителем, подвозил боеприпасы, продовольствие, доставлял раненых в мед. части. Петр Иванович прошел с боями через всю Европу до Берлина без ранений.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Гладких Яков Алексеевич  родился под Новосибирском  15 марта 1911 года. Воевал в составе 55-го стрелкового полка санитаром в </a:t>
            </a:r>
            <a:r>
              <a:rPr lang="ru-RU" b="1" dirty="0" err="1" smtClean="0">
                <a:solidFill>
                  <a:srgbClr val="FF0000"/>
                </a:solidFill>
              </a:rPr>
              <a:t>мед.сан.части</a:t>
            </a:r>
            <a:r>
              <a:rPr lang="ru-RU" b="1" dirty="0" smtClean="0">
                <a:solidFill>
                  <a:srgbClr val="FF0000"/>
                </a:solidFill>
              </a:rPr>
              <a:t>. В июле 1943 года мой прадед Яков Алексеевич воевал в обороне за Прохоровку на Курской Дуге. Это переломное сражение - начало наступления Советских войск. Яков Алексеевич был ранен в бою. За мужество и героизм награжден медалью «За Отвагу». Прошел с боями всю войну, освобождал Польшу, Чехословакию, Венгрию. С войсками Советской Армии дошел до Берлина.</a:t>
            </a:r>
          </a:p>
          <a:p>
            <a:r>
              <a:rPr lang="ru-RU" b="1" dirty="0"/>
              <a:t>	</a:t>
            </a:r>
            <a:endParaRPr lang="ru-RU" dirty="0"/>
          </a:p>
        </p:txBody>
      </p:sp>
      <p:pic>
        <p:nvPicPr>
          <p:cNvPr id="4098" name="Picture 2" descr="http://rom.degtyarev.cont.ws/view.php?uploads/posts/86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2" b="16593"/>
          <a:stretch/>
        </p:blipFill>
        <p:spPr bwMode="auto">
          <a:xfrm rot="5400000">
            <a:off x="5061990" y="2621017"/>
            <a:ext cx="5578282" cy="258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2717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 окончания войны мои прадеды активно работали и восстанавливали послевоенную страну, осваивали Целину.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горжусь моими родными и сохраню нашу семейную историю.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24" y="2780928"/>
            <a:ext cx="5053496" cy="39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1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626444" cy="34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60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79634" y="6752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089610"/>
            <a:ext cx="6120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Тельнова Анжелика</a:t>
            </a:r>
          </a:p>
          <a:p>
            <a:r>
              <a:rPr lang="ru-RU" b="1" dirty="0" smtClean="0"/>
              <a:t>Ученица 6 «В» класса МБОУ СОШ №5 рассказывает о своем прадеде: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Наша семья хранит память о прадеде Николаенко Николае </a:t>
            </a:r>
            <a:r>
              <a:rPr lang="ru-RU" b="1" dirty="0" err="1" smtClean="0">
                <a:solidFill>
                  <a:srgbClr val="FF0000"/>
                </a:solidFill>
              </a:rPr>
              <a:t>Евтихиевече</a:t>
            </a:r>
            <a:r>
              <a:rPr lang="ru-RU" b="1" dirty="0" smtClean="0">
                <a:solidFill>
                  <a:srgbClr val="FF0000"/>
                </a:solidFill>
              </a:rPr>
              <a:t>., который с ноября 1939 года был призван в ряды РККА, </a:t>
            </a:r>
            <a:r>
              <a:rPr lang="ru-RU" b="1" dirty="0">
                <a:solidFill>
                  <a:srgbClr val="FF0000"/>
                </a:solidFill>
              </a:rPr>
              <a:t>в 1941 году сразу после военного училища призван на фронт. Воевал в должности Командира инженерной роты 250 армейского моторизированного инженерного батальона. Принимал участие в боевых действиях на </a:t>
            </a:r>
            <a:r>
              <a:rPr lang="ru-RU" b="1" dirty="0" smtClean="0">
                <a:solidFill>
                  <a:srgbClr val="FF0000"/>
                </a:solidFill>
              </a:rPr>
              <a:t>Западном, Юго-Западном, Степном, </a:t>
            </a:r>
            <a:r>
              <a:rPr lang="ru-RU" b="1" dirty="0">
                <a:solidFill>
                  <a:srgbClr val="FF000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Втором Украинском фронтах, </a:t>
            </a:r>
            <a:r>
              <a:rPr lang="ru-RU" b="1" dirty="0">
                <a:solidFill>
                  <a:srgbClr val="FF0000"/>
                </a:solidFill>
              </a:rPr>
              <a:t>окончание войны встретил в Германии.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НАГРАЖДЕН: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орденами и медалями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По окончании войны </a:t>
            </a:r>
            <a:r>
              <a:rPr lang="ru-RU" b="1" dirty="0" smtClean="0">
                <a:solidFill>
                  <a:srgbClr val="FF0000"/>
                </a:solidFill>
              </a:rPr>
              <a:t>продолжил службу  вооруженных силах СССР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Демобилизован в звании подполковника в 1995 году. Умер 9 мая 2005 года в день празднования 60-летия Победы в Великой </a:t>
            </a:r>
            <a:r>
              <a:rPr lang="ru-RU" b="1" dirty="0" smtClean="0">
                <a:solidFill>
                  <a:srgbClr val="FF0000"/>
                </a:solidFill>
              </a:rPr>
              <a:t>Отечественной  войне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06" y="1772816"/>
            <a:ext cx="335594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27817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Шахбазян</a:t>
            </a:r>
            <a:r>
              <a:rPr lang="ru-RU" b="1" dirty="0" smtClean="0"/>
              <a:t> Офелия, ученица 6 «В» класса МБОУ СОШ №5 рассказывает о своем прадеде: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	Родился </a:t>
            </a:r>
            <a:r>
              <a:rPr lang="ru-RU" b="1" dirty="0">
                <a:solidFill>
                  <a:srgbClr val="FF0000"/>
                </a:solidFill>
              </a:rPr>
              <a:t>в 1920г. в г. </a:t>
            </a:r>
            <a:r>
              <a:rPr lang="ru-RU" b="1" dirty="0" smtClean="0">
                <a:solidFill>
                  <a:srgbClr val="FF0000"/>
                </a:solidFill>
              </a:rPr>
              <a:t>Ереване. </a:t>
            </a:r>
            <a:r>
              <a:rPr lang="ru-RU" b="1" dirty="0">
                <a:solidFill>
                  <a:srgbClr val="FF0000"/>
                </a:solidFill>
              </a:rPr>
              <a:t>Окончил Ереванскую школу им </a:t>
            </a:r>
            <a:r>
              <a:rPr lang="ru-RU" b="1" dirty="0" err="1">
                <a:solidFill>
                  <a:srgbClr val="FF0000"/>
                </a:solidFill>
              </a:rPr>
              <a:t>Ачаряна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1940-1944 гг. служил в Советской Армии. </a:t>
            </a:r>
            <a:r>
              <a:rPr lang="ru-RU" b="1" dirty="0" smtClean="0">
                <a:solidFill>
                  <a:srgbClr val="FF0000"/>
                </a:solidFill>
              </a:rPr>
              <a:t>	Принимал </a:t>
            </a:r>
            <a:r>
              <a:rPr lang="ru-RU" b="1" dirty="0">
                <a:solidFill>
                  <a:srgbClr val="FF0000"/>
                </a:solidFill>
              </a:rPr>
              <a:t>участие в боевых действиях на Ленинградском фронте. 900 дней находился в блокадном Ленинграде. Награжден орденом Отечественной войны I степени, 12 медалями и почетными </a:t>
            </a:r>
            <a:r>
              <a:rPr lang="ru-RU" b="1" dirty="0" smtClean="0">
                <a:solidFill>
                  <a:srgbClr val="FF0000"/>
                </a:solidFill>
              </a:rPr>
              <a:t>грамотами. </a:t>
            </a:r>
            <a:r>
              <a:rPr lang="ru-RU" b="1" dirty="0">
                <a:solidFill>
                  <a:srgbClr val="FF0000"/>
                </a:solidFill>
              </a:rPr>
              <a:t>Умер 2001 году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Наша семья чтит память  о героическом деде.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20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306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70-летию Великой Победы посвящается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Великой Победы посвящается</dc:title>
  <dc:creator>1</dc:creator>
  <cp:lastModifiedBy>1</cp:lastModifiedBy>
  <cp:revision>7</cp:revision>
  <dcterms:created xsi:type="dcterms:W3CDTF">2015-11-02T12:33:00Z</dcterms:created>
  <dcterms:modified xsi:type="dcterms:W3CDTF">2015-11-02T13:43:16Z</dcterms:modified>
</cp:coreProperties>
</file>