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9" r:id="rId19"/>
    <p:sldId id="276" r:id="rId20"/>
    <p:sldId id="274" r:id="rId21"/>
    <p:sldId id="275" r:id="rId22"/>
    <p:sldId id="278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56B81BC-2872-45F0-8FB4-A989E3C0E655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B2D2C0E-B269-4460-B0B1-65D2345249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7554" y="571480"/>
            <a:ext cx="5357850" cy="522186"/>
          </a:xfrm>
        </p:spPr>
        <p:txBody>
          <a:bodyPr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центр развития ребенка детский сад №31</a:t>
            </a:r>
            <a:b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г.Яровое  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88" y="2571744"/>
            <a:ext cx="5929354" cy="8572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Путешествие в мир денег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рамках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проектной деятельности с детьми подготовительного к 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школе возраста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пк\OneDrive\Рабочий стол\наш уголокденьги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2375756" cy="316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методические   пособия</a:t>
            </a:r>
            <a:endParaRPr lang="ru-RU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17" t="36909" r="17717" b="22146"/>
          <a:stretch>
            <a:fillRect/>
          </a:stretch>
        </p:blipFill>
        <p:spPr bwMode="auto">
          <a:xfrm>
            <a:off x="282645" y="1502584"/>
            <a:ext cx="7932693" cy="402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686700" cy="82294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Центр финансовой грамотности</a:t>
            </a:r>
            <a:endParaRPr lang="ru-RU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0" name="Picture 2" descr="C:\Users\пк\OneDrive\Рабочий стол\наш уголокденьги\i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500174"/>
            <a:ext cx="3634979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пк\OneDrive\Рабочий стол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357430"/>
            <a:ext cx="3933398" cy="2950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Мини – музей «Деньги»</a:t>
            </a:r>
            <a:endParaRPr lang="ru-RU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194" name="Picture 2" descr="C:\Users\пк\OneDrive\Рабочий стол\наш уголокденьги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37537"/>
            <a:ext cx="3820414" cy="5093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пк\OneDrive\Рабочий стол\наш уголокденьги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09" y="1250142"/>
            <a:ext cx="3786215" cy="5048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Лэпбук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«ЛУЧИК ДЕТСТВА»</a:t>
            </a:r>
            <a:endParaRPr lang="ru-RU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218" name="Picture 2" descr="C:\Users\пк\OneDrive\Рабочий стол\наш уголокденьги\i (1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865" y="1357298"/>
            <a:ext cx="6667547" cy="500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785794"/>
            <a:ext cx="30334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…Лэпбук </a:t>
            </a:r>
            <a:r>
              <a:rPr lang="ru-RU" sz="28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приготовили с мамой мы </a:t>
            </a:r>
            <a:r>
              <a:rPr lang="ru-RU" sz="2800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сами.</a:t>
            </a:r>
            <a:endParaRPr lang="ru-RU" sz="28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Сами своими </a:t>
            </a:r>
            <a:r>
              <a:rPr lang="ru-RU" sz="2800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руками. </a:t>
            </a:r>
            <a:endParaRPr lang="ru-RU" sz="28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Книжка </a:t>
            </a:r>
            <a:r>
              <a:rPr lang="ru-RU" sz="2800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800" dirty="0" err="1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лэпбук</a:t>
            </a:r>
            <a:r>
              <a:rPr lang="ru-RU" sz="2800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нам поможет </a:t>
            </a:r>
            <a:r>
              <a:rPr lang="ru-RU" sz="2800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понять. </a:t>
            </a:r>
            <a:endParaRPr lang="ru-RU" sz="28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Как решенья </a:t>
            </a:r>
            <a:r>
              <a:rPr lang="ru-RU" sz="2800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принимать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28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ресурсы </a:t>
            </a:r>
            <a:r>
              <a:rPr lang="ru-RU" sz="2800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сберегать…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242" name="Picture 2" descr="C:\Users\пк\OneDrive\Рабочий стол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642918"/>
            <a:ext cx="3672408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8104984" cy="66574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«Какими они были – первые деньги?»</a:t>
            </a:r>
            <a:endParaRPr lang="ru-RU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4228505" cy="317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9904" y="3352428"/>
            <a:ext cx="4674096" cy="350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239000" cy="60863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Сюжетно-ролевая  игра «Банк»</a:t>
            </a:r>
            <a:endParaRPr lang="ru-RU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714620"/>
            <a:ext cx="4704523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3672408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500562" cy="3375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357298"/>
            <a:ext cx="3933360" cy="5244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3634979" cy="48466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3786182" y="857232"/>
            <a:ext cx="40005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 деньгами спокойно и радостно жить </a:t>
            </a:r>
            <a:endParaRPr lang="ru-RU" sz="24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Но где-то ведь надо те деньги хранить </a:t>
            </a:r>
            <a:endParaRPr lang="ru-RU" sz="24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Для этого созданы банки </a:t>
            </a:r>
            <a:endParaRPr lang="ru-RU" sz="2400" dirty="0" smtClean="0">
              <a:solidFill>
                <a:prstClr val="black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(конечно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те банки не склянки)  </a:t>
            </a:r>
            <a:endParaRPr lang="ru-RU" sz="24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банке крепкие двери и окна </a:t>
            </a:r>
            <a:endParaRPr lang="ru-RU" sz="24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 охрана у входа стоит </a:t>
            </a:r>
            <a:endParaRPr lang="ru-RU" sz="24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Каждый банк имеет хранилище </a:t>
            </a:r>
            <a:endParaRPr lang="ru-RU" sz="24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Где огромные деньги хранят </a:t>
            </a:r>
            <a:endParaRPr lang="ru-RU" sz="24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банке вас кассир обслужит </a:t>
            </a:r>
            <a:endParaRPr lang="ru-RU" sz="24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Деньги выдаст банкомат </a:t>
            </a:r>
            <a:endParaRPr lang="ru-RU" sz="24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Банк надежен, банк услужлив –</a:t>
            </a:r>
            <a:endParaRPr lang="ru-RU" sz="24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Каждому клиенту рад. </a:t>
            </a:r>
            <a:endParaRPr lang="ru-RU" sz="240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70158"/>
            <a:ext cx="7572428" cy="5227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57290" y="357166"/>
            <a:ext cx="5572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ДИДАКТИЧЕСКИЕ  ИГРЫ</a:t>
            </a:r>
            <a:endParaRPr lang="ru-RU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7605488" cy="278608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Monotype Corsiva" pitchFamily="66" charset="0"/>
              </a:rPr>
              <a:t>Современная жизнь диктует свои стандарты: в условиях рыночной экономики человеку в любом возрасте, чтобы быть успешным, необходимо быть финансово грамотным. Поэтому обучение основам экономических знаний необходимо начинать уже в детском саду, ведь представления о деньгах и их применении начинают формироваться в дошкольном возрасте.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7717" t="44291" r="11811" b="33219"/>
          <a:stretch>
            <a:fillRect/>
          </a:stretch>
        </p:blipFill>
        <p:spPr bwMode="auto">
          <a:xfrm>
            <a:off x="251520" y="4293096"/>
            <a:ext cx="7463761" cy="190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Актуальность</a:t>
            </a:r>
            <a:endParaRPr lang="ru-RU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214810" cy="3161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71810"/>
            <a:ext cx="4440493" cy="3330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453314" cy="71438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Консультации    для   родителей</a:t>
            </a:r>
            <a:endParaRPr lang="ru-RU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799"/>
            <a:ext cx="3249480" cy="4596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857364"/>
            <a:ext cx="5532107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5081726" cy="38112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45" y="2357430"/>
            <a:ext cx="5238755" cy="3929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771527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7239000" cy="66346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Спасибо за внимание!!!</a:t>
            </a: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71480"/>
            <a:ext cx="7239000" cy="484632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Федеральный государственный образовательный стандарт дошкольного образования ставит задачу формирования общей культуры личности детей. </a:t>
            </a:r>
          </a:p>
          <a:p>
            <a:pPr algn="just"/>
            <a:endParaRPr lang="ru-RU" sz="2400" dirty="0" smtClean="0">
              <a:latin typeface="Monotype Corsiva" pitchFamily="66" charset="0"/>
            </a:endParaRPr>
          </a:p>
          <a:p>
            <a:pPr algn="just"/>
            <a:r>
              <a:rPr lang="ru-RU" sz="2400" dirty="0" smtClean="0">
                <a:latin typeface="Monotype Corsiva" pitchFamily="66" charset="0"/>
              </a:rPr>
              <a:t>Экономическая культура личности дошкольника характеризуется наличием первичных представлений об экономических категориях, интеллектуальных и нравственных качествах (бережливость, рачительность, смекалка, трудолюбие, умение планировать дела, осуждение жадности и расточительности). Без сформированных первичных экономических представлений невозможно формирование финансовой грамотности.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7572428" cy="3071834"/>
          </a:xfrm>
        </p:spPr>
        <p:txBody>
          <a:bodyPr/>
          <a:lstStyle/>
          <a:p>
            <a:pPr algn="just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Финансовая грамотность</a:t>
            </a:r>
            <a:r>
              <a:rPr lang="ru-RU" dirty="0" smtClean="0">
                <a:latin typeface="Monotype Corsiva" pitchFamily="66" charset="0"/>
              </a:rPr>
              <a:t>-это психологическое качество человека, показывающее степень его осведомленности в финансовых вопросах, умение зарабатывать и управлять деньгами. </a:t>
            </a:r>
          </a:p>
          <a:p>
            <a:pPr algn="just"/>
            <a:r>
              <a:rPr lang="ru-RU" dirty="0" smtClean="0">
                <a:latin typeface="Monotype Corsiva" pitchFamily="66" charset="0"/>
              </a:rPr>
              <a:t>Главными учителями финансовой грамотности остаются взрослые: родители (или опекуны).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528" t="51673" r="29528" b="25837"/>
          <a:stretch>
            <a:fillRect/>
          </a:stretch>
        </p:blipFill>
        <p:spPr bwMode="auto">
          <a:xfrm>
            <a:off x="1331640" y="3717032"/>
            <a:ext cx="5483597" cy="240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71480"/>
            <a:ext cx="7239000" cy="48463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Цель проекта: </a:t>
            </a:r>
          </a:p>
          <a:p>
            <a:endParaRPr lang="ru-RU" sz="3600" dirty="0" smtClean="0">
              <a:latin typeface="Monotype Corsiva" pitchFamily="66" charset="0"/>
            </a:endParaRPr>
          </a:p>
          <a:p>
            <a:pPr algn="just">
              <a:buNone/>
            </a:pPr>
            <a:r>
              <a:rPr lang="ru-RU" sz="3600" dirty="0" smtClean="0">
                <a:latin typeface="Monotype Corsiva" pitchFamily="66" charset="0"/>
              </a:rPr>
              <a:t> Расширить экономический кругозор дошкольника, дать представление о таких экономических качествах, как трудолюбие, бережливость, хозяйственность, экономность.</a:t>
            </a: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571480"/>
            <a:ext cx="7239000" cy="550072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5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Задачи проекта: </a:t>
            </a:r>
          </a:p>
          <a:p>
            <a:endParaRPr lang="ru-RU" b="1" dirty="0" smtClean="0">
              <a:latin typeface="Monotype Corsiva" pitchFamily="66" charset="0"/>
            </a:endParaRPr>
          </a:p>
          <a:p>
            <a:pPr algn="just"/>
            <a:r>
              <a:rPr lang="ru-RU" sz="4500" dirty="0" smtClean="0">
                <a:latin typeface="Monotype Corsiva" pitchFamily="66" charset="0"/>
              </a:rPr>
              <a:t>Формировать основы финансовой грамотности у дошкольников; </a:t>
            </a:r>
          </a:p>
          <a:p>
            <a:pPr algn="just"/>
            <a:r>
              <a:rPr lang="ru-RU" sz="4500" dirty="0" smtClean="0">
                <a:latin typeface="Monotype Corsiva" pitchFamily="66" charset="0"/>
              </a:rPr>
              <a:t>Развивать основы финансовой грамотности дошкольников посредством разнообразных видов детской деятельности; </a:t>
            </a:r>
          </a:p>
          <a:p>
            <a:pPr algn="just"/>
            <a:r>
              <a:rPr lang="ru-RU" sz="4500" dirty="0" smtClean="0">
                <a:latin typeface="Monotype Corsiva" pitchFamily="66" charset="0"/>
              </a:rPr>
              <a:t>Совершенствовать коммуникативные качества детей; </a:t>
            </a:r>
          </a:p>
          <a:p>
            <a:pPr algn="just"/>
            <a:r>
              <a:rPr lang="ru-RU" sz="4500" dirty="0" smtClean="0">
                <a:latin typeface="Monotype Corsiva" pitchFamily="66" charset="0"/>
              </a:rPr>
              <a:t>Содействовать проявлению интереса у детей к профессиональной деятельности взрослых. </a:t>
            </a:r>
          </a:p>
          <a:p>
            <a:pPr algn="just"/>
            <a:r>
              <a:rPr lang="ru-RU" sz="4500" dirty="0" smtClean="0">
                <a:latin typeface="Monotype Corsiva" pitchFamily="66" charset="0"/>
              </a:rPr>
              <a:t>Развивать умение творчески подходить к решению ситуаций финансовых отношений посредством игровых действий.</a:t>
            </a:r>
            <a:endParaRPr lang="ru-RU" sz="45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7643866" cy="535785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Участники проекта: </a:t>
            </a:r>
          </a:p>
          <a:p>
            <a:r>
              <a:rPr lang="ru-RU" sz="2800" dirty="0" smtClean="0">
                <a:latin typeface="Monotype Corsiva" pitchFamily="66" charset="0"/>
              </a:rPr>
              <a:t>дети старшего дошкольного возраста (6-7 лет);</a:t>
            </a:r>
          </a:p>
          <a:p>
            <a:r>
              <a:rPr lang="ru-RU" sz="2800" dirty="0" smtClean="0">
                <a:latin typeface="Monotype Corsiva" pitchFamily="66" charset="0"/>
              </a:rPr>
              <a:t> воспитатели группы; </a:t>
            </a:r>
          </a:p>
          <a:p>
            <a:r>
              <a:rPr lang="ru-RU" sz="2800" dirty="0" smtClean="0">
                <a:latin typeface="Monotype Corsiva" pitchFamily="66" charset="0"/>
              </a:rPr>
              <a:t>родители. </a:t>
            </a:r>
          </a:p>
          <a:p>
            <a:endParaRPr lang="ru-RU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Сроки реализации проекта: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долгосрочный (в течение двух месяцев) </a:t>
            </a:r>
          </a:p>
          <a:p>
            <a:pPr>
              <a:buNone/>
            </a:pPr>
            <a:endParaRPr lang="ru-RU" sz="28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Тип проекта: </a:t>
            </a:r>
          </a:p>
          <a:p>
            <a:pPr>
              <a:buNone/>
            </a:pPr>
            <a:r>
              <a:rPr lang="ru-RU" sz="2800" dirty="0" err="1" smtClean="0">
                <a:latin typeface="Monotype Corsiva" pitchFamily="66" charset="0"/>
              </a:rPr>
              <a:t>информационно-практико-ориентированный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622" t="29528" r="23622" b="22146"/>
          <a:stretch>
            <a:fillRect/>
          </a:stretch>
        </p:blipFill>
        <p:spPr bwMode="auto">
          <a:xfrm>
            <a:off x="285720" y="500042"/>
            <a:ext cx="765306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20040"/>
            <a:ext cx="7643866" cy="60863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Mongolian Baiti" pitchFamily="66" charset="0"/>
              </a:rPr>
              <a:t>Методы  и  приёмы</a:t>
            </a:r>
            <a:endParaRPr lang="ru-RU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Mongolian Baiti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622" t="36909" r="20669" b="22146"/>
          <a:stretch>
            <a:fillRect/>
          </a:stretch>
        </p:blipFill>
        <p:spPr bwMode="auto">
          <a:xfrm>
            <a:off x="0" y="1628800"/>
            <a:ext cx="7812360" cy="459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127</TotalTime>
  <Words>402</Words>
  <Application>Microsoft Office PowerPoint</Application>
  <PresentationFormat>Экран (4:3)</PresentationFormat>
  <Paragraphs>56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Изящная</vt:lpstr>
      <vt:lpstr>Муниципальное бюджетное дошкольное образовательное учреждение центр развития ребенка детский сад №31 г.Яровое  </vt:lpstr>
      <vt:lpstr>Актуальность</vt:lpstr>
      <vt:lpstr>Слайд 3</vt:lpstr>
      <vt:lpstr>Слайд 4</vt:lpstr>
      <vt:lpstr>Слайд 5</vt:lpstr>
      <vt:lpstr>Слайд 6</vt:lpstr>
      <vt:lpstr>Слайд 7</vt:lpstr>
      <vt:lpstr>Слайд 8</vt:lpstr>
      <vt:lpstr>Методы  и  приёмы</vt:lpstr>
      <vt:lpstr>методические   пособия</vt:lpstr>
      <vt:lpstr>Центр финансовой грамотности</vt:lpstr>
      <vt:lpstr>Мини – музей «Деньги»</vt:lpstr>
      <vt:lpstr>Лэпбук «ЛУЧИК ДЕТСТВА»</vt:lpstr>
      <vt:lpstr>Слайд 14</vt:lpstr>
      <vt:lpstr> «Какими они были – первые деньги?»</vt:lpstr>
      <vt:lpstr>Сюжетно-ролевая  игра «Банк»</vt:lpstr>
      <vt:lpstr>Слайд 17</vt:lpstr>
      <vt:lpstr>Слайд 18</vt:lpstr>
      <vt:lpstr>Слайд 19</vt:lpstr>
      <vt:lpstr>Слайд 20</vt:lpstr>
      <vt:lpstr>Консультации    для   родителей</vt:lpstr>
      <vt:lpstr>Слайд 22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центр развития ребенка детский сад №31 г.Яровое</dc:title>
  <dc:creator>пк</dc:creator>
  <cp:lastModifiedBy>Ксюша</cp:lastModifiedBy>
  <cp:revision>16</cp:revision>
  <dcterms:created xsi:type="dcterms:W3CDTF">2021-02-28T14:34:21Z</dcterms:created>
  <dcterms:modified xsi:type="dcterms:W3CDTF">2022-11-02T14:09:57Z</dcterms:modified>
</cp:coreProperties>
</file>