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1" r:id="rId5"/>
    <p:sldId id="263" r:id="rId6"/>
    <p:sldId id="264" r:id="rId7"/>
    <p:sldId id="265" r:id="rId8"/>
    <p:sldId id="266" r:id="rId9"/>
    <p:sldId id="267" r:id="rId10"/>
    <p:sldId id="268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82584" y="234907"/>
            <a:ext cx="510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МБДОУ ЦРР ДЕТСКИЙ САД № 31 Г.ЯРОВОЕ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6" y="2060848"/>
            <a:ext cx="5904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Исследовательская работа :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«Полезные свойства лимона».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4077072"/>
            <a:ext cx="4096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Выполнила : Гриценко Екатерина,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воспитанница старшей группы, № 9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Руководитель: Карпова Юлия Ивановна , воспитатель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3762" y="6191065"/>
            <a:ext cx="1899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Г.Яровое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-2022 г.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214" y="836712"/>
            <a:ext cx="842493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Исследуя уникальные свойства лимона, мы работали с различными источниками информации, познакомились с историей появления лимона в нашей стране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Узнав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 необыкновенных свойствах лимона, мы провели опыты и доказали, что лимон – интересное растение и может быть очень полезен для людей в разных жизненных ситуациях, быту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Итак, опытным путем мы подтвердили выдвинутую нами гипотезу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лимон не только полезен для здоровья, но имеет необычные свойства при взаимодействии с другими веществами и может активно использоваться человеком в быту, другой деятельности.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Кроме этого, необходимо обязательно включать лимон или лимонный сок в ежедневный рацион. Это положительно влияет на здоровье человека, благодаря огромному количеству полезных 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31606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420888"/>
            <a:ext cx="5745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12844"/>
            <a:ext cx="7416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Объект исследования – лимон.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Предмет исследования - свойства лимона.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Гипотеза: Предположим, что лимоны обладают полезными свойствами и обладают интересными особенностями при взаимодействии с другими веществами, которые могут использоваться человеком в быту и разнообразной деятельности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Цель исследовательской работы – познакомиться с полезными свойствами лимона, выделить их достоинства и необычные особенности использования в жизни человека.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980728"/>
            <a:ext cx="6768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Задачи исследовательской работы: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Собрать сведения о полезных свойствах лимона, о веществах, которые содержатся в его плодах.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Изучить историю происхождения лимона.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Доказать возможность применения свойств лимона в жизни человека.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Провести серию опытов по изучению свойств лимона и взаимодействию его с другими веществами.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Провести анализ полученных результатов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сделать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выводы по теме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31319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589584"/>
            <a:ext cx="7027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Что за фрукт лимон?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2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332656"/>
            <a:ext cx="3858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Опыт № 1. Чай с лимоном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7" y="807432"/>
            <a:ext cx="210623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52" y="726627"/>
            <a:ext cx="2230412" cy="2973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51" y="3723492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00509"/>
            <a:ext cx="2118172" cy="282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43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332656"/>
            <a:ext cx="4221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Опыт №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 Лимон-защитник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1" y="715629"/>
            <a:ext cx="2251052" cy="300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09" y="3284984"/>
            <a:ext cx="2610290" cy="3480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87" y="794321"/>
            <a:ext cx="2192033" cy="2922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37" y="3429000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81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1738" y="258708"/>
            <a:ext cx="4251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№ 3. Лимон-невидимка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40" y="604572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48" y="612034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78" y="553807"/>
            <a:ext cx="2431874" cy="324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52" y="510504"/>
            <a:ext cx="2211568" cy="320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69" y="3711014"/>
            <a:ext cx="2220737" cy="296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11014"/>
            <a:ext cx="2283718" cy="304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33818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1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260648"/>
            <a:ext cx="5399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Опыт №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4. Лимон-пятновыводитель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2" y="789656"/>
            <a:ext cx="2288043" cy="305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78" y="722313"/>
            <a:ext cx="2353602" cy="313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86" y="3933057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25355"/>
            <a:ext cx="2205261" cy="2940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13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0723" y="332656"/>
            <a:ext cx="464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Опыт №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5. Лимон-разрушитель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6" y="702747"/>
            <a:ext cx="2301719" cy="306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40475"/>
            <a:ext cx="2352047" cy="313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59" y="3712581"/>
            <a:ext cx="2317257" cy="308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36" y="794321"/>
            <a:ext cx="2246039" cy="299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82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312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14</cp:revision>
  <dcterms:created xsi:type="dcterms:W3CDTF">2022-04-24T14:34:53Z</dcterms:created>
  <dcterms:modified xsi:type="dcterms:W3CDTF">2022-04-24T16:44:27Z</dcterms:modified>
</cp:coreProperties>
</file>