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img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" y="16621"/>
            <a:ext cx="9358282" cy="70187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941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м</a:t>
            </a:r>
            <a:r>
              <a:rPr lang="ru-RU" sz="1800" b="1" dirty="0" smtClean="0">
                <a:solidFill>
                  <a:srgbClr val="C00000"/>
                </a:solidFill>
              </a:rPr>
              <a:t>униципальное бюджетное образовательное дошкольное учреждение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Центр развития </a:t>
            </a:r>
            <a:r>
              <a:rPr lang="ru-RU" sz="1800" b="1" dirty="0" err="1" smtClean="0">
                <a:solidFill>
                  <a:srgbClr val="C00000"/>
                </a:solidFill>
              </a:rPr>
              <a:t>ребенкадетский</a:t>
            </a:r>
            <a:r>
              <a:rPr lang="ru-RU" sz="1800" b="1" dirty="0" smtClean="0">
                <a:solidFill>
                  <a:srgbClr val="C00000"/>
                </a:solidFill>
              </a:rPr>
              <a:t> сад 31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ПРОЕКТ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Моя </a:t>
            </a:r>
            <a:r>
              <a:rPr lang="ru-RU" b="1" dirty="0" smtClean="0">
                <a:solidFill>
                  <a:srgbClr val="C00000"/>
                </a:solidFill>
              </a:rPr>
              <a:t>Родина –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Алтайский край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365104"/>
            <a:ext cx="5143504" cy="78581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b="1" dirty="0" smtClean="0">
                <a:solidFill>
                  <a:srgbClr val="C00000"/>
                </a:solidFill>
              </a:rPr>
              <a:t>Кононова В.И.</a:t>
            </a:r>
          </a:p>
          <a:p>
            <a:pPr algn="r"/>
            <a:endParaRPr lang="ru-RU" sz="6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2017 год</a:t>
            </a: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C:\Users\Home\Desktop\1441713065343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C:\Users\Home\Desktop\1441713065343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C:\Users\Home\Desktop\1441713065343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img-fotki.yandex.ru/get/6845/106089749.47/0_ececf_3f08c75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5108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watafak.ru/uploads/posts/2015-09/1441713065343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mypresentation.ru/documents/044901f0382158e36ed74cc2b890860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img_user_file_584be514a9173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358182" cy="626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3555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77277" cy="6357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3555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arhivurokov.ru/multiurok/5/5/d/55d6619af368a8a3d40bb4a8f2c658bfa7f04382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C:\Users\Home\Desktop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34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fs00.infourok.ru/images/doc/103/122589/640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C:\Users\Home\Desktop\img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Home\Desktop\53915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6" y="785794"/>
            <a:ext cx="8642780" cy="57864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929618" cy="264320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«Как ты прекрасен наш солнечный край!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Гор твоих вечных седые вершины,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Словно алмазы ты поднял, Алтай,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Кинул хрустальные реки в долины?»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sz="28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8" y="3643314"/>
            <a:ext cx="2928958" cy="5715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В.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Пухначёв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530" name="AutoShape 2" descr="https://static.tonkosti.ru/tonkosti/table_img/g170/b5b5/539153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pochtimes.ru/eet-content/uploads/06/differents2011/167_25_05_2011_shuks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23376"/>
            <a:ext cx="8358246" cy="563584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Шукшин Василий Михайлович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kolageo.ru/mpakard/%D0%90%D0%BA%D1%82%D1%91%D1%80%D1%8B%2C+%D1%80%D0%B5%D0%B6%D0%B8%D1%81%D1%81%D1%91%D1%80%D1%8B%2C+%D0%BF%D0%BE%D1%8D%D1%82%D1%8B+%D0%B8+%D0%B4%D0%B5%D1%8F%D1%82%D0%B5%D0%BB%D0%B8+%D0%B8%D1%81%D0%BA%D1%83%D1%81%D1%81%D1%82%D0%B2d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ivepark.pro/uploads/images/1/a02d85b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42375"/>
            <a:ext cx="3714776" cy="5215547"/>
          </a:xfrm>
          <a:prstGeom prst="rect">
            <a:avLst/>
          </a:prstGeom>
          <a:noFill/>
        </p:spPr>
      </p:pic>
      <p:sp>
        <p:nvSpPr>
          <p:cNvPr id="34820" name="AutoShape 4" descr="https://s00.yaplakal.com/pics/pics_original/9/2/4/3692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C:\Users\Home\Desktop\369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286250" cy="5153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273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Калашников М.Т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8572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Евдокимов  М.С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agalnitskievesti.ru/media/cache/d4/0b/dd/a1/e2/87/d40bdda1e287587794c33573f56b42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43932" cy="613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a.photosight.ru/d31/476569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25100" cy="568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1.fotokto.ru/photo/full/70/700619.jpg?r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594045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cstons.ru/img/picture/Apr/08/9f45027e0593bbb7d100fa2136a9d9e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15370" cy="619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ltai-photo.ru/_ph/23/436748886.jpg?1492687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55664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lboard.org/tay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428604"/>
            <a:ext cx="867971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cofriendly.ru/sites/default/files/images/1q_0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571480"/>
            <a:ext cx="853305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nuda.ru/nuda/183/182531/182531_html_m7fdb45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0" y="319067"/>
            <a:ext cx="9105940" cy="653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муниципальное бюджетное образовательное дошкольное учреждение  Центр развития ребенкадетский сад 31  ПРОЕКТ Моя Родина – Алтайский край</vt:lpstr>
      <vt:lpstr>«Как ты прекрасен наш солнечный край! Гор твоих вечных седые вершины, Словно алмазы ты поднял, Алтай, Кинул хрустальные реки в долины?»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Шукшин Василий Михайлович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User29</cp:lastModifiedBy>
  <cp:revision>18</cp:revision>
  <dcterms:created xsi:type="dcterms:W3CDTF">2017-05-14T07:55:46Z</dcterms:created>
  <dcterms:modified xsi:type="dcterms:W3CDTF">2022-01-30T12:12:54Z</dcterms:modified>
</cp:coreProperties>
</file>