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4" r:id="rId20"/>
    <p:sldId id="273" r:id="rId21"/>
    <p:sldId id="275" r:id="rId22"/>
    <p:sldId id="277" r:id="rId23"/>
    <p:sldId id="278" r:id="rId24"/>
    <p:sldId id="281" r:id="rId25"/>
    <p:sldId id="283" r:id="rId26"/>
    <p:sldId id="282" r:id="rId27"/>
    <p:sldId id="279" r:id="rId28"/>
    <p:sldId id="284" r:id="rId29"/>
    <p:sldId id="280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3A84657-7198-4CDF-9BE4-A2EBB83866D4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10D0835-813A-4015-8954-26519756916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4392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Центр развития ребенка – детский сад № 31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г. Яровое Алтайского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края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Дополнительная общеобразовательная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общеразвивающая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Программа социально – педагогической направленности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Театрализованный кружок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Речецветик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Возраст учащихся: 5 – 6 лет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Автор –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состовитель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Бердникова Мария Сергеевна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Админ\Desktop\8 гр. 31 сад\14203531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66857"/>
            <a:ext cx="4104456" cy="2902033"/>
          </a:xfrm>
          <a:prstGeom prst="rect">
            <a:avLst/>
          </a:prstGeom>
          <a:noFill/>
        </p:spPr>
      </p:pic>
      <p:pic>
        <p:nvPicPr>
          <p:cNvPr id="1027" name="Picture 3" descr="C:\Users\Админ\Desktop\8 гр. 31 сад\81811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9040"/>
            <a:ext cx="4429036" cy="283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Плоскостной кукольный теа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Админ\Desktop\12гр\7648c1b3-bb45-493d-86d9-0f1fca7db14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656288" cy="4992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резиновых игрушек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6552728" cy="4914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2" y="274320"/>
            <a:ext cx="7674056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теней «</a:t>
            </a:r>
            <a:r>
              <a:rPr lang="ru-RU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Заюшкина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избушка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Админ\Desktop\12гр\4a72bded-4c7e-4059-b2a2-1c49d74c62c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796817"/>
            <a:ext cx="3600401" cy="4800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на </a:t>
            </a:r>
            <a:r>
              <a:rPr lang="ru-RU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Админ\Desktop\12гр\ae6b0c4b-4c1a-4ec9-baa6-f30479e58fb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24879">
            <a:off x="1188754" y="1767278"/>
            <a:ext cx="3500074" cy="4666765"/>
          </a:xfrm>
          <a:prstGeom prst="rect">
            <a:avLst/>
          </a:prstGeom>
          <a:noFill/>
        </p:spPr>
      </p:pic>
      <p:pic>
        <p:nvPicPr>
          <p:cNvPr id="11267" name="Picture 3" descr="C:\Users\Админ\Desktop\12гр\db07f68c-be38-4bda-8001-ac2d0d51df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631225">
            <a:off x="4690195" y="2470557"/>
            <a:ext cx="4644317" cy="3513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Картонный театр «Курочка ряба»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Админ\Desktop\12гр\656e35e9-efee-45f4-9130-3f3318e5f3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00808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ЛЕПБУК «ТЕАТР»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Админ\Desktop\12гр\36cb8056-a158-4393-86cd-55f2e6a69f4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6584280" cy="4938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Админ\Desktop\12гр\0927147a-85d3-4be7-a128-2a750c6a1fd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3744416" cy="2808312"/>
          </a:xfrm>
          <a:prstGeom prst="rect">
            <a:avLst/>
          </a:prstGeom>
          <a:noFill/>
        </p:spPr>
      </p:pic>
      <p:pic>
        <p:nvPicPr>
          <p:cNvPr id="14340" name="Picture 4" descr="C:\Users\Админ\Desktop\12гр\3943cc54-fce4-4ed4-9997-9cd452ffd5a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32656"/>
            <a:ext cx="3688860" cy="2766645"/>
          </a:xfrm>
          <a:prstGeom prst="rect">
            <a:avLst/>
          </a:prstGeom>
          <a:noFill/>
        </p:spPr>
      </p:pic>
      <p:pic>
        <p:nvPicPr>
          <p:cNvPr id="14343" name="Picture 7" descr="C:\Users\Админ\Desktop\12гр\c6a0d973-662c-4659-98c0-d220fd27b35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2" y="3573016"/>
            <a:ext cx="3672410" cy="2754308"/>
          </a:xfrm>
          <a:prstGeom prst="rect">
            <a:avLst/>
          </a:prstGeom>
          <a:noFill/>
        </p:spPr>
      </p:pic>
      <p:pic>
        <p:nvPicPr>
          <p:cNvPr id="14344" name="Picture 8" descr="C:\Users\Админ\Desktop\12гр\f4acf652-0469-4f66-abed-932dff74ffb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537012"/>
            <a:ext cx="3696410" cy="2772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\Desktop\12гр\4dd5a209-df6d-44bf-b7a6-d62a1fe516a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20480" cy="5760641"/>
          </a:xfrm>
          <a:prstGeom prst="rect">
            <a:avLst/>
          </a:prstGeom>
          <a:noFill/>
        </p:spPr>
      </p:pic>
      <p:pic>
        <p:nvPicPr>
          <p:cNvPr id="15363" name="Picture 3" descr="C:\Users\Админ\Desktop\12гр\39c3e11f-32a3-48e1-857c-9b0262a7f28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7340" y="524677"/>
            <a:ext cx="4284476" cy="5712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Админ\Desktop\12гр\36139ab4-0ab6-4579-b0bb-162027a519a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4643"/>
            <a:ext cx="4176464" cy="3132348"/>
          </a:xfrm>
          <a:prstGeom prst="rect">
            <a:avLst/>
          </a:prstGeom>
          <a:noFill/>
        </p:spPr>
      </p:pic>
      <p:pic>
        <p:nvPicPr>
          <p:cNvPr id="18435" name="Picture 3" descr="C:\Users\Админ\Desktop\12гр\01d73e3a-410d-43f6-a265-cf1da11e26b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765" y="3501008"/>
            <a:ext cx="4344483" cy="3258362"/>
          </a:xfrm>
          <a:prstGeom prst="rect">
            <a:avLst/>
          </a:prstGeom>
          <a:noFill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188640"/>
            <a:ext cx="42244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«Одень бумажную куклу»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Админ\Desktop\12гр\9a9afc52-c1f4-4f3f-8ac7-0700486dc6bb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60648"/>
            <a:ext cx="6448760" cy="43204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театр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980728"/>
            <a:ext cx="6408712" cy="55446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Любимый наш театр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 сценою-малышкой,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Он сказку открывает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дружит с детской книжкой.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Весёлые артисты –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Совсем не велики,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в возрасте артисты –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От трёх до десяти.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Талант они раскроют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 донышка души –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Прекрасные артисты,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Хотя и малыши!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1626" y="692696"/>
            <a:ext cx="7712405" cy="578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Расскажи сказку по картинкам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Админ\Desktop\12гр\2f23f2d1-5617-4b48-93ba-97635097896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628799"/>
            <a:ext cx="3816424" cy="5088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Упражнение «Изобрази эмоцию»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Админ\Desktop\12гр\20ac120a-6d78-4217-aa19-f70989b3d07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628800"/>
            <a:ext cx="6512272" cy="4884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25382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8640"/>
            <a:ext cx="2556284" cy="340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5382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645024"/>
            <a:ext cx="2304256" cy="307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645024"/>
            <a:ext cx="2304257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9850" y="3652574"/>
            <a:ext cx="2262590" cy="301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498080" cy="122413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1.Картотека схем.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Картотека театрализованных игр..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Веселые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чистоговорки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Загадки о сказках и сказочных героях.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Книжный уголок.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Админ\Desktop\лепбук\a74a637b-3c61-4954-bba2-8c641c7b4ca7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036846"/>
            <a:ext cx="3456384" cy="4608512"/>
          </a:xfrm>
          <a:prstGeom prst="rect">
            <a:avLst/>
          </a:prstGeom>
          <a:noFill/>
        </p:spPr>
      </p:pic>
      <p:pic>
        <p:nvPicPr>
          <p:cNvPr id="23555" name="Picture 3" descr="C:\Users\Админ\Desktop\лепбук\f63f8e0b-b536-4c18-8dd5-15ab4ce5a7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3" y="2060848"/>
            <a:ext cx="345638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4200128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6632"/>
            <a:ext cx="4200128" cy="315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4536504" cy="302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429000"/>
            <a:ext cx="4187304" cy="313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Админ\Desktop\12гр\6279c551-91b5-11e9-9134-0025906441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9" y="188640"/>
            <a:ext cx="2398046" cy="3456384"/>
          </a:xfrm>
          <a:prstGeom prst="rect">
            <a:avLst/>
          </a:prstGeom>
          <a:noFill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998218" cy="282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Админ\Desktop\лепбук\Page_0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89648"/>
            <a:ext cx="4481067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Админ\Desktop\12гр\RKV7pM0Zn-rBArPu_SpFA8EDhj1OaiGcnW5doTZn9V2Ua24o_DTUvkOoqeug8e49Filvb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717032"/>
            <a:ext cx="2199106" cy="2990551"/>
          </a:xfrm>
          <a:prstGeom prst="rect">
            <a:avLst/>
          </a:prstGeom>
          <a:noFill/>
        </p:spPr>
      </p:pic>
      <p:pic>
        <p:nvPicPr>
          <p:cNvPr id="22532" name="Picture 4" descr="C:\Users\Админ\Desktop\12гр\iRu42NgP8k3LE49b0umGDuOnh43f14DyRdHobph09LUKWQ4NuUIY25UIciYnxZnOA7xx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7" y="3789040"/>
            <a:ext cx="2124869" cy="2952328"/>
          </a:xfrm>
          <a:prstGeom prst="rect">
            <a:avLst/>
          </a:prstGeom>
          <a:noFill/>
        </p:spPr>
      </p:pic>
      <p:pic>
        <p:nvPicPr>
          <p:cNvPr id="22533" name="Picture 5" descr="C:\Users\Админ\Desktop\12гр\tc6LDRMME9tWMmBUs6wFxLSm79U3GKpFceIKkeKdj9wq9emIQzLr6rfKfPQySa_VzMvzF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871542"/>
            <a:ext cx="2051720" cy="2835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Админ\Desktop\лепбук\312ffc56-1a35-4a44-920b-2d60448d5ab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203848" y="360040"/>
            <a:ext cx="2880319" cy="2160239"/>
          </a:xfrm>
          <a:prstGeom prst="rect">
            <a:avLst/>
          </a:prstGeom>
          <a:noFill/>
        </p:spPr>
      </p:pic>
      <p:pic>
        <p:nvPicPr>
          <p:cNvPr id="27651" name="Picture 3" descr="C:\Users\Админ\Desktop\лепбук\a8a7c02d-75af-407c-8b4e-5eccb98e5c7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91615" y="3429001"/>
            <a:ext cx="3648406" cy="2736304"/>
          </a:xfrm>
          <a:prstGeom prst="rect">
            <a:avLst/>
          </a:prstGeom>
          <a:noFill/>
        </p:spPr>
      </p:pic>
      <p:pic>
        <p:nvPicPr>
          <p:cNvPr id="27652" name="Picture 4" descr="C:\Users\Админ\Desktop\лепбук\6c2dbfb8-303b-45ae-9fd9-02616457b47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196069" y="3482597"/>
            <a:ext cx="3648405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16632"/>
            <a:ext cx="2016224" cy="285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Users\Админ\Desktop\12гр\qSZKI8eOBI7vEzOn8F5BffK0K2Yhyv4gEhRKmgPhzwkhq0v9jPJiAE-bcpnuxEHiUJ12eD1vQBBf1ulkSN4LyH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96952"/>
            <a:ext cx="2448272" cy="3536392"/>
          </a:xfrm>
          <a:prstGeom prst="rect">
            <a:avLst/>
          </a:prstGeom>
          <a:noFill/>
        </p:spPr>
      </p:pic>
      <p:pic>
        <p:nvPicPr>
          <p:cNvPr id="25605" name="Picture 5" descr="C:\Users\Админ\Desktop\лепбук\CZOGAoiINm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996952"/>
            <a:ext cx="2513659" cy="3555104"/>
          </a:xfrm>
          <a:prstGeom prst="rect">
            <a:avLst/>
          </a:prstGeom>
          <a:noFill/>
        </p:spPr>
      </p:pic>
      <p:pic>
        <p:nvPicPr>
          <p:cNvPr id="25606" name="Picture 6" descr="C:\Users\Админ\Desktop\лепбук\PlNyGNAXtF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996952"/>
            <a:ext cx="2499678" cy="35703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7242008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Нет ничего гармоничнее играющего ребенка…</a:t>
            </a:r>
            <a:endParaRPr lang="ru-RU" sz="4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2204864"/>
            <a:ext cx="7458032" cy="404353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Вся жизнь ребенка - дошкольника пронизана игрой, только так он готов открыть себя миру и мир для себя.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101265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 по теме кружковой работы.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Админ\Desktop\лепбук\a5b07d3f-97dd-4970-84ae-4396636c4df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3816424" cy="5088565"/>
          </a:xfrm>
          <a:prstGeom prst="rect">
            <a:avLst/>
          </a:prstGeom>
          <a:noFill/>
        </p:spPr>
      </p:pic>
      <p:pic>
        <p:nvPicPr>
          <p:cNvPr id="28675" name="Picture 3" descr="C:\Users\Админ\Desktop\лепбук\2626809a-04d2-4993-90c6-e6ea69656b4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84784"/>
            <a:ext cx="3866288" cy="5155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71452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Документация группы № 12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Рабочая программа.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2. Перспективный план.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3. Согласия и заявления родителей.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Админ\Desktop\лепбук\185a4436-072a-411e-aa8e-dcf3635db45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78465" y="3050873"/>
            <a:ext cx="3887754" cy="2915816"/>
          </a:xfrm>
          <a:prstGeom prst="rect">
            <a:avLst/>
          </a:prstGeom>
          <a:noFill/>
        </p:spPr>
      </p:pic>
      <p:pic>
        <p:nvPicPr>
          <p:cNvPr id="29699" name="Picture 3" descr="C:\Users\Админ\Desktop\лепбук\6f4bc708-d0d0-44ca-a40f-2371b4d0f8c8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51787" y="3020956"/>
            <a:ext cx="3840425" cy="2880320"/>
          </a:xfrm>
          <a:prstGeom prst="rect">
            <a:avLst/>
          </a:prstGeom>
          <a:noFill/>
        </p:spPr>
      </p:pic>
      <p:pic>
        <p:nvPicPr>
          <p:cNvPr id="29700" name="Picture 4" descr="C:\Users\Админ\Desktop\лепбук\cebfb885-c824-4075-954c-d6779dc9a3f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862318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Список используемой литературы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59632" y="1268760"/>
            <a:ext cx="7674056" cy="497964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Акулова О. Театрализованные игры // Дошкольное воспитание, 2005, №4, с. 24.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2. Артёмова Л. В. Театрализованные игры дошкольников: Кн. для воспитателя дет. сада.—М.: Просвещение, 1991.— 127 с;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3. Губанова Н.Ф. Театрализованная деятельность дошкольников. Москва, «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Вако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», 2011, 255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4. Губанова Н.Ф. Развитие игровой деятельности. Москва. Мозаика Синтез. 2010. 119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5. . Губанова Н.Ф., Театрализованная деятельность дошкольников: 2-5 лет. Методические рекомендации, конспекты занятий, сценарии игр и спектаклей. – М.: ВАКО,2007. – 256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Доронова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Т.Н. Развитие детей от 4 до 7 лет в театрализованной деятельности. 2012. 287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Коноваленко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В.В,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С.В.Коноваленко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Артикуляционная, пальчиковая гимнастика. Москва. «Гном». 2012. 15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8. Лыкова И.А, В.А.Шипунова. Теневой театр: вчера и сегодня. Москва.2012. 94 с.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Овчинникова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Т.С. Артикуляционная и пальчиковая гимнастика. «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Каро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».2009. 59 с.</a:t>
            </a:r>
          </a:p>
          <a:p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746064" cy="3816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неисчерпаемый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источник развития чувств, переживаний и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эмоциональных открытий.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Занятия театрализованной деятельностью помогают детям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адаптироваться в окружающем мире и решить многие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актуальные проблемы современной педагогики и психологии,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связанные с нравственным воспитанием, а также развитием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коммуникативных качеств.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3140968"/>
            <a:ext cx="7746064" cy="9361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результате совместной работы у нас появился вот такой театр.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12гр\59903931-94f5-4d18-89ae-98a45b660f3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91018"/>
            <a:ext cx="4176464" cy="3132348"/>
          </a:xfrm>
          <a:prstGeom prst="rect">
            <a:avLst/>
          </a:prstGeom>
          <a:noFill/>
        </p:spPr>
      </p:pic>
      <p:pic>
        <p:nvPicPr>
          <p:cNvPr id="2051" name="Picture 3" descr="C:\Users\Админ\Desktop\12гр\717cedf3-325f-449e-ae83-f43c8ba4595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501008"/>
            <a:ext cx="1822702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кукол - бибабо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59"/>
            <a:ext cx="7632848" cy="544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12гр\a8e8aa3f-979d-46e5-bbe1-8400f2e35f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0636"/>
            <a:ext cx="3672408" cy="6528724"/>
          </a:xfrm>
          <a:prstGeom prst="rect">
            <a:avLst/>
          </a:prstGeom>
          <a:noFill/>
        </p:spPr>
      </p:pic>
      <p:pic>
        <p:nvPicPr>
          <p:cNvPr id="5123" name="Picture 3" descr="C:\Users\Админ\Desktop\12гр\da97bf02-8a02-4c6b-927b-fbe816217d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6632"/>
            <a:ext cx="3685910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Пальчиковый театр,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деревянной игрушки.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70444"/>
            <a:ext cx="6696744" cy="5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 масок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\Desktop\12гр\da143f76-4396-474a-a4fc-bbabd1b637e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22766"/>
            <a:ext cx="7080787" cy="5310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\Desktop\12гр\a3c1e5cd-69f1-4c89-870b-ee4a551492b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4132" y="148636"/>
            <a:ext cx="3667908" cy="6520724"/>
          </a:xfrm>
          <a:prstGeom prst="rect">
            <a:avLst/>
          </a:prstGeom>
          <a:noFill/>
        </p:spPr>
      </p:pic>
      <p:pic>
        <p:nvPicPr>
          <p:cNvPr id="7171" name="Picture 3" descr="C:\Users\Админ\Desktop\12гр\e7c7f766-7b13-4a00-ad27-5cd81b07fce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167" y="188640"/>
            <a:ext cx="3645404" cy="6480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206</TotalTime>
  <Words>118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Солнцестояние</vt:lpstr>
      <vt:lpstr>муниципальное бюджетное дошкольное образовательное учреждение Центр развития ребенка – детский сад № 31 г. Яровое Алтайского края   Дополнительная общеобразовательная общеразвивающая Программа социально – педагогической направленности  Театрализованный кружок «Речецветик» Возраст учащихся: 5 – 6 лет   Автор – состовитель: Бердникова Мария Сергеевна     </vt:lpstr>
      <vt:lpstr>Детский театр</vt:lpstr>
      <vt:lpstr>Нет ничего гармоничнее играющего ребенка…</vt:lpstr>
      <vt:lpstr>Театрализованная деятельность: - неисчерпаемый источник развития чувств, переживаний и эмоциональных открытий. Занятия театрализованной деятельностью помогают детям адаптироваться в окружающем мире и решить многие актуальные проблемы современной педагогики и психологии, связанные с нравственным воспитанием, а также развитием коммуникативных качеств.</vt:lpstr>
      <vt:lpstr>Театр кукол - бибабо</vt:lpstr>
      <vt:lpstr>Слайд 6</vt:lpstr>
      <vt:lpstr>Пальчиковый театр,  театр деревянной игрушки.</vt:lpstr>
      <vt:lpstr>Театр масок</vt:lpstr>
      <vt:lpstr>Слайд 9</vt:lpstr>
      <vt:lpstr>Плоскостной кукольный театр</vt:lpstr>
      <vt:lpstr>Театр резиновых игрушек</vt:lpstr>
      <vt:lpstr>Театр теней «Заюшкина избушка»</vt:lpstr>
      <vt:lpstr>Театр на фланелеграфе</vt:lpstr>
      <vt:lpstr>Картонный театр «Курочка ряба»</vt:lpstr>
      <vt:lpstr>ЛЕПБУК «ТЕАТР»</vt:lpstr>
      <vt:lpstr>Слайд 16</vt:lpstr>
      <vt:lpstr>Слайд 17</vt:lpstr>
      <vt:lpstr>Слайд 18</vt:lpstr>
      <vt:lpstr>Игра «Одень бумажную куклу»</vt:lpstr>
      <vt:lpstr>Слайд 20</vt:lpstr>
      <vt:lpstr>Расскажи сказку по картинкам</vt:lpstr>
      <vt:lpstr>Упражнение «Изобрази эмоцию»</vt:lpstr>
      <vt:lpstr>Слайд 23</vt:lpstr>
      <vt:lpstr>1.Картотека схем. 2. Картотека театрализованных игр.. 3. Веселые чистоговорки. 4. Загадки о сказках и сказочных героях. 5. Книжный уголок.</vt:lpstr>
      <vt:lpstr>Слайд 25</vt:lpstr>
      <vt:lpstr>Слайд 26</vt:lpstr>
      <vt:lpstr>Слайд 27</vt:lpstr>
      <vt:lpstr>Слайд 28</vt:lpstr>
      <vt:lpstr>Слайд 29</vt:lpstr>
      <vt:lpstr>Методическая литература по теме кружковой работы. </vt:lpstr>
      <vt:lpstr>Документация группы № 12 1. Рабочая программа. 2. Перспективный план. 3. Согласия и заявления родителей.</vt:lpstr>
      <vt:lpstr>Список используемой литературы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– детский сад № 31 г. Яровое Алтайского края   Дополнительная общеобразовательная общеразвивающая Программа социально – педагогической направленности  Театрализованный кружок «Речецветик» Возраст учащихся: 5 – 6 лет   Автор – состовитель: Бердникова Мария Сергеевна     </dc:title>
  <dc:creator>Админ</dc:creator>
  <cp:lastModifiedBy>Админ</cp:lastModifiedBy>
  <cp:revision>1</cp:revision>
  <dcterms:created xsi:type="dcterms:W3CDTF">2022-10-26T09:08:07Z</dcterms:created>
  <dcterms:modified xsi:type="dcterms:W3CDTF">2022-10-26T12:34:10Z</dcterms:modified>
</cp:coreProperties>
</file>