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40" autoAdjust="0"/>
  </p:normalViewPr>
  <p:slideViewPr>
    <p:cSldViewPr>
      <p:cViewPr varScale="1">
        <p:scale>
          <a:sx n="69" d="100"/>
          <a:sy n="69" d="100"/>
        </p:scale>
        <p:origin x="7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74648-21BA-4E9C-B8AC-E0C20CB26DB2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3ADBF-F2D3-4874-B85D-5021DD9D69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95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1200" b="1" i="0" dirty="0" smtClean="0">
                <a:solidFill>
                  <a:srgbClr val="4B4B4B"/>
                </a:solidFill>
                <a:effectLst/>
                <a:latin typeface="Times New Roman"/>
              </a:rPr>
              <a:t>Физкультурно-оздоровительные мероприятия в режиме дня дошкольников.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3ADBF-F2D3-4874-B85D-5021DD9D69C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546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986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1600" y="38610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954106" y="1383766"/>
            <a:ext cx="6875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ошкольное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чреждение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5" y="173127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ребенка – детский сад №31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г.Яровое Алтайского края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7" y="3244334"/>
            <a:ext cx="83075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-оздоровительные  мероприятия в режиме дня дошкольников»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38610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063468" y="4230380"/>
            <a:ext cx="2758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</a:t>
            </a:r>
            <a:r>
              <a:rPr lang="ru-RU" dirty="0" smtClean="0"/>
              <a:t>: воспитатель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137015" y="4568715"/>
            <a:ext cx="1622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Кононова В.И.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91979" y="6019800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2017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61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4B4B4B"/>
                </a:solidFill>
                <a:latin typeface="Times New Roman"/>
              </a:rPr>
              <a:t>Физкультурно-оздоровительные мероприятия в режиме дня </a:t>
            </a:r>
            <a:r>
              <a:rPr lang="ru-RU" b="1" dirty="0" smtClean="0">
                <a:solidFill>
                  <a:srgbClr val="4B4B4B"/>
                </a:solidFill>
                <a:latin typeface="Times New Roman"/>
              </a:rPr>
              <a:t>дошкольников</a:t>
            </a:r>
            <a:r>
              <a:rPr lang="ru-RU" b="1" dirty="0">
                <a:solidFill>
                  <a:srgbClr val="4B4B4B"/>
                </a:solidFill>
                <a:latin typeface="Times New Roman"/>
              </a:rPr>
              <a:t/>
            </a:r>
            <a:br>
              <a:rPr lang="ru-RU" b="1" dirty="0">
                <a:solidFill>
                  <a:srgbClr val="4B4B4B"/>
                </a:solidFill>
                <a:latin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852936"/>
            <a:ext cx="7056784" cy="17526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укрепление и сохранение психического и физического здоровья, приобщение к здоровому образу жизни, которая строится на разделе образовательной области «Физическое развитие», (в соответствии с примерной общеобразовательной программы дошкольного образования «От рождения до школы» под ред. Н. Е. </a:t>
            </a:r>
            <a:r>
              <a:rPr lang="ru-RU" sz="9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 .С. Комаровой,  М. А. Васильевой)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63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232248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222222"/>
                </a:solidFill>
                <a:latin typeface="Tahoma"/>
                <a:ea typeface="+mn-ea"/>
                <a:cs typeface="+mn-cs"/>
              </a:rPr>
              <a:t>Физкультурно-оздоровительные мероприятия в режиме дня являются обязательными и необходимыми для детей дошкольного возраста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924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dirty="0" smtClean="0">
              <a:solidFill>
                <a:srgbClr val="222222"/>
              </a:solidFill>
              <a:latin typeface="Tahoma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222222"/>
                </a:solidFill>
                <a:latin typeface="Tahoma"/>
              </a:rPr>
              <a:t> </a:t>
            </a:r>
            <a:r>
              <a:rPr lang="ru-RU" dirty="0">
                <a:solidFill>
                  <a:srgbClr val="222222"/>
                </a:solidFill>
                <a:latin typeface="Tahoma"/>
              </a:rPr>
              <a:t>Ежедневно в режиме дня дошкольников проводятся: </a:t>
            </a:r>
            <a:endParaRPr lang="ru-RU" dirty="0" smtClean="0">
              <a:solidFill>
                <a:srgbClr val="222222"/>
              </a:solidFill>
              <a:latin typeface="Tahoma"/>
            </a:endParaRPr>
          </a:p>
          <a:p>
            <a:r>
              <a:rPr lang="ru-RU" dirty="0" smtClean="0">
                <a:solidFill>
                  <a:srgbClr val="222222"/>
                </a:solidFill>
                <a:latin typeface="Tahoma"/>
              </a:rPr>
              <a:t>утренняя гимнастика (ежедневно)</a:t>
            </a:r>
          </a:p>
          <a:p>
            <a:pPr lvl="0"/>
            <a:r>
              <a:rPr lang="ru-RU" dirty="0" smtClean="0">
                <a:solidFill>
                  <a:srgbClr val="222222"/>
                </a:solidFill>
                <a:latin typeface="Tahoma"/>
              </a:rPr>
              <a:t>гимнастика </a:t>
            </a:r>
            <a:r>
              <a:rPr lang="ru-RU" dirty="0">
                <a:solidFill>
                  <a:srgbClr val="222222"/>
                </a:solidFill>
                <a:latin typeface="Tahoma"/>
              </a:rPr>
              <a:t>после дневного </a:t>
            </a:r>
            <a:r>
              <a:rPr lang="ru-RU" dirty="0" smtClean="0">
                <a:solidFill>
                  <a:srgbClr val="222222"/>
                </a:solidFill>
                <a:latin typeface="Tahoma"/>
              </a:rPr>
              <a:t>сна</a:t>
            </a:r>
            <a:r>
              <a:rPr lang="ru-RU" dirty="0">
                <a:solidFill>
                  <a:srgbClr val="222222"/>
                </a:solidFill>
                <a:latin typeface="Tahoma"/>
              </a:rPr>
              <a:t> (ежедневно</a:t>
            </a:r>
            <a:r>
              <a:rPr lang="ru-RU" dirty="0" smtClean="0">
                <a:solidFill>
                  <a:srgbClr val="222222"/>
                </a:solidFill>
                <a:latin typeface="Tahoma"/>
              </a:rPr>
              <a:t>)</a:t>
            </a:r>
          </a:p>
          <a:p>
            <a:r>
              <a:rPr lang="ru-RU" dirty="0" err="1" smtClean="0">
                <a:solidFill>
                  <a:srgbClr val="2222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физминутки</a:t>
            </a:r>
            <a:r>
              <a:rPr lang="ru-RU" dirty="0" smtClean="0">
                <a:solidFill>
                  <a:srgbClr val="222222"/>
                </a:solidFill>
                <a:latin typeface="Tahoma"/>
              </a:rPr>
              <a:t>,</a:t>
            </a:r>
          </a:p>
          <a:p>
            <a:r>
              <a:rPr lang="ru-RU" dirty="0" smtClean="0">
                <a:solidFill>
                  <a:srgbClr val="222222"/>
                </a:solidFill>
                <a:latin typeface="Tahoma"/>
              </a:rPr>
              <a:t>прогулки-экскурсии с подвижными играми</a:t>
            </a:r>
          </a:p>
          <a:p>
            <a:r>
              <a:rPr lang="ru-RU" dirty="0" smtClean="0">
                <a:solidFill>
                  <a:srgbClr val="222222"/>
                </a:solidFill>
                <a:latin typeface="Tahoma"/>
              </a:rPr>
              <a:t>физическая культура (3 р в неделю)</a:t>
            </a:r>
          </a:p>
          <a:p>
            <a:r>
              <a:rPr lang="ru-RU" dirty="0" smtClean="0">
                <a:solidFill>
                  <a:srgbClr val="222222"/>
                </a:solidFill>
                <a:latin typeface="Tahoma"/>
              </a:rPr>
              <a:t>физкультурные праздники и досуги (1 раз в месяц)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03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Утренняя гимнастика</a:t>
            </a:r>
            <a:r>
              <a:rPr lang="ru-RU" sz="3200" b="1" dirty="0">
                <a:solidFill>
                  <a:srgbClr val="222222"/>
                </a:solidFill>
                <a:latin typeface="Tahoma"/>
              </a:rPr>
              <a:t> </a:t>
            </a:r>
            <a:r>
              <a:rPr lang="ru-RU" sz="3200" dirty="0">
                <a:solidFill>
                  <a:srgbClr val="222222"/>
                </a:solidFill>
                <a:latin typeface="Tahoma"/>
              </a:rPr>
              <a:t/>
            </a:r>
            <a:br>
              <a:rPr lang="ru-RU" sz="3200" dirty="0">
                <a:solidFill>
                  <a:srgbClr val="222222"/>
                </a:solidFill>
                <a:latin typeface="Tahoma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7643192" cy="384502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Упражнения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для утренней 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гимнастики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должны всесторонне воздействовать на организм ребенка. </a:t>
            </a:r>
            <a:b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упражнения должны быть просты и доступны, не 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требуют большой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затраты труда;</a:t>
            </a:r>
            <a:b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упражнения должны быть разнообразными по видам движений и охватывать большие группы мышц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для разнообразия утренней гимнастики внедрять упражнения с 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предметами.</a:t>
            </a:r>
          </a:p>
          <a:p>
            <a:pPr algn="just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Продолжительность 8-10 мин, количество упр. 6-8.</a:t>
            </a:r>
          </a:p>
          <a:p>
            <a:pPr algn="just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Вводная часть-ходьба на 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наружнем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своде стопы, чередование пятки и носки.</a:t>
            </a:r>
          </a:p>
          <a:p>
            <a:pPr algn="just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ОРУ</a:t>
            </a:r>
          </a:p>
          <a:p>
            <a:pPr algn="just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Малоподвижные игры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10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90872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после сна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060848"/>
            <a:ext cx="8229600" cy="4065315"/>
          </a:xfrm>
        </p:spPr>
        <p:txBody>
          <a:bodyPr/>
          <a:lstStyle/>
          <a:p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него входят общеразвивающие упражнения, которые выполнялись утром, а также упражнения по профилактике нарушений осанки и плоскостопия.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Физкультминутки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Физкультминутки </a:t>
            </a: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с целью снятия физического и статического напряжения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на всех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деятельностях</a:t>
            </a: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на требующих большой усидчивости и внимания детей - </a:t>
            </a: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речи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формированию элементарных математических представлений, на </a:t>
            </a: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изобразительной деятельности, длительность 2-3 минуты.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73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4807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</a:t>
            </a:r>
            <a:r>
              <a:rPr lang="ru-RU" b="1" dirty="0" smtClean="0"/>
              <a:t> культура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Это основная форма обучения дошкольников двигательным навыкам, которая включает в себя 2 образовательные деятельности в спортивном зале и 1 на улице:</a:t>
            </a:r>
          </a:p>
          <a:p>
            <a:r>
              <a:rPr lang="ru-RU" dirty="0" smtClean="0"/>
              <a:t>Вводная часть 4-5мин</a:t>
            </a:r>
          </a:p>
          <a:p>
            <a:r>
              <a:rPr lang="ru-RU" dirty="0" smtClean="0"/>
              <a:t>ОРУ 6-8мин</a:t>
            </a:r>
          </a:p>
          <a:p>
            <a:r>
              <a:rPr lang="ru-RU" dirty="0" smtClean="0"/>
              <a:t>ОД 8-10мин</a:t>
            </a:r>
          </a:p>
          <a:p>
            <a:r>
              <a:rPr lang="ru-RU" dirty="0" smtClean="0"/>
              <a:t>Игра 4-5мин</a:t>
            </a:r>
          </a:p>
          <a:p>
            <a:r>
              <a:rPr lang="ru-RU" dirty="0" smtClean="0"/>
              <a:t>Заключительная  часть 3-4мин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88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57" y="0"/>
            <a:ext cx="9183357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619672" y="908720"/>
            <a:ext cx="64807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prstClr val="black"/>
                </a:solidFill>
                <a:ea typeface="+mj-ea"/>
                <a:cs typeface="+mj-cs"/>
              </a:rPr>
              <a:t>Прогулки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484784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200" dirty="0">
                <a:solidFill>
                  <a:prstClr val="black"/>
                </a:solidFill>
              </a:rPr>
              <a:t>Прогулки это одно из важнейших режимных моментов, когда дети могут реализовать свои двигательные потребности.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3789040"/>
            <a:ext cx="4131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cs typeface="Times New Roman" panose="02020603050405020304" pitchFamily="18" charset="0"/>
              </a:rPr>
              <a:t>Игры с правилами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797152"/>
            <a:ext cx="76835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-</a:t>
            </a:r>
            <a:r>
              <a:rPr lang="ru-RU" sz="3200" dirty="0" smtClean="0"/>
              <a:t>Индивидуальная работа по развитию</a:t>
            </a:r>
          </a:p>
          <a:p>
            <a:r>
              <a:rPr lang="ru-RU" sz="3200" dirty="0" smtClean="0"/>
              <a:t> </a:t>
            </a:r>
            <a:r>
              <a:rPr lang="ru-RU" sz="3200" dirty="0" smtClean="0">
                <a:cs typeface="Times New Roman" panose="02020603050405020304" pitchFamily="18" charset="0"/>
              </a:rPr>
              <a:t>движений</a:t>
            </a:r>
            <a:endParaRPr lang="ru-RU" sz="3200" dirty="0"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874370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cs typeface="Times New Roman" panose="02020603050405020304" pitchFamily="18" charset="0"/>
              </a:rPr>
              <a:t>Спортивные развлечения</a:t>
            </a:r>
            <a:endParaRPr 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3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5576" y="2492896"/>
            <a:ext cx="81238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76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3246</TotalTime>
  <Words>317</Words>
  <Application>Microsoft Office PowerPoint</Application>
  <PresentationFormat>Экран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Тема Office</vt:lpstr>
      <vt:lpstr>Презентация PowerPoint</vt:lpstr>
      <vt:lpstr>Физкультурно-оздоровительные мероприятия в режиме дня дошкольников </vt:lpstr>
      <vt:lpstr>Физкультурно-оздоровительные мероприятия в режиме дня являются обязательными и необходимыми для детей дошкольного возраста</vt:lpstr>
      <vt:lpstr>Утренняя гимнастика  </vt:lpstr>
      <vt:lpstr>Гимнастика после сна</vt:lpstr>
      <vt:lpstr>Физкультминутки</vt:lpstr>
      <vt:lpstr>Физическая культура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Физкультурно-оздоровительные мероприятия в режиме дня дошкольников. </dc:title>
  <dc:creator>User</dc:creator>
  <cp:lastModifiedBy>User29</cp:lastModifiedBy>
  <cp:revision>57</cp:revision>
  <dcterms:created xsi:type="dcterms:W3CDTF">2017-11-06T08:21:40Z</dcterms:created>
  <dcterms:modified xsi:type="dcterms:W3CDTF">2022-02-02T16:08:30Z</dcterms:modified>
</cp:coreProperties>
</file>