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72" r:id="rId5"/>
    <p:sldId id="273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447" autoAdjust="0"/>
  </p:normalViewPr>
  <p:slideViewPr>
    <p:cSldViewPr>
      <p:cViewPr varScale="1">
        <p:scale>
          <a:sx n="63" d="100"/>
          <a:sy n="63" d="100"/>
        </p:scale>
        <p:origin x="95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D33CD6-E5BC-498E-9AF7-008D5D108271}" type="doc">
      <dgm:prSet loTypeId="urn:microsoft.com/office/officeart/2008/layout/PictureStrips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BD4CDD3-7EBA-4656-A786-71382EDFFCD9}">
      <dgm:prSet phldrT="[Текст]"/>
      <dgm:spPr>
        <a:xfrm>
          <a:off x="2059561" y="361776"/>
          <a:ext cx="4643300" cy="1451031"/>
        </a:xfrm>
        <a:prstGeom prst="rect">
          <a:avLst/>
        </a:prstGeom>
        <a:solidFill>
          <a:sysClr val="window" lastClr="FFFFFF">
            <a:alpha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50600">
          <a:bevelT w="101600" h="80600"/>
        </a:sp3d>
      </dgm:spPr>
      <dgm:t>
        <a:bodyPr/>
        <a:lstStyle/>
        <a:p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Целевой раздел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397C7171-BD84-420B-9FCA-88A31818E5FF}" type="parTrans" cxnId="{D9F1AA9E-14F2-480A-8C94-87D0D2F73B94}">
      <dgm:prSet/>
      <dgm:spPr/>
      <dgm:t>
        <a:bodyPr/>
        <a:lstStyle/>
        <a:p>
          <a:endParaRPr lang="ru-RU"/>
        </a:p>
      </dgm:t>
    </dgm:pt>
    <dgm:pt modelId="{570F5D49-F2D8-483C-A516-9BD962B039A3}" type="sibTrans" cxnId="{D9F1AA9E-14F2-480A-8C94-87D0D2F73B94}">
      <dgm:prSet/>
      <dgm:spPr/>
      <dgm:t>
        <a:bodyPr/>
        <a:lstStyle/>
        <a:p>
          <a:endParaRPr lang="ru-RU"/>
        </a:p>
      </dgm:t>
    </dgm:pt>
    <dgm:pt modelId="{ABFFEA32-A85C-4792-9C18-14CE9AFBF72A}">
      <dgm:prSet phldrT="[Текст]"/>
      <dgm:spPr>
        <a:xfrm>
          <a:off x="2059561" y="2188463"/>
          <a:ext cx="4643300" cy="1451031"/>
        </a:xfrm>
        <a:prstGeom prst="rect">
          <a:avLst/>
        </a:prstGeom>
        <a:solidFill>
          <a:sysClr val="window" lastClr="FFFFFF">
            <a:alpha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50600">
          <a:bevelT w="101600" h="80600"/>
        </a:sp3d>
      </dgm:spPr>
      <dgm:t>
        <a:bodyPr/>
        <a:lstStyle/>
        <a:p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Содержательный раздел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53AB1A5-144C-4D20-B60A-DEDEAD62A400}" type="parTrans" cxnId="{306EBD31-49FB-465B-BE80-A13F99760F9D}">
      <dgm:prSet/>
      <dgm:spPr/>
      <dgm:t>
        <a:bodyPr/>
        <a:lstStyle/>
        <a:p>
          <a:endParaRPr lang="ru-RU"/>
        </a:p>
      </dgm:t>
    </dgm:pt>
    <dgm:pt modelId="{017EDDE4-A4B4-4A11-84B2-F7D2B15C154F}" type="sibTrans" cxnId="{306EBD31-49FB-465B-BE80-A13F99760F9D}">
      <dgm:prSet/>
      <dgm:spPr/>
      <dgm:t>
        <a:bodyPr/>
        <a:lstStyle/>
        <a:p>
          <a:endParaRPr lang="ru-RU"/>
        </a:p>
      </dgm:t>
    </dgm:pt>
    <dgm:pt modelId="{8D21DB44-7835-488A-AA6D-E4948532648E}">
      <dgm:prSet phldrT="[Текст]"/>
      <dgm:spPr>
        <a:xfrm>
          <a:off x="2059561" y="4015150"/>
          <a:ext cx="4643300" cy="1451031"/>
        </a:xfrm>
        <a:prstGeom prst="rect">
          <a:avLst/>
        </a:prstGeom>
        <a:solidFill>
          <a:sysClr val="window" lastClr="FFFFFF">
            <a:alpha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50600">
          <a:bevelT w="101600" h="80600"/>
        </a:sp3d>
      </dgm:spPr>
      <dgm:t>
        <a:bodyPr/>
        <a:lstStyle/>
        <a:p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Организационный раздел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2011C8B-38E6-48A6-A850-EF5B32B473B9}" type="parTrans" cxnId="{D4693756-E992-4590-94BE-3602861AB45E}">
      <dgm:prSet/>
      <dgm:spPr/>
      <dgm:t>
        <a:bodyPr/>
        <a:lstStyle/>
        <a:p>
          <a:endParaRPr lang="ru-RU"/>
        </a:p>
      </dgm:t>
    </dgm:pt>
    <dgm:pt modelId="{4D18A163-C176-4D1C-A622-44A49CBF907B}" type="sibTrans" cxnId="{D4693756-E992-4590-94BE-3602861AB45E}">
      <dgm:prSet/>
      <dgm:spPr/>
      <dgm:t>
        <a:bodyPr/>
        <a:lstStyle/>
        <a:p>
          <a:endParaRPr lang="ru-RU"/>
        </a:p>
      </dgm:t>
    </dgm:pt>
    <dgm:pt modelId="{41DF3F49-FBA8-48D3-BF27-4BD913FB7BF4}" type="pres">
      <dgm:prSet presAssocID="{BFD33CD6-E5BC-498E-9AF7-008D5D1082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C0AA08-5A7D-4DD4-BFEE-EE43E4D232C6}" type="pres">
      <dgm:prSet presAssocID="{CBD4CDD3-7EBA-4656-A786-71382EDFFCD9}" presName="composite" presStyleCnt="0"/>
      <dgm:spPr/>
    </dgm:pt>
    <dgm:pt modelId="{734EF775-8556-4A65-98F8-00F97252D11C}" type="pres">
      <dgm:prSet presAssocID="{CBD4CDD3-7EBA-4656-A786-71382EDFFCD9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25371-28DB-4EA4-B339-0759A30560FE}" type="pres">
      <dgm:prSet presAssocID="{CBD4CDD3-7EBA-4656-A786-71382EDFFCD9}" presName="rect2" presStyleLbl="fgImgPlace1" presStyleIdx="0" presStyleCnt="3"/>
      <dgm:spPr>
        <a:xfrm>
          <a:off x="1866090" y="152182"/>
          <a:ext cx="1015722" cy="152358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57200" extrusionH="10600" prstMaterial="plastic">
          <a:bevelT w="101600" h="8600" prst="relaxedInset"/>
          <a:bevelB w="8600" h="8600" prst="relaxedInset"/>
        </a:sp3d>
      </dgm:spPr>
      <dgm:t>
        <a:bodyPr/>
        <a:lstStyle/>
        <a:p>
          <a:endParaRPr lang="ru-RU"/>
        </a:p>
      </dgm:t>
    </dgm:pt>
    <dgm:pt modelId="{C0C2F080-3A3E-4F0F-BA87-59BA9B6DC9D7}" type="pres">
      <dgm:prSet presAssocID="{570F5D49-F2D8-483C-A516-9BD962B039A3}" presName="sibTrans" presStyleCnt="0"/>
      <dgm:spPr/>
    </dgm:pt>
    <dgm:pt modelId="{51494DC1-47C1-4AED-9003-13D689AC0005}" type="pres">
      <dgm:prSet presAssocID="{ABFFEA32-A85C-4792-9C18-14CE9AFBF72A}" presName="composite" presStyleCnt="0"/>
      <dgm:spPr/>
    </dgm:pt>
    <dgm:pt modelId="{01AEF84F-619E-46B6-8F07-98FF6E2D3F74}" type="pres">
      <dgm:prSet presAssocID="{ABFFEA32-A85C-4792-9C18-14CE9AFBF72A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0E71F-1A7F-481E-836B-B82BB5A0E172}" type="pres">
      <dgm:prSet presAssocID="{ABFFEA32-A85C-4792-9C18-14CE9AFBF72A}" presName="rect2" presStyleLbl="fgImgPlace1" presStyleIdx="1" presStyleCnt="3"/>
      <dgm:spPr>
        <a:xfrm>
          <a:off x="1866090" y="1978870"/>
          <a:ext cx="1015722" cy="152358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57200" extrusionH="10600" prstMaterial="plastic">
          <a:bevelT w="101600" h="8600" prst="relaxedInset"/>
          <a:bevelB w="8600" h="8600" prst="relaxedInset"/>
        </a:sp3d>
      </dgm:spPr>
      <dgm:t>
        <a:bodyPr/>
        <a:lstStyle/>
        <a:p>
          <a:endParaRPr lang="ru-RU"/>
        </a:p>
      </dgm:t>
    </dgm:pt>
    <dgm:pt modelId="{FE11F116-8D99-4D73-8749-CFAF30B8645B}" type="pres">
      <dgm:prSet presAssocID="{017EDDE4-A4B4-4A11-84B2-F7D2B15C154F}" presName="sibTrans" presStyleCnt="0"/>
      <dgm:spPr/>
    </dgm:pt>
    <dgm:pt modelId="{257A4696-2593-4783-BABC-31CA05186863}" type="pres">
      <dgm:prSet presAssocID="{8D21DB44-7835-488A-AA6D-E4948532648E}" presName="composite" presStyleCnt="0"/>
      <dgm:spPr/>
    </dgm:pt>
    <dgm:pt modelId="{0F3C0DB5-1107-418C-90B4-202DF35B1C6B}" type="pres">
      <dgm:prSet presAssocID="{8D21DB44-7835-488A-AA6D-E4948532648E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D38F4-2181-41F9-816E-55252FC22D9B}" type="pres">
      <dgm:prSet presAssocID="{8D21DB44-7835-488A-AA6D-E4948532648E}" presName="rect2" presStyleLbl="fgImgPlace1" presStyleIdx="2" presStyleCnt="3"/>
      <dgm:spPr>
        <a:xfrm>
          <a:off x="1866090" y="3805557"/>
          <a:ext cx="1015722" cy="15235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57200" extrusionH="10600" prstMaterial="plastic">
          <a:bevelT w="101600" h="8600" prst="relaxedInset"/>
          <a:bevelB w="8600" h="8600" prst="relaxedInset"/>
        </a:sp3d>
      </dgm:spPr>
      <dgm:t>
        <a:bodyPr/>
        <a:lstStyle/>
        <a:p>
          <a:endParaRPr lang="ru-RU"/>
        </a:p>
      </dgm:t>
    </dgm:pt>
  </dgm:ptLst>
  <dgm:cxnLst>
    <dgm:cxn modelId="{306EBD31-49FB-465B-BE80-A13F99760F9D}" srcId="{BFD33CD6-E5BC-498E-9AF7-008D5D108271}" destId="{ABFFEA32-A85C-4792-9C18-14CE9AFBF72A}" srcOrd="1" destOrd="0" parTransId="{453AB1A5-144C-4D20-B60A-DEDEAD62A400}" sibTransId="{017EDDE4-A4B4-4A11-84B2-F7D2B15C154F}"/>
    <dgm:cxn modelId="{E52374CA-FC15-4C30-8790-527076B1C360}" type="presOf" srcId="{CBD4CDD3-7EBA-4656-A786-71382EDFFCD9}" destId="{734EF775-8556-4A65-98F8-00F97252D11C}" srcOrd="0" destOrd="0" presId="urn:microsoft.com/office/officeart/2008/layout/PictureStrips"/>
    <dgm:cxn modelId="{D4693756-E992-4590-94BE-3602861AB45E}" srcId="{BFD33CD6-E5BC-498E-9AF7-008D5D108271}" destId="{8D21DB44-7835-488A-AA6D-E4948532648E}" srcOrd="2" destOrd="0" parTransId="{52011C8B-38E6-48A6-A850-EF5B32B473B9}" sibTransId="{4D18A163-C176-4D1C-A622-44A49CBF907B}"/>
    <dgm:cxn modelId="{842FA130-1FE3-46B1-AEE5-740CC326F374}" type="presOf" srcId="{ABFFEA32-A85C-4792-9C18-14CE9AFBF72A}" destId="{01AEF84F-619E-46B6-8F07-98FF6E2D3F74}" srcOrd="0" destOrd="0" presId="urn:microsoft.com/office/officeart/2008/layout/PictureStrips"/>
    <dgm:cxn modelId="{069DE95B-9E2E-4B95-8951-F618C3012266}" type="presOf" srcId="{8D21DB44-7835-488A-AA6D-E4948532648E}" destId="{0F3C0DB5-1107-418C-90B4-202DF35B1C6B}" srcOrd="0" destOrd="0" presId="urn:microsoft.com/office/officeart/2008/layout/PictureStrips"/>
    <dgm:cxn modelId="{D9F1AA9E-14F2-480A-8C94-87D0D2F73B94}" srcId="{BFD33CD6-E5BC-498E-9AF7-008D5D108271}" destId="{CBD4CDD3-7EBA-4656-A786-71382EDFFCD9}" srcOrd="0" destOrd="0" parTransId="{397C7171-BD84-420B-9FCA-88A31818E5FF}" sibTransId="{570F5D49-F2D8-483C-A516-9BD962B039A3}"/>
    <dgm:cxn modelId="{80844E01-56A0-45B1-B12E-7AD4E7BFFF44}" type="presOf" srcId="{BFD33CD6-E5BC-498E-9AF7-008D5D108271}" destId="{41DF3F49-FBA8-48D3-BF27-4BD913FB7BF4}" srcOrd="0" destOrd="0" presId="urn:microsoft.com/office/officeart/2008/layout/PictureStrips"/>
    <dgm:cxn modelId="{49D18ABC-1EE2-4D12-8F15-3C8AD8E2D3EB}" type="presParOf" srcId="{41DF3F49-FBA8-48D3-BF27-4BD913FB7BF4}" destId="{59C0AA08-5A7D-4DD4-BFEE-EE43E4D232C6}" srcOrd="0" destOrd="0" presId="urn:microsoft.com/office/officeart/2008/layout/PictureStrips"/>
    <dgm:cxn modelId="{ADFC2EFC-7ED5-43C5-9168-DA098922A3C7}" type="presParOf" srcId="{59C0AA08-5A7D-4DD4-BFEE-EE43E4D232C6}" destId="{734EF775-8556-4A65-98F8-00F97252D11C}" srcOrd="0" destOrd="0" presId="urn:microsoft.com/office/officeart/2008/layout/PictureStrips"/>
    <dgm:cxn modelId="{21E026B2-486E-4541-84B2-B6184BECFF2D}" type="presParOf" srcId="{59C0AA08-5A7D-4DD4-BFEE-EE43E4D232C6}" destId="{DC225371-28DB-4EA4-B339-0759A30560FE}" srcOrd="1" destOrd="0" presId="urn:microsoft.com/office/officeart/2008/layout/PictureStrips"/>
    <dgm:cxn modelId="{C1B43D24-8296-45E3-AFA4-9D2344A4EAB0}" type="presParOf" srcId="{41DF3F49-FBA8-48D3-BF27-4BD913FB7BF4}" destId="{C0C2F080-3A3E-4F0F-BA87-59BA9B6DC9D7}" srcOrd="1" destOrd="0" presId="urn:microsoft.com/office/officeart/2008/layout/PictureStrips"/>
    <dgm:cxn modelId="{FC5C0715-F129-4914-A5B9-2B248BEE30DC}" type="presParOf" srcId="{41DF3F49-FBA8-48D3-BF27-4BD913FB7BF4}" destId="{51494DC1-47C1-4AED-9003-13D689AC0005}" srcOrd="2" destOrd="0" presId="urn:microsoft.com/office/officeart/2008/layout/PictureStrips"/>
    <dgm:cxn modelId="{B4CCB064-5D12-4880-B889-FD0CF3199430}" type="presParOf" srcId="{51494DC1-47C1-4AED-9003-13D689AC0005}" destId="{01AEF84F-619E-46B6-8F07-98FF6E2D3F74}" srcOrd="0" destOrd="0" presId="urn:microsoft.com/office/officeart/2008/layout/PictureStrips"/>
    <dgm:cxn modelId="{7D306833-5810-4D8B-A76C-AC2CFBF34B72}" type="presParOf" srcId="{51494DC1-47C1-4AED-9003-13D689AC0005}" destId="{8C90E71F-1A7F-481E-836B-B82BB5A0E172}" srcOrd="1" destOrd="0" presId="urn:microsoft.com/office/officeart/2008/layout/PictureStrips"/>
    <dgm:cxn modelId="{BBA5C7DF-07AD-45C7-8256-D52741201D5A}" type="presParOf" srcId="{41DF3F49-FBA8-48D3-BF27-4BD913FB7BF4}" destId="{FE11F116-8D99-4D73-8749-CFAF30B8645B}" srcOrd="3" destOrd="0" presId="urn:microsoft.com/office/officeart/2008/layout/PictureStrips"/>
    <dgm:cxn modelId="{3428AE66-F4F3-4E74-AA18-94359A593A0B}" type="presParOf" srcId="{41DF3F49-FBA8-48D3-BF27-4BD913FB7BF4}" destId="{257A4696-2593-4783-BABC-31CA05186863}" srcOrd="4" destOrd="0" presId="urn:microsoft.com/office/officeart/2008/layout/PictureStrips"/>
    <dgm:cxn modelId="{E84013A6-DFB8-4141-96E8-AA7F580607C8}" type="presParOf" srcId="{257A4696-2593-4783-BABC-31CA05186863}" destId="{0F3C0DB5-1107-418C-90B4-202DF35B1C6B}" srcOrd="0" destOrd="0" presId="urn:microsoft.com/office/officeart/2008/layout/PictureStrips"/>
    <dgm:cxn modelId="{EF8109C5-8C18-41FE-9278-3878B2F52CE5}" type="presParOf" srcId="{257A4696-2593-4783-BABC-31CA05186863}" destId="{52ED38F4-2181-41F9-816E-55252FC22D9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077222-4AFC-41CF-9572-0DA5B688A3DB}" type="doc">
      <dgm:prSet loTypeId="urn:microsoft.com/office/officeart/2005/8/layout/cycle2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B85611-FD7E-4F37-92C9-CA37A0FD37F2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«Физическое развитие»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2B129-67C0-4DC1-AC75-72F55525AD8D}" type="parTrans" cxnId="{C8AE8D19-8E70-4EC1-8062-C3CC6B7BC4C0}">
      <dgm:prSet/>
      <dgm:spPr/>
      <dgm:t>
        <a:bodyPr/>
        <a:lstStyle/>
        <a:p>
          <a:endParaRPr lang="ru-RU"/>
        </a:p>
      </dgm:t>
    </dgm:pt>
    <dgm:pt modelId="{5AEE62A4-77CF-41F4-A6EA-38672547407E}" type="sibTrans" cxnId="{C8AE8D19-8E70-4EC1-8062-C3CC6B7BC4C0}">
      <dgm:prSet/>
      <dgm:spPr/>
      <dgm:t>
        <a:bodyPr/>
        <a:lstStyle/>
        <a:p>
          <a:endParaRPr lang="ru-RU"/>
        </a:p>
      </dgm:t>
    </dgm:pt>
    <dgm:pt modelId="{CF76F333-F066-4514-A1EC-DF5AC7BED8C5}">
      <dgm:prSet phldrT="[Текст]" custT="1"/>
      <dgm:spPr/>
      <dgm:t>
        <a:bodyPr/>
        <a:lstStyle/>
        <a:p>
          <a:r>
            <a:rPr lang="ru-RU" sz="900" b="1" dirty="0" smtClean="0"/>
            <a:t>«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 – коммуникативное развитие»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183FA-6582-4D79-80D7-792913BDCAC9}" type="parTrans" cxnId="{A631C0DA-097B-4DF1-B820-4B7519BE8D20}">
      <dgm:prSet/>
      <dgm:spPr/>
      <dgm:t>
        <a:bodyPr/>
        <a:lstStyle/>
        <a:p>
          <a:endParaRPr lang="ru-RU"/>
        </a:p>
      </dgm:t>
    </dgm:pt>
    <dgm:pt modelId="{5582E110-314F-4811-B6F3-5D5B68DD037A}" type="sibTrans" cxnId="{A631C0DA-097B-4DF1-B820-4B7519BE8D20}">
      <dgm:prSet/>
      <dgm:spPr/>
      <dgm:t>
        <a:bodyPr/>
        <a:lstStyle/>
        <a:p>
          <a:endParaRPr lang="ru-RU"/>
        </a:p>
      </dgm:t>
    </dgm:pt>
    <dgm:pt modelId="{D71A6777-5503-4C8F-A51C-74050E1062C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«Познавательное развитие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D4C7BB-FB12-4404-A449-4BAD8CBD0F1E}" type="parTrans" cxnId="{3CD8E5F7-A0FC-4C2B-B49B-8418025A8AE3}">
      <dgm:prSet/>
      <dgm:spPr/>
      <dgm:t>
        <a:bodyPr/>
        <a:lstStyle/>
        <a:p>
          <a:endParaRPr lang="ru-RU"/>
        </a:p>
      </dgm:t>
    </dgm:pt>
    <dgm:pt modelId="{1823CB80-B0C1-479D-91C0-1C30D01CC6AE}" type="sibTrans" cxnId="{3CD8E5F7-A0FC-4C2B-B49B-8418025A8AE3}">
      <dgm:prSet/>
      <dgm:spPr/>
      <dgm:t>
        <a:bodyPr/>
        <a:lstStyle/>
        <a:p>
          <a:endParaRPr lang="ru-RU"/>
        </a:p>
      </dgm:t>
    </dgm:pt>
    <dgm:pt modelId="{101F7D15-F6D4-4DC0-B84A-CEB737EE555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«Речевое развитие»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069B10-69A6-431C-8475-1F0071CA139F}" type="parTrans" cxnId="{A81A40EA-F856-4965-8015-261A2447740D}">
      <dgm:prSet/>
      <dgm:spPr/>
      <dgm:t>
        <a:bodyPr/>
        <a:lstStyle/>
        <a:p>
          <a:endParaRPr lang="ru-RU"/>
        </a:p>
      </dgm:t>
    </dgm:pt>
    <dgm:pt modelId="{4FE7379C-6A11-4432-91E5-016CCC04C909}" type="sibTrans" cxnId="{A81A40EA-F856-4965-8015-261A2447740D}">
      <dgm:prSet/>
      <dgm:spPr/>
      <dgm:t>
        <a:bodyPr/>
        <a:lstStyle/>
        <a:p>
          <a:endParaRPr lang="ru-RU"/>
        </a:p>
      </dgm:t>
    </dgm:pt>
    <dgm:pt modelId="{4CA5ECA5-3E1C-4509-BF92-17F2C5C7166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«Художественно – эстетическое развитие»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2841D-51A0-44C7-BA94-092C39E76D44}" type="parTrans" cxnId="{C106CBE3-4D25-406E-BE7D-2E71BDC8E58F}">
      <dgm:prSet/>
      <dgm:spPr/>
      <dgm:t>
        <a:bodyPr/>
        <a:lstStyle/>
        <a:p>
          <a:endParaRPr lang="ru-RU"/>
        </a:p>
      </dgm:t>
    </dgm:pt>
    <dgm:pt modelId="{A72C618C-2751-44C4-995B-037D5BE32D25}" type="sibTrans" cxnId="{C106CBE3-4D25-406E-BE7D-2E71BDC8E58F}">
      <dgm:prSet/>
      <dgm:spPr/>
      <dgm:t>
        <a:bodyPr/>
        <a:lstStyle/>
        <a:p>
          <a:endParaRPr lang="ru-RU"/>
        </a:p>
      </dgm:t>
    </dgm:pt>
    <dgm:pt modelId="{EFC9D5BD-A165-4F7E-8172-CA87FE56CA8C}" type="pres">
      <dgm:prSet presAssocID="{6E077222-4AFC-41CF-9572-0DA5B688A3D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111D36-8DEE-4987-9C57-F3C4A4A8FE53}" type="pres">
      <dgm:prSet presAssocID="{92B85611-FD7E-4F37-92C9-CA37A0FD37F2}" presName="node" presStyleLbl="node1" presStyleIdx="0" presStyleCnt="5" custScaleX="130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47764C-97DC-4109-B156-0D927F684D03}" type="pres">
      <dgm:prSet presAssocID="{5AEE62A4-77CF-41F4-A6EA-38672547407E}" presName="sibTrans" presStyleLbl="sibTrans2D1" presStyleIdx="0" presStyleCnt="5"/>
      <dgm:spPr/>
      <dgm:t>
        <a:bodyPr/>
        <a:lstStyle/>
        <a:p>
          <a:endParaRPr lang="ru-RU"/>
        </a:p>
      </dgm:t>
    </dgm:pt>
    <dgm:pt modelId="{62595BAC-F85F-404E-A29F-5945AC61E43D}" type="pres">
      <dgm:prSet presAssocID="{5AEE62A4-77CF-41F4-A6EA-38672547407E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76AF58B-3CCA-4BCA-98AB-C97FC76EF5E2}" type="pres">
      <dgm:prSet presAssocID="{CF76F333-F066-4514-A1EC-DF5AC7BED8C5}" presName="node" presStyleLbl="node1" presStyleIdx="1" presStyleCnt="5" custScaleX="171286" custRadScaleRad="187073" custRadScaleInc="203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C7FF9-BB57-4606-8FAA-070F913877FA}" type="pres">
      <dgm:prSet presAssocID="{5582E110-314F-4811-B6F3-5D5B68DD037A}" presName="sibTrans" presStyleLbl="sibTrans2D1" presStyleIdx="1" presStyleCnt="5"/>
      <dgm:spPr/>
      <dgm:t>
        <a:bodyPr/>
        <a:lstStyle/>
        <a:p>
          <a:endParaRPr lang="ru-RU"/>
        </a:p>
      </dgm:t>
    </dgm:pt>
    <dgm:pt modelId="{158F998D-9C46-4BF8-80B6-6F7A96D8B979}" type="pres">
      <dgm:prSet presAssocID="{5582E110-314F-4811-B6F3-5D5B68DD037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6BD269F-5544-4C64-BD16-9CB206D4E0EC}" type="pres">
      <dgm:prSet presAssocID="{D71A6777-5503-4C8F-A51C-74050E1062C9}" presName="node" presStyleLbl="node1" presStyleIdx="2" presStyleCnt="5" custScaleX="163474" custRadScaleRad="122165" custRadScaleInc="-42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78639-DFAF-423D-8B8D-39ADFC553929}" type="pres">
      <dgm:prSet presAssocID="{1823CB80-B0C1-479D-91C0-1C30D01CC6A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DE17ACFB-E137-42D5-B5FE-675C9E266891}" type="pres">
      <dgm:prSet presAssocID="{1823CB80-B0C1-479D-91C0-1C30D01CC6A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2033CC1-0226-4145-B3CB-C5DAC2E58399}" type="pres">
      <dgm:prSet presAssocID="{101F7D15-F6D4-4DC0-B84A-CEB737EE555C}" presName="node" presStyleLbl="node1" presStyleIdx="3" presStyleCnt="5" custScaleX="205429" custRadScaleRad="116623" custRadScaleInc="28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5BF14-1302-440F-94EB-728C6E5A9049}" type="pres">
      <dgm:prSet presAssocID="{4FE7379C-6A11-4432-91E5-016CCC04C909}" presName="sibTrans" presStyleLbl="sibTrans2D1" presStyleIdx="3" presStyleCnt="5"/>
      <dgm:spPr/>
      <dgm:t>
        <a:bodyPr/>
        <a:lstStyle/>
        <a:p>
          <a:endParaRPr lang="ru-RU"/>
        </a:p>
      </dgm:t>
    </dgm:pt>
    <dgm:pt modelId="{047478D6-8216-4EBA-8560-A0EABD93A9AA}" type="pres">
      <dgm:prSet presAssocID="{4FE7379C-6A11-4432-91E5-016CCC04C909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D74197B-3EE7-4A0D-8903-D919EC652FA8}" type="pres">
      <dgm:prSet presAssocID="{4CA5ECA5-3E1C-4509-BF92-17F2C5C71663}" presName="node" presStyleLbl="node1" presStyleIdx="4" presStyleCnt="5" custScaleX="173811" custRadScaleRad="175000" custRadScaleInc="-29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74491-11AD-425D-A9B4-9910ACAAFC27}" type="pres">
      <dgm:prSet presAssocID="{A72C618C-2751-44C4-995B-037D5BE32D25}" presName="sibTrans" presStyleLbl="sibTrans2D1" presStyleIdx="4" presStyleCnt="5"/>
      <dgm:spPr/>
      <dgm:t>
        <a:bodyPr/>
        <a:lstStyle/>
        <a:p>
          <a:endParaRPr lang="ru-RU"/>
        </a:p>
      </dgm:t>
    </dgm:pt>
    <dgm:pt modelId="{EC45B830-2BC6-4347-B22B-86C8B4EFAB37}" type="pres">
      <dgm:prSet presAssocID="{A72C618C-2751-44C4-995B-037D5BE32D25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C8AE8D19-8E70-4EC1-8062-C3CC6B7BC4C0}" srcId="{6E077222-4AFC-41CF-9572-0DA5B688A3DB}" destId="{92B85611-FD7E-4F37-92C9-CA37A0FD37F2}" srcOrd="0" destOrd="0" parTransId="{22F2B129-67C0-4DC1-AC75-72F55525AD8D}" sibTransId="{5AEE62A4-77CF-41F4-A6EA-38672547407E}"/>
    <dgm:cxn modelId="{3FD4FFA7-C7A5-4C7C-A14C-0C018BE98E3D}" type="presOf" srcId="{4FE7379C-6A11-4432-91E5-016CCC04C909}" destId="{047478D6-8216-4EBA-8560-A0EABD93A9AA}" srcOrd="1" destOrd="0" presId="urn:microsoft.com/office/officeart/2005/8/layout/cycle2"/>
    <dgm:cxn modelId="{786616A7-FB18-4E2D-B71A-5AFEAAA009B1}" type="presOf" srcId="{4CA5ECA5-3E1C-4509-BF92-17F2C5C71663}" destId="{3D74197B-3EE7-4A0D-8903-D919EC652FA8}" srcOrd="0" destOrd="0" presId="urn:microsoft.com/office/officeart/2005/8/layout/cycle2"/>
    <dgm:cxn modelId="{3CD8E5F7-A0FC-4C2B-B49B-8418025A8AE3}" srcId="{6E077222-4AFC-41CF-9572-0DA5B688A3DB}" destId="{D71A6777-5503-4C8F-A51C-74050E1062C9}" srcOrd="2" destOrd="0" parTransId="{AAD4C7BB-FB12-4404-A449-4BAD8CBD0F1E}" sibTransId="{1823CB80-B0C1-479D-91C0-1C30D01CC6AE}"/>
    <dgm:cxn modelId="{7FC44E05-5891-4DE0-A283-F9D9518AA285}" type="presOf" srcId="{5582E110-314F-4811-B6F3-5D5B68DD037A}" destId="{84FC7FF9-BB57-4606-8FAA-070F913877FA}" srcOrd="0" destOrd="0" presId="urn:microsoft.com/office/officeart/2005/8/layout/cycle2"/>
    <dgm:cxn modelId="{44213F24-A826-4285-A360-609AF6733DC3}" type="presOf" srcId="{4FE7379C-6A11-4432-91E5-016CCC04C909}" destId="{AA65BF14-1302-440F-94EB-728C6E5A9049}" srcOrd="0" destOrd="0" presId="urn:microsoft.com/office/officeart/2005/8/layout/cycle2"/>
    <dgm:cxn modelId="{93362CFC-569D-4BC2-8CCE-3A60F14AF547}" type="presOf" srcId="{CF76F333-F066-4514-A1EC-DF5AC7BED8C5}" destId="{476AF58B-3CCA-4BCA-98AB-C97FC76EF5E2}" srcOrd="0" destOrd="0" presId="urn:microsoft.com/office/officeart/2005/8/layout/cycle2"/>
    <dgm:cxn modelId="{C106CBE3-4D25-406E-BE7D-2E71BDC8E58F}" srcId="{6E077222-4AFC-41CF-9572-0DA5B688A3DB}" destId="{4CA5ECA5-3E1C-4509-BF92-17F2C5C71663}" srcOrd="4" destOrd="0" parTransId="{A5A2841D-51A0-44C7-BA94-092C39E76D44}" sibTransId="{A72C618C-2751-44C4-995B-037D5BE32D25}"/>
    <dgm:cxn modelId="{3C67850F-7F37-4F01-9C2F-62796D57E905}" type="presOf" srcId="{5AEE62A4-77CF-41F4-A6EA-38672547407E}" destId="{62595BAC-F85F-404E-A29F-5945AC61E43D}" srcOrd="1" destOrd="0" presId="urn:microsoft.com/office/officeart/2005/8/layout/cycle2"/>
    <dgm:cxn modelId="{A9425AB0-CB65-4652-93B3-FEC179533A87}" type="presOf" srcId="{6E077222-4AFC-41CF-9572-0DA5B688A3DB}" destId="{EFC9D5BD-A165-4F7E-8172-CA87FE56CA8C}" srcOrd="0" destOrd="0" presId="urn:microsoft.com/office/officeart/2005/8/layout/cycle2"/>
    <dgm:cxn modelId="{FA8B7BA8-4E96-4822-ADF6-E016E017F141}" type="presOf" srcId="{D71A6777-5503-4C8F-A51C-74050E1062C9}" destId="{56BD269F-5544-4C64-BD16-9CB206D4E0EC}" srcOrd="0" destOrd="0" presId="urn:microsoft.com/office/officeart/2005/8/layout/cycle2"/>
    <dgm:cxn modelId="{A81A40EA-F856-4965-8015-261A2447740D}" srcId="{6E077222-4AFC-41CF-9572-0DA5B688A3DB}" destId="{101F7D15-F6D4-4DC0-B84A-CEB737EE555C}" srcOrd="3" destOrd="0" parTransId="{DF069B10-69A6-431C-8475-1F0071CA139F}" sibTransId="{4FE7379C-6A11-4432-91E5-016CCC04C909}"/>
    <dgm:cxn modelId="{9273F368-61C7-46C7-9A60-CB38B2C75883}" type="presOf" srcId="{1823CB80-B0C1-479D-91C0-1C30D01CC6AE}" destId="{DE17ACFB-E137-42D5-B5FE-675C9E266891}" srcOrd="1" destOrd="0" presId="urn:microsoft.com/office/officeart/2005/8/layout/cycle2"/>
    <dgm:cxn modelId="{F8468060-D2FA-4B38-8DE3-DEF36D7E363B}" type="presOf" srcId="{5AEE62A4-77CF-41F4-A6EA-38672547407E}" destId="{9E47764C-97DC-4109-B156-0D927F684D03}" srcOrd="0" destOrd="0" presId="urn:microsoft.com/office/officeart/2005/8/layout/cycle2"/>
    <dgm:cxn modelId="{A404A165-A64C-4307-87F0-E30F8C7C1A5B}" type="presOf" srcId="{101F7D15-F6D4-4DC0-B84A-CEB737EE555C}" destId="{82033CC1-0226-4145-B3CB-C5DAC2E58399}" srcOrd="0" destOrd="0" presId="urn:microsoft.com/office/officeart/2005/8/layout/cycle2"/>
    <dgm:cxn modelId="{04EAB156-95DD-4432-88BD-8829060DD3C7}" type="presOf" srcId="{A72C618C-2751-44C4-995B-037D5BE32D25}" destId="{E7474491-11AD-425D-A9B4-9910ACAAFC27}" srcOrd="0" destOrd="0" presId="urn:microsoft.com/office/officeart/2005/8/layout/cycle2"/>
    <dgm:cxn modelId="{74D42816-B38C-42DA-8977-5AB382B5D4D1}" type="presOf" srcId="{A72C618C-2751-44C4-995B-037D5BE32D25}" destId="{EC45B830-2BC6-4347-B22B-86C8B4EFAB37}" srcOrd="1" destOrd="0" presId="urn:microsoft.com/office/officeart/2005/8/layout/cycle2"/>
    <dgm:cxn modelId="{A631C0DA-097B-4DF1-B820-4B7519BE8D20}" srcId="{6E077222-4AFC-41CF-9572-0DA5B688A3DB}" destId="{CF76F333-F066-4514-A1EC-DF5AC7BED8C5}" srcOrd="1" destOrd="0" parTransId="{C33183FA-6582-4D79-80D7-792913BDCAC9}" sibTransId="{5582E110-314F-4811-B6F3-5D5B68DD037A}"/>
    <dgm:cxn modelId="{0D1A28F4-AC3A-4644-9E97-59EC12612981}" type="presOf" srcId="{5582E110-314F-4811-B6F3-5D5B68DD037A}" destId="{158F998D-9C46-4BF8-80B6-6F7A96D8B979}" srcOrd="1" destOrd="0" presId="urn:microsoft.com/office/officeart/2005/8/layout/cycle2"/>
    <dgm:cxn modelId="{309FAEDD-2D82-4B4F-AB12-1B73DACF3F26}" type="presOf" srcId="{1823CB80-B0C1-479D-91C0-1C30D01CC6AE}" destId="{4C178639-DFAF-423D-8B8D-39ADFC553929}" srcOrd="0" destOrd="0" presId="urn:microsoft.com/office/officeart/2005/8/layout/cycle2"/>
    <dgm:cxn modelId="{2097CF15-CE8F-4137-B40B-DFA80E4E8C03}" type="presOf" srcId="{92B85611-FD7E-4F37-92C9-CA37A0FD37F2}" destId="{BD111D36-8DEE-4987-9C57-F3C4A4A8FE53}" srcOrd="0" destOrd="0" presId="urn:microsoft.com/office/officeart/2005/8/layout/cycle2"/>
    <dgm:cxn modelId="{18E3917E-0BC6-4EDD-82FE-7B779FA05E08}" type="presParOf" srcId="{EFC9D5BD-A165-4F7E-8172-CA87FE56CA8C}" destId="{BD111D36-8DEE-4987-9C57-F3C4A4A8FE53}" srcOrd="0" destOrd="0" presId="urn:microsoft.com/office/officeart/2005/8/layout/cycle2"/>
    <dgm:cxn modelId="{FF7E0B22-31D1-4C04-89EB-0D0BF7A63143}" type="presParOf" srcId="{EFC9D5BD-A165-4F7E-8172-CA87FE56CA8C}" destId="{9E47764C-97DC-4109-B156-0D927F684D03}" srcOrd="1" destOrd="0" presId="urn:microsoft.com/office/officeart/2005/8/layout/cycle2"/>
    <dgm:cxn modelId="{A00DE8E7-79B9-4F42-8021-63380DD1A5AC}" type="presParOf" srcId="{9E47764C-97DC-4109-B156-0D927F684D03}" destId="{62595BAC-F85F-404E-A29F-5945AC61E43D}" srcOrd="0" destOrd="0" presId="urn:microsoft.com/office/officeart/2005/8/layout/cycle2"/>
    <dgm:cxn modelId="{13A5DC1B-3107-434A-9B11-083B7C4E96B9}" type="presParOf" srcId="{EFC9D5BD-A165-4F7E-8172-CA87FE56CA8C}" destId="{476AF58B-3CCA-4BCA-98AB-C97FC76EF5E2}" srcOrd="2" destOrd="0" presId="urn:microsoft.com/office/officeart/2005/8/layout/cycle2"/>
    <dgm:cxn modelId="{C3FB2CDE-FCB0-4E6B-85EC-C90F693D5B24}" type="presParOf" srcId="{EFC9D5BD-A165-4F7E-8172-CA87FE56CA8C}" destId="{84FC7FF9-BB57-4606-8FAA-070F913877FA}" srcOrd="3" destOrd="0" presId="urn:microsoft.com/office/officeart/2005/8/layout/cycle2"/>
    <dgm:cxn modelId="{6E26023E-F20A-45AE-AF37-5F354AE6C36F}" type="presParOf" srcId="{84FC7FF9-BB57-4606-8FAA-070F913877FA}" destId="{158F998D-9C46-4BF8-80B6-6F7A96D8B979}" srcOrd="0" destOrd="0" presId="urn:microsoft.com/office/officeart/2005/8/layout/cycle2"/>
    <dgm:cxn modelId="{3BD7810E-38D5-4535-8B9D-98036660A528}" type="presParOf" srcId="{EFC9D5BD-A165-4F7E-8172-CA87FE56CA8C}" destId="{56BD269F-5544-4C64-BD16-9CB206D4E0EC}" srcOrd="4" destOrd="0" presId="urn:microsoft.com/office/officeart/2005/8/layout/cycle2"/>
    <dgm:cxn modelId="{9E557E05-F6BC-45F1-8D98-6EE874F56304}" type="presParOf" srcId="{EFC9D5BD-A165-4F7E-8172-CA87FE56CA8C}" destId="{4C178639-DFAF-423D-8B8D-39ADFC553929}" srcOrd="5" destOrd="0" presId="urn:microsoft.com/office/officeart/2005/8/layout/cycle2"/>
    <dgm:cxn modelId="{C11B2414-EED9-42D1-8834-83BD871C4E38}" type="presParOf" srcId="{4C178639-DFAF-423D-8B8D-39ADFC553929}" destId="{DE17ACFB-E137-42D5-B5FE-675C9E266891}" srcOrd="0" destOrd="0" presId="urn:microsoft.com/office/officeart/2005/8/layout/cycle2"/>
    <dgm:cxn modelId="{9F51C490-FE96-45F7-9EBB-B332F5F0CD83}" type="presParOf" srcId="{EFC9D5BD-A165-4F7E-8172-CA87FE56CA8C}" destId="{82033CC1-0226-4145-B3CB-C5DAC2E58399}" srcOrd="6" destOrd="0" presId="urn:microsoft.com/office/officeart/2005/8/layout/cycle2"/>
    <dgm:cxn modelId="{8EE05F48-0624-48FB-85C7-91AAD9001A19}" type="presParOf" srcId="{EFC9D5BD-A165-4F7E-8172-CA87FE56CA8C}" destId="{AA65BF14-1302-440F-94EB-728C6E5A9049}" srcOrd="7" destOrd="0" presId="urn:microsoft.com/office/officeart/2005/8/layout/cycle2"/>
    <dgm:cxn modelId="{FE5D433D-D40C-483B-B119-D5077B2A702B}" type="presParOf" srcId="{AA65BF14-1302-440F-94EB-728C6E5A9049}" destId="{047478D6-8216-4EBA-8560-A0EABD93A9AA}" srcOrd="0" destOrd="0" presId="urn:microsoft.com/office/officeart/2005/8/layout/cycle2"/>
    <dgm:cxn modelId="{D6A0B41D-6882-439D-BE7E-A0C85249D0BC}" type="presParOf" srcId="{EFC9D5BD-A165-4F7E-8172-CA87FE56CA8C}" destId="{3D74197B-3EE7-4A0D-8903-D919EC652FA8}" srcOrd="8" destOrd="0" presId="urn:microsoft.com/office/officeart/2005/8/layout/cycle2"/>
    <dgm:cxn modelId="{3035EC0D-59B8-4843-BD41-AF4B882D5873}" type="presParOf" srcId="{EFC9D5BD-A165-4F7E-8172-CA87FE56CA8C}" destId="{E7474491-11AD-425D-A9B4-9910ACAAFC27}" srcOrd="9" destOrd="0" presId="urn:microsoft.com/office/officeart/2005/8/layout/cycle2"/>
    <dgm:cxn modelId="{0EC876D1-0FC8-4FC0-BF08-B7D1C888E15B}" type="presParOf" srcId="{E7474491-11AD-425D-A9B4-9910ACAAFC27}" destId="{EC45B830-2BC6-4347-B22B-86C8B4EFAB3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583C5C-8907-4CFA-8EAF-9F41CF11E87C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2A4E661-EDFB-44FF-B123-4611389D1997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образования в раннем возрасте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23D8B0-6B99-42C2-BFD2-0C1961AE571B}" type="parTrans" cxnId="{C18869BD-1A41-4280-8CD7-09688E1B89D9}">
      <dgm:prSet/>
      <dgm:spPr/>
      <dgm:t>
        <a:bodyPr/>
        <a:lstStyle/>
        <a:p>
          <a:endParaRPr lang="ru-RU"/>
        </a:p>
      </dgm:t>
    </dgm:pt>
    <dgm:pt modelId="{1E31D975-060D-48AF-A7AD-4A625A525C66}" type="sibTrans" cxnId="{C18869BD-1A41-4280-8CD7-09688E1B89D9}">
      <dgm:prSet/>
      <dgm:spPr/>
      <dgm:t>
        <a:bodyPr/>
        <a:lstStyle/>
        <a:p>
          <a:endParaRPr lang="ru-RU"/>
        </a:p>
      </dgm:t>
    </dgm:pt>
    <dgm:pt modelId="{EFB449C8-3097-4BC9-9A94-4695ABE4C2D1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образования на этапе завершения дошкольного образования</a:t>
          </a:r>
          <a:r>
            <a:rPr lang="ru-RU" altLang="ru-RU" sz="500" dirty="0" smtClean="0"/>
            <a:t>;</a:t>
          </a:r>
          <a:endParaRPr lang="ru-RU" sz="500" dirty="0"/>
        </a:p>
      </dgm:t>
    </dgm:pt>
    <dgm:pt modelId="{894C3808-2C39-4C45-BC35-A2A9BEEFA979}" type="parTrans" cxnId="{4692D2EC-0963-46ED-BAFC-C7B7697B031E}">
      <dgm:prSet/>
      <dgm:spPr/>
      <dgm:t>
        <a:bodyPr/>
        <a:lstStyle/>
        <a:p>
          <a:endParaRPr lang="ru-RU"/>
        </a:p>
      </dgm:t>
    </dgm:pt>
    <dgm:pt modelId="{9393A08E-D6D8-4A56-B8F4-CE17E0D15C41}" type="sibTrans" cxnId="{4692D2EC-0963-46ED-BAFC-C7B7697B031E}">
      <dgm:prSet/>
      <dgm:spPr/>
      <dgm:t>
        <a:bodyPr/>
        <a:lstStyle/>
        <a:p>
          <a:endParaRPr lang="ru-RU"/>
        </a:p>
      </dgm:t>
    </dgm:pt>
    <dgm:pt modelId="{B28CEBE2-D562-4E63-A13F-D72F938BDBA8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Планируемые результаты освоения адаптированной образовательной Программы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9B025-04E4-444A-BBE1-2BF17356B391}" type="parTrans" cxnId="{7F2BFD9E-AD93-4BA6-863B-C97759FB5253}">
      <dgm:prSet/>
      <dgm:spPr/>
      <dgm:t>
        <a:bodyPr/>
        <a:lstStyle/>
        <a:p>
          <a:endParaRPr lang="ru-RU"/>
        </a:p>
      </dgm:t>
    </dgm:pt>
    <dgm:pt modelId="{6DC9E266-F243-4C90-8611-E8FD7F08D3EA}" type="sibTrans" cxnId="{7F2BFD9E-AD93-4BA6-863B-C97759FB5253}">
      <dgm:prSet/>
      <dgm:spPr/>
      <dgm:t>
        <a:bodyPr/>
        <a:lstStyle/>
        <a:p>
          <a:endParaRPr lang="ru-RU"/>
        </a:p>
      </dgm:t>
    </dgm:pt>
    <dgm:pt modelId="{C941C259-0A43-4E52-B27D-256B86542144}" type="pres">
      <dgm:prSet presAssocID="{5F583C5C-8907-4CFA-8EAF-9F41CF11E8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31D2E1-5C82-4B9D-A91A-815B8FD34F44}" type="pres">
      <dgm:prSet presAssocID="{32A4E661-EDFB-44FF-B123-4611389D1997}" presName="parentLin" presStyleCnt="0"/>
      <dgm:spPr/>
    </dgm:pt>
    <dgm:pt modelId="{D822E96B-E7F9-4E35-BE3C-19D9D1BB6E4E}" type="pres">
      <dgm:prSet presAssocID="{32A4E661-EDFB-44FF-B123-4611389D199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733A4FE-1A40-45A7-9879-BDA90F5761A1}" type="pres">
      <dgm:prSet presAssocID="{32A4E661-EDFB-44FF-B123-4611389D1997}" presName="parentText" presStyleLbl="node1" presStyleIdx="0" presStyleCnt="3" custScaleY="755000" custLinFactY="-196385" custLinFactNeighborX="1066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ECB5E-2CD3-4975-B728-89161487D636}" type="pres">
      <dgm:prSet presAssocID="{32A4E661-EDFB-44FF-B123-4611389D1997}" presName="negativeSpace" presStyleCnt="0"/>
      <dgm:spPr/>
    </dgm:pt>
    <dgm:pt modelId="{4DC78352-4279-476D-A158-30DA40742CFA}" type="pres">
      <dgm:prSet presAssocID="{32A4E661-EDFB-44FF-B123-4611389D1997}" presName="childText" presStyleLbl="conFgAcc1" presStyleIdx="0" presStyleCnt="3">
        <dgm:presLayoutVars>
          <dgm:bulletEnabled val="1"/>
        </dgm:presLayoutVars>
      </dgm:prSet>
      <dgm:spPr/>
    </dgm:pt>
    <dgm:pt modelId="{8AE2F46C-1FFC-434B-8631-A753FDD15DD3}" type="pres">
      <dgm:prSet presAssocID="{1E31D975-060D-48AF-A7AD-4A625A525C66}" presName="spaceBetweenRectangles" presStyleCnt="0"/>
      <dgm:spPr/>
    </dgm:pt>
    <dgm:pt modelId="{DFE71077-70C9-4D9E-A5AD-E1D73F576A5B}" type="pres">
      <dgm:prSet presAssocID="{EFB449C8-3097-4BC9-9A94-4695ABE4C2D1}" presName="parentLin" presStyleCnt="0"/>
      <dgm:spPr/>
    </dgm:pt>
    <dgm:pt modelId="{79BA79E1-06BC-4CA6-8221-8351F45DA9CB}" type="pres">
      <dgm:prSet presAssocID="{EFB449C8-3097-4BC9-9A94-4695ABE4C2D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AF5BC08-88C3-488F-A50D-C4CA9C085919}" type="pres">
      <dgm:prSet presAssocID="{EFB449C8-3097-4BC9-9A94-4695ABE4C2D1}" presName="parentText" presStyleLbl="node1" presStyleIdx="1" presStyleCnt="3" custScaleY="7415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D019F-5C28-490B-89EE-EC1C39C0C889}" type="pres">
      <dgm:prSet presAssocID="{EFB449C8-3097-4BC9-9A94-4695ABE4C2D1}" presName="negativeSpace" presStyleCnt="0"/>
      <dgm:spPr/>
    </dgm:pt>
    <dgm:pt modelId="{FE3FA0B4-86FA-42FE-B650-0676B47AB2FB}" type="pres">
      <dgm:prSet presAssocID="{EFB449C8-3097-4BC9-9A94-4695ABE4C2D1}" presName="childText" presStyleLbl="conFgAcc1" presStyleIdx="1" presStyleCnt="3">
        <dgm:presLayoutVars>
          <dgm:bulletEnabled val="1"/>
        </dgm:presLayoutVars>
      </dgm:prSet>
      <dgm:spPr/>
    </dgm:pt>
    <dgm:pt modelId="{180C8338-86C9-42A0-8A11-B9434A68A0FE}" type="pres">
      <dgm:prSet presAssocID="{9393A08E-D6D8-4A56-B8F4-CE17E0D15C41}" presName="spaceBetweenRectangles" presStyleCnt="0"/>
      <dgm:spPr/>
    </dgm:pt>
    <dgm:pt modelId="{CCA9BCBF-17E4-4D7A-836F-E604F89DBC99}" type="pres">
      <dgm:prSet presAssocID="{B28CEBE2-D562-4E63-A13F-D72F938BDBA8}" presName="parentLin" presStyleCnt="0"/>
      <dgm:spPr/>
    </dgm:pt>
    <dgm:pt modelId="{27E60CC3-949D-4C02-AB12-766340897382}" type="pres">
      <dgm:prSet presAssocID="{B28CEBE2-D562-4E63-A13F-D72F938BDBA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B19AD8E-85F4-4B17-B008-9609C037CA45}" type="pres">
      <dgm:prSet presAssocID="{B28CEBE2-D562-4E63-A13F-D72F938BDBA8}" presName="parentText" presStyleLbl="node1" presStyleIdx="2" presStyleCnt="3" custScaleY="9413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BEC70-B058-45A7-AC89-DB567A32FCBD}" type="pres">
      <dgm:prSet presAssocID="{B28CEBE2-D562-4E63-A13F-D72F938BDBA8}" presName="negativeSpace" presStyleCnt="0"/>
      <dgm:spPr/>
    </dgm:pt>
    <dgm:pt modelId="{F3A90B3E-FBB1-47D7-892C-8644346BC56F}" type="pres">
      <dgm:prSet presAssocID="{B28CEBE2-D562-4E63-A13F-D72F938BDBA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3085EB7-007B-46D1-832C-AB695B7172C2}" type="presOf" srcId="{EFB449C8-3097-4BC9-9A94-4695ABE4C2D1}" destId="{79BA79E1-06BC-4CA6-8221-8351F45DA9CB}" srcOrd="0" destOrd="0" presId="urn:microsoft.com/office/officeart/2005/8/layout/list1"/>
    <dgm:cxn modelId="{54E336B6-E478-4D1E-88A0-92AF453063AC}" type="presOf" srcId="{5F583C5C-8907-4CFA-8EAF-9F41CF11E87C}" destId="{C941C259-0A43-4E52-B27D-256B86542144}" srcOrd="0" destOrd="0" presId="urn:microsoft.com/office/officeart/2005/8/layout/list1"/>
    <dgm:cxn modelId="{C18869BD-1A41-4280-8CD7-09688E1B89D9}" srcId="{5F583C5C-8907-4CFA-8EAF-9F41CF11E87C}" destId="{32A4E661-EDFB-44FF-B123-4611389D1997}" srcOrd="0" destOrd="0" parTransId="{1623D8B0-6B99-42C2-BFD2-0C1961AE571B}" sibTransId="{1E31D975-060D-48AF-A7AD-4A625A525C66}"/>
    <dgm:cxn modelId="{4692D2EC-0963-46ED-BAFC-C7B7697B031E}" srcId="{5F583C5C-8907-4CFA-8EAF-9F41CF11E87C}" destId="{EFB449C8-3097-4BC9-9A94-4695ABE4C2D1}" srcOrd="1" destOrd="0" parTransId="{894C3808-2C39-4C45-BC35-A2A9BEEFA979}" sibTransId="{9393A08E-D6D8-4A56-B8F4-CE17E0D15C41}"/>
    <dgm:cxn modelId="{7F2BFD9E-AD93-4BA6-863B-C97759FB5253}" srcId="{5F583C5C-8907-4CFA-8EAF-9F41CF11E87C}" destId="{B28CEBE2-D562-4E63-A13F-D72F938BDBA8}" srcOrd="2" destOrd="0" parTransId="{7F79B025-04E4-444A-BBE1-2BF17356B391}" sibTransId="{6DC9E266-F243-4C90-8611-E8FD7F08D3EA}"/>
    <dgm:cxn modelId="{C4A47123-4D75-487D-BEBE-7E6926F03B0A}" type="presOf" srcId="{B28CEBE2-D562-4E63-A13F-D72F938BDBA8}" destId="{27E60CC3-949D-4C02-AB12-766340897382}" srcOrd="0" destOrd="0" presId="urn:microsoft.com/office/officeart/2005/8/layout/list1"/>
    <dgm:cxn modelId="{E3587555-E893-4ED1-9DD8-5B730D1BDD3B}" type="presOf" srcId="{32A4E661-EDFB-44FF-B123-4611389D1997}" destId="{5733A4FE-1A40-45A7-9879-BDA90F5761A1}" srcOrd="1" destOrd="0" presId="urn:microsoft.com/office/officeart/2005/8/layout/list1"/>
    <dgm:cxn modelId="{67F53EFF-1EAF-435F-83C0-A85CB83E4E2C}" type="presOf" srcId="{32A4E661-EDFB-44FF-B123-4611389D1997}" destId="{D822E96B-E7F9-4E35-BE3C-19D9D1BB6E4E}" srcOrd="0" destOrd="0" presId="urn:microsoft.com/office/officeart/2005/8/layout/list1"/>
    <dgm:cxn modelId="{31E003E0-7680-4CCD-B199-CD0235DA55FC}" type="presOf" srcId="{B28CEBE2-D562-4E63-A13F-D72F938BDBA8}" destId="{0B19AD8E-85F4-4B17-B008-9609C037CA45}" srcOrd="1" destOrd="0" presId="urn:microsoft.com/office/officeart/2005/8/layout/list1"/>
    <dgm:cxn modelId="{833D16C5-F243-43C5-A54B-46D456630EF6}" type="presOf" srcId="{EFB449C8-3097-4BC9-9A94-4695ABE4C2D1}" destId="{4AF5BC08-88C3-488F-A50D-C4CA9C085919}" srcOrd="1" destOrd="0" presId="urn:microsoft.com/office/officeart/2005/8/layout/list1"/>
    <dgm:cxn modelId="{49332BC2-F9E0-40DD-863F-06883B638D09}" type="presParOf" srcId="{C941C259-0A43-4E52-B27D-256B86542144}" destId="{3B31D2E1-5C82-4B9D-A91A-815B8FD34F44}" srcOrd="0" destOrd="0" presId="urn:microsoft.com/office/officeart/2005/8/layout/list1"/>
    <dgm:cxn modelId="{74261948-9FB7-47E3-BEFC-BDDB84F50B1B}" type="presParOf" srcId="{3B31D2E1-5C82-4B9D-A91A-815B8FD34F44}" destId="{D822E96B-E7F9-4E35-BE3C-19D9D1BB6E4E}" srcOrd="0" destOrd="0" presId="urn:microsoft.com/office/officeart/2005/8/layout/list1"/>
    <dgm:cxn modelId="{EBB9BC01-B793-4DB0-B4D7-C104454757D8}" type="presParOf" srcId="{3B31D2E1-5C82-4B9D-A91A-815B8FD34F44}" destId="{5733A4FE-1A40-45A7-9879-BDA90F5761A1}" srcOrd="1" destOrd="0" presId="urn:microsoft.com/office/officeart/2005/8/layout/list1"/>
    <dgm:cxn modelId="{3211C10C-D2A6-4089-BB40-B2809ED2770E}" type="presParOf" srcId="{C941C259-0A43-4E52-B27D-256B86542144}" destId="{884ECB5E-2CD3-4975-B728-89161487D636}" srcOrd="1" destOrd="0" presId="urn:microsoft.com/office/officeart/2005/8/layout/list1"/>
    <dgm:cxn modelId="{1766D3F1-782E-4385-9999-12396A11F4A9}" type="presParOf" srcId="{C941C259-0A43-4E52-B27D-256B86542144}" destId="{4DC78352-4279-476D-A158-30DA40742CFA}" srcOrd="2" destOrd="0" presId="urn:microsoft.com/office/officeart/2005/8/layout/list1"/>
    <dgm:cxn modelId="{BC38257F-5FF2-4B24-9232-858BF4998C44}" type="presParOf" srcId="{C941C259-0A43-4E52-B27D-256B86542144}" destId="{8AE2F46C-1FFC-434B-8631-A753FDD15DD3}" srcOrd="3" destOrd="0" presId="urn:microsoft.com/office/officeart/2005/8/layout/list1"/>
    <dgm:cxn modelId="{01BFBF51-BB74-4D63-B63A-8DBB0B1709FC}" type="presParOf" srcId="{C941C259-0A43-4E52-B27D-256B86542144}" destId="{DFE71077-70C9-4D9E-A5AD-E1D73F576A5B}" srcOrd="4" destOrd="0" presId="urn:microsoft.com/office/officeart/2005/8/layout/list1"/>
    <dgm:cxn modelId="{EBA7E64C-71B4-48C0-8DDC-645407F9DD03}" type="presParOf" srcId="{DFE71077-70C9-4D9E-A5AD-E1D73F576A5B}" destId="{79BA79E1-06BC-4CA6-8221-8351F45DA9CB}" srcOrd="0" destOrd="0" presId="urn:microsoft.com/office/officeart/2005/8/layout/list1"/>
    <dgm:cxn modelId="{B102EFA0-1A49-4487-AD5C-B6DBE3C36C54}" type="presParOf" srcId="{DFE71077-70C9-4D9E-A5AD-E1D73F576A5B}" destId="{4AF5BC08-88C3-488F-A50D-C4CA9C085919}" srcOrd="1" destOrd="0" presId="urn:microsoft.com/office/officeart/2005/8/layout/list1"/>
    <dgm:cxn modelId="{1A21F1FB-04AD-4599-88FF-33F6525FA4A8}" type="presParOf" srcId="{C941C259-0A43-4E52-B27D-256B86542144}" destId="{E97D019F-5C28-490B-89EE-EC1C39C0C889}" srcOrd="5" destOrd="0" presId="urn:microsoft.com/office/officeart/2005/8/layout/list1"/>
    <dgm:cxn modelId="{23B20C05-E698-469C-AB20-5BDB5424C557}" type="presParOf" srcId="{C941C259-0A43-4E52-B27D-256B86542144}" destId="{FE3FA0B4-86FA-42FE-B650-0676B47AB2FB}" srcOrd="6" destOrd="0" presId="urn:microsoft.com/office/officeart/2005/8/layout/list1"/>
    <dgm:cxn modelId="{38208A05-76FA-4638-A81A-CBA2BF1DED23}" type="presParOf" srcId="{C941C259-0A43-4E52-B27D-256B86542144}" destId="{180C8338-86C9-42A0-8A11-B9434A68A0FE}" srcOrd="7" destOrd="0" presId="urn:microsoft.com/office/officeart/2005/8/layout/list1"/>
    <dgm:cxn modelId="{DF98EB1A-3E74-4034-87B0-130E867D8E5F}" type="presParOf" srcId="{C941C259-0A43-4E52-B27D-256B86542144}" destId="{CCA9BCBF-17E4-4D7A-836F-E604F89DBC99}" srcOrd="8" destOrd="0" presId="urn:microsoft.com/office/officeart/2005/8/layout/list1"/>
    <dgm:cxn modelId="{9248556E-15BF-411A-BA5A-2788289D154B}" type="presParOf" srcId="{CCA9BCBF-17E4-4D7A-836F-E604F89DBC99}" destId="{27E60CC3-949D-4C02-AB12-766340897382}" srcOrd="0" destOrd="0" presId="urn:microsoft.com/office/officeart/2005/8/layout/list1"/>
    <dgm:cxn modelId="{914B62DC-A769-4519-80F1-4F3475706D1D}" type="presParOf" srcId="{CCA9BCBF-17E4-4D7A-836F-E604F89DBC99}" destId="{0B19AD8E-85F4-4B17-B008-9609C037CA45}" srcOrd="1" destOrd="0" presId="urn:microsoft.com/office/officeart/2005/8/layout/list1"/>
    <dgm:cxn modelId="{10E3FCB8-07DB-4D68-B9FA-7A89AE3BEE14}" type="presParOf" srcId="{C941C259-0A43-4E52-B27D-256B86542144}" destId="{6BABEC70-B058-45A7-AC89-DB567A32FCBD}" srcOrd="9" destOrd="0" presId="urn:microsoft.com/office/officeart/2005/8/layout/list1"/>
    <dgm:cxn modelId="{B2C760F5-5D54-4FCE-B325-B5186335572E}" type="presParOf" srcId="{C941C259-0A43-4E52-B27D-256B86542144}" destId="{F3A90B3E-FBB1-47D7-892C-8644346BC56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98F282-C673-456E-8B0E-EF8750CEFCA0}" type="doc">
      <dgm:prSet loTypeId="urn:microsoft.com/office/officeart/2005/8/layout/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74DA4A8-BB39-4AA8-93E0-C5E3C6D6A18E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Материально-техническое обеспечение программы, обеспеченность методическими материалами и средствами обучения и воспитания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D22C42-361C-47AC-AE53-2E93140364C1}" type="parTrans" cxnId="{11EA27D9-A4BD-4EA5-9D08-1899A3D13498}">
      <dgm:prSet/>
      <dgm:spPr/>
      <dgm:t>
        <a:bodyPr/>
        <a:lstStyle/>
        <a:p>
          <a:endParaRPr lang="ru-RU"/>
        </a:p>
      </dgm:t>
    </dgm:pt>
    <dgm:pt modelId="{08315E4F-763B-4863-AD57-BAE3A96D705D}" type="sibTrans" cxnId="{11EA27D9-A4BD-4EA5-9D08-1899A3D13498}">
      <dgm:prSet/>
      <dgm:spPr/>
      <dgm:t>
        <a:bodyPr/>
        <a:lstStyle/>
        <a:p>
          <a:endParaRPr lang="ru-RU"/>
        </a:p>
      </dgm:t>
    </dgm:pt>
    <dgm:pt modelId="{300D8746-2363-4571-8527-D3566A5E4217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режима пребывания детей в образовательном учреждении</a:t>
          </a:r>
        </a:p>
        <a:p>
          <a:endParaRPr lang="ru-RU" sz="1000" dirty="0"/>
        </a:p>
      </dgm:t>
    </dgm:pt>
    <dgm:pt modelId="{094ECD74-9374-4FC6-8362-DBAF387B663F}" type="parTrans" cxnId="{FDE5808A-5C4B-4EA9-B5D3-3D9C09EFA674}">
      <dgm:prSet/>
      <dgm:spPr/>
      <dgm:t>
        <a:bodyPr/>
        <a:lstStyle/>
        <a:p>
          <a:endParaRPr lang="ru-RU"/>
        </a:p>
      </dgm:t>
    </dgm:pt>
    <dgm:pt modelId="{F9A8950D-2071-4CA4-B28A-9B474EB17031}" type="sibTrans" cxnId="{FDE5808A-5C4B-4EA9-B5D3-3D9C09EFA674}">
      <dgm:prSet/>
      <dgm:spPr/>
      <dgm:t>
        <a:bodyPr/>
        <a:lstStyle/>
        <a:p>
          <a:endParaRPr lang="ru-RU"/>
        </a:p>
      </dgm:t>
    </dgm:pt>
    <dgm:pt modelId="{10681723-40F1-4111-B777-60CA25BCC4CA}">
      <dgm:prSet phldrT="[Текст]" custT="1"/>
      <dgm:spPr/>
      <dgm:t>
        <a:bodyPr/>
        <a:lstStyle/>
        <a:p>
          <a:r>
            <a: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развивающей предметно-пространственной среды</a:t>
          </a:r>
          <a:r>
            <a:rPr lang="ru-RU" altLang="ru-RU" sz="1000" dirty="0" smtClean="0"/>
            <a:t>.</a:t>
          </a:r>
          <a:endParaRPr lang="ru-RU" altLang="ru-RU" sz="1000" b="1" dirty="0" smtClean="0"/>
        </a:p>
        <a:p>
          <a:endParaRPr lang="ru-RU" sz="1000" dirty="0"/>
        </a:p>
      </dgm:t>
    </dgm:pt>
    <dgm:pt modelId="{2C0935DA-1BCB-4205-8BA6-03AF6F16E567}" type="parTrans" cxnId="{185D09D2-0019-47E2-8E62-F51ECB816D18}">
      <dgm:prSet/>
      <dgm:spPr/>
      <dgm:t>
        <a:bodyPr/>
        <a:lstStyle/>
        <a:p>
          <a:endParaRPr lang="ru-RU"/>
        </a:p>
      </dgm:t>
    </dgm:pt>
    <dgm:pt modelId="{9AEB0AFD-0880-4823-8365-C1861C699DC9}" type="sibTrans" cxnId="{185D09D2-0019-47E2-8E62-F51ECB816D18}">
      <dgm:prSet/>
      <dgm:spPr/>
      <dgm:t>
        <a:bodyPr/>
        <a:lstStyle/>
        <a:p>
          <a:endParaRPr lang="ru-RU"/>
        </a:p>
      </dgm:t>
    </dgm:pt>
    <dgm:pt modelId="{7B1C53BD-62A4-41C4-88F8-7E6C89124B46}" type="pres">
      <dgm:prSet presAssocID="{3D98F282-C673-456E-8B0E-EF8750CEFC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6FAFBE-D3F4-461B-A199-44FF0D6D45DC}" type="pres">
      <dgm:prSet presAssocID="{F74DA4A8-BB39-4AA8-93E0-C5E3C6D6A18E}" presName="parentLin" presStyleCnt="0"/>
      <dgm:spPr/>
    </dgm:pt>
    <dgm:pt modelId="{9C36FB33-1C33-4582-9DE1-3C14BCD3C4D6}" type="pres">
      <dgm:prSet presAssocID="{F74DA4A8-BB39-4AA8-93E0-C5E3C6D6A18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59369F-626E-43D8-BDD7-1EB474273338}" type="pres">
      <dgm:prSet presAssocID="{F74DA4A8-BB39-4AA8-93E0-C5E3C6D6A18E}" presName="parentText" presStyleLbl="node1" presStyleIdx="0" presStyleCnt="3" custScaleY="423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4ADA1-5727-4801-9DC7-9460F33EFCF9}" type="pres">
      <dgm:prSet presAssocID="{F74DA4A8-BB39-4AA8-93E0-C5E3C6D6A18E}" presName="negativeSpace" presStyleCnt="0"/>
      <dgm:spPr/>
    </dgm:pt>
    <dgm:pt modelId="{D0CD6834-8804-42D8-8EA6-BB167CDC3C6B}" type="pres">
      <dgm:prSet presAssocID="{F74DA4A8-BB39-4AA8-93E0-C5E3C6D6A18E}" presName="childText" presStyleLbl="conFgAcc1" presStyleIdx="0" presStyleCnt="3">
        <dgm:presLayoutVars>
          <dgm:bulletEnabled val="1"/>
        </dgm:presLayoutVars>
      </dgm:prSet>
      <dgm:spPr/>
    </dgm:pt>
    <dgm:pt modelId="{55A39D21-2375-4EE6-A74E-D0E83F1BFE82}" type="pres">
      <dgm:prSet presAssocID="{08315E4F-763B-4863-AD57-BAE3A96D705D}" presName="spaceBetweenRectangles" presStyleCnt="0"/>
      <dgm:spPr/>
    </dgm:pt>
    <dgm:pt modelId="{08C9B257-09CB-4571-9B4F-2CF4DEF3A544}" type="pres">
      <dgm:prSet presAssocID="{300D8746-2363-4571-8527-D3566A5E4217}" presName="parentLin" presStyleCnt="0"/>
      <dgm:spPr/>
    </dgm:pt>
    <dgm:pt modelId="{9C21DE35-363E-4710-8CD7-A4CF2AAFD987}" type="pres">
      <dgm:prSet presAssocID="{300D8746-2363-4571-8527-D3566A5E421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98F7BDF-E662-4595-9802-10FAB5B60C2F}" type="pres">
      <dgm:prSet presAssocID="{300D8746-2363-4571-8527-D3566A5E4217}" presName="parentText" presStyleLbl="node1" presStyleIdx="1" presStyleCnt="3" custScaleY="5387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7DE4D-6CB9-430C-A0D2-917FB9620942}" type="pres">
      <dgm:prSet presAssocID="{300D8746-2363-4571-8527-D3566A5E4217}" presName="negativeSpace" presStyleCnt="0"/>
      <dgm:spPr/>
    </dgm:pt>
    <dgm:pt modelId="{2AC64DB9-9EB1-4E3B-981C-EAAFE0BC6C4C}" type="pres">
      <dgm:prSet presAssocID="{300D8746-2363-4571-8527-D3566A5E4217}" presName="childText" presStyleLbl="conFgAcc1" presStyleIdx="1" presStyleCnt="3">
        <dgm:presLayoutVars>
          <dgm:bulletEnabled val="1"/>
        </dgm:presLayoutVars>
      </dgm:prSet>
      <dgm:spPr/>
    </dgm:pt>
    <dgm:pt modelId="{0B1C2DA3-904E-4B2D-AC71-047A82888F79}" type="pres">
      <dgm:prSet presAssocID="{F9A8950D-2071-4CA4-B28A-9B474EB17031}" presName="spaceBetweenRectangles" presStyleCnt="0"/>
      <dgm:spPr/>
    </dgm:pt>
    <dgm:pt modelId="{80F0063D-0BBB-444E-AB83-BF17BA0CCF35}" type="pres">
      <dgm:prSet presAssocID="{10681723-40F1-4111-B777-60CA25BCC4CA}" presName="parentLin" presStyleCnt="0"/>
      <dgm:spPr/>
    </dgm:pt>
    <dgm:pt modelId="{80AA1155-3113-48F1-B9D3-8818DB53B3A2}" type="pres">
      <dgm:prSet presAssocID="{10681723-40F1-4111-B777-60CA25BCC4C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3743317-BCD8-45E3-9F30-B8B11961D4CF}" type="pres">
      <dgm:prSet presAssocID="{10681723-40F1-4111-B777-60CA25BCC4CA}" presName="parentText" presStyleLbl="node1" presStyleIdx="2" presStyleCnt="3" custScaleY="5195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00C88-7181-4784-8FB6-1A35E9BBEA4E}" type="pres">
      <dgm:prSet presAssocID="{10681723-40F1-4111-B777-60CA25BCC4CA}" presName="negativeSpace" presStyleCnt="0"/>
      <dgm:spPr/>
    </dgm:pt>
    <dgm:pt modelId="{3D00B84D-C617-4F3A-9E18-9A045F34D11B}" type="pres">
      <dgm:prSet presAssocID="{10681723-40F1-4111-B777-60CA25BCC4C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315D664-646D-4461-8986-73784538E830}" type="presOf" srcId="{300D8746-2363-4571-8527-D3566A5E4217}" destId="{698F7BDF-E662-4595-9802-10FAB5B60C2F}" srcOrd="1" destOrd="0" presId="urn:microsoft.com/office/officeart/2005/8/layout/list1"/>
    <dgm:cxn modelId="{BA28301E-FCFF-48F7-8557-4825C35B2BE4}" type="presOf" srcId="{3D98F282-C673-456E-8B0E-EF8750CEFCA0}" destId="{7B1C53BD-62A4-41C4-88F8-7E6C89124B46}" srcOrd="0" destOrd="0" presId="urn:microsoft.com/office/officeart/2005/8/layout/list1"/>
    <dgm:cxn modelId="{11EA27D9-A4BD-4EA5-9D08-1899A3D13498}" srcId="{3D98F282-C673-456E-8B0E-EF8750CEFCA0}" destId="{F74DA4A8-BB39-4AA8-93E0-C5E3C6D6A18E}" srcOrd="0" destOrd="0" parTransId="{42D22C42-361C-47AC-AE53-2E93140364C1}" sibTransId="{08315E4F-763B-4863-AD57-BAE3A96D705D}"/>
    <dgm:cxn modelId="{79D93606-5BDB-4A61-B32D-59142E0420BE}" type="presOf" srcId="{F74DA4A8-BB39-4AA8-93E0-C5E3C6D6A18E}" destId="{C259369F-626E-43D8-BDD7-1EB474273338}" srcOrd="1" destOrd="0" presId="urn:microsoft.com/office/officeart/2005/8/layout/list1"/>
    <dgm:cxn modelId="{185D09D2-0019-47E2-8E62-F51ECB816D18}" srcId="{3D98F282-C673-456E-8B0E-EF8750CEFCA0}" destId="{10681723-40F1-4111-B777-60CA25BCC4CA}" srcOrd="2" destOrd="0" parTransId="{2C0935DA-1BCB-4205-8BA6-03AF6F16E567}" sibTransId="{9AEB0AFD-0880-4823-8365-C1861C699DC9}"/>
    <dgm:cxn modelId="{0336286A-94DC-4B5F-AD72-C034094E2FE2}" type="presOf" srcId="{F74DA4A8-BB39-4AA8-93E0-C5E3C6D6A18E}" destId="{9C36FB33-1C33-4582-9DE1-3C14BCD3C4D6}" srcOrd="0" destOrd="0" presId="urn:microsoft.com/office/officeart/2005/8/layout/list1"/>
    <dgm:cxn modelId="{6E29B4B5-71BE-4621-A1B8-56DBB4EDE0C1}" type="presOf" srcId="{10681723-40F1-4111-B777-60CA25BCC4CA}" destId="{80AA1155-3113-48F1-B9D3-8818DB53B3A2}" srcOrd="0" destOrd="0" presId="urn:microsoft.com/office/officeart/2005/8/layout/list1"/>
    <dgm:cxn modelId="{D26BD276-6D11-4956-872F-0EE34ECE66AE}" type="presOf" srcId="{300D8746-2363-4571-8527-D3566A5E4217}" destId="{9C21DE35-363E-4710-8CD7-A4CF2AAFD987}" srcOrd="0" destOrd="0" presId="urn:microsoft.com/office/officeart/2005/8/layout/list1"/>
    <dgm:cxn modelId="{FDE5808A-5C4B-4EA9-B5D3-3D9C09EFA674}" srcId="{3D98F282-C673-456E-8B0E-EF8750CEFCA0}" destId="{300D8746-2363-4571-8527-D3566A5E4217}" srcOrd="1" destOrd="0" parTransId="{094ECD74-9374-4FC6-8362-DBAF387B663F}" sibTransId="{F9A8950D-2071-4CA4-B28A-9B474EB17031}"/>
    <dgm:cxn modelId="{B11DD0EF-CDA6-49C1-856D-F84D71BBE8A5}" type="presOf" srcId="{10681723-40F1-4111-B777-60CA25BCC4CA}" destId="{33743317-BCD8-45E3-9F30-B8B11961D4CF}" srcOrd="1" destOrd="0" presId="urn:microsoft.com/office/officeart/2005/8/layout/list1"/>
    <dgm:cxn modelId="{6836DD46-2955-4FD8-B1EB-4CBB17EB18C8}" type="presParOf" srcId="{7B1C53BD-62A4-41C4-88F8-7E6C89124B46}" destId="{9F6FAFBE-D3F4-461B-A199-44FF0D6D45DC}" srcOrd="0" destOrd="0" presId="urn:microsoft.com/office/officeart/2005/8/layout/list1"/>
    <dgm:cxn modelId="{D6EEB0AD-7320-432C-9FF8-E2ABD1305A22}" type="presParOf" srcId="{9F6FAFBE-D3F4-461B-A199-44FF0D6D45DC}" destId="{9C36FB33-1C33-4582-9DE1-3C14BCD3C4D6}" srcOrd="0" destOrd="0" presId="urn:microsoft.com/office/officeart/2005/8/layout/list1"/>
    <dgm:cxn modelId="{DE728C47-2DD1-4D8F-9BD1-C8560CD858BB}" type="presParOf" srcId="{9F6FAFBE-D3F4-461B-A199-44FF0D6D45DC}" destId="{C259369F-626E-43D8-BDD7-1EB474273338}" srcOrd="1" destOrd="0" presId="urn:microsoft.com/office/officeart/2005/8/layout/list1"/>
    <dgm:cxn modelId="{A9FBA981-A694-48CA-9BF3-2AF5E38ACA0A}" type="presParOf" srcId="{7B1C53BD-62A4-41C4-88F8-7E6C89124B46}" destId="{3A94ADA1-5727-4801-9DC7-9460F33EFCF9}" srcOrd="1" destOrd="0" presId="urn:microsoft.com/office/officeart/2005/8/layout/list1"/>
    <dgm:cxn modelId="{8F082BA1-0496-4B74-8E60-63FBBF76C2A3}" type="presParOf" srcId="{7B1C53BD-62A4-41C4-88F8-7E6C89124B46}" destId="{D0CD6834-8804-42D8-8EA6-BB167CDC3C6B}" srcOrd="2" destOrd="0" presId="urn:microsoft.com/office/officeart/2005/8/layout/list1"/>
    <dgm:cxn modelId="{AC6BC521-9CF0-487B-B01C-776B038DC55D}" type="presParOf" srcId="{7B1C53BD-62A4-41C4-88F8-7E6C89124B46}" destId="{55A39D21-2375-4EE6-A74E-D0E83F1BFE82}" srcOrd="3" destOrd="0" presId="urn:microsoft.com/office/officeart/2005/8/layout/list1"/>
    <dgm:cxn modelId="{FC33A2C8-0584-4247-AD06-AC13D09D4B83}" type="presParOf" srcId="{7B1C53BD-62A4-41C4-88F8-7E6C89124B46}" destId="{08C9B257-09CB-4571-9B4F-2CF4DEF3A544}" srcOrd="4" destOrd="0" presId="urn:microsoft.com/office/officeart/2005/8/layout/list1"/>
    <dgm:cxn modelId="{3A8ED13F-3FBA-4051-A4CC-0FBDF6BFF794}" type="presParOf" srcId="{08C9B257-09CB-4571-9B4F-2CF4DEF3A544}" destId="{9C21DE35-363E-4710-8CD7-A4CF2AAFD987}" srcOrd="0" destOrd="0" presId="urn:microsoft.com/office/officeart/2005/8/layout/list1"/>
    <dgm:cxn modelId="{CC39F18E-058F-430E-B05E-6AF1699A1DC3}" type="presParOf" srcId="{08C9B257-09CB-4571-9B4F-2CF4DEF3A544}" destId="{698F7BDF-E662-4595-9802-10FAB5B60C2F}" srcOrd="1" destOrd="0" presId="urn:microsoft.com/office/officeart/2005/8/layout/list1"/>
    <dgm:cxn modelId="{5998F43D-ADA4-469D-B756-4B0211117926}" type="presParOf" srcId="{7B1C53BD-62A4-41C4-88F8-7E6C89124B46}" destId="{7037DE4D-6CB9-430C-A0D2-917FB9620942}" srcOrd="5" destOrd="0" presId="urn:microsoft.com/office/officeart/2005/8/layout/list1"/>
    <dgm:cxn modelId="{3751EBDD-4F4F-4CEA-AE88-9FE52A717F25}" type="presParOf" srcId="{7B1C53BD-62A4-41C4-88F8-7E6C89124B46}" destId="{2AC64DB9-9EB1-4E3B-981C-EAAFE0BC6C4C}" srcOrd="6" destOrd="0" presId="urn:microsoft.com/office/officeart/2005/8/layout/list1"/>
    <dgm:cxn modelId="{F7545CE5-9175-4A08-AE2D-C760708B62C0}" type="presParOf" srcId="{7B1C53BD-62A4-41C4-88F8-7E6C89124B46}" destId="{0B1C2DA3-904E-4B2D-AC71-047A82888F79}" srcOrd="7" destOrd="0" presId="urn:microsoft.com/office/officeart/2005/8/layout/list1"/>
    <dgm:cxn modelId="{C7CBCB26-EFB8-4590-BE64-8F7D221A34F4}" type="presParOf" srcId="{7B1C53BD-62A4-41C4-88F8-7E6C89124B46}" destId="{80F0063D-0BBB-444E-AB83-BF17BA0CCF35}" srcOrd="8" destOrd="0" presId="urn:microsoft.com/office/officeart/2005/8/layout/list1"/>
    <dgm:cxn modelId="{3710F64C-0B52-4AA9-88CE-F44E3F5B1EED}" type="presParOf" srcId="{80F0063D-0BBB-444E-AB83-BF17BA0CCF35}" destId="{80AA1155-3113-48F1-B9D3-8818DB53B3A2}" srcOrd="0" destOrd="0" presId="urn:microsoft.com/office/officeart/2005/8/layout/list1"/>
    <dgm:cxn modelId="{EE7E5DE6-5E72-4603-8027-0CA04CA6882B}" type="presParOf" srcId="{80F0063D-0BBB-444E-AB83-BF17BA0CCF35}" destId="{33743317-BCD8-45E3-9F30-B8B11961D4CF}" srcOrd="1" destOrd="0" presId="urn:microsoft.com/office/officeart/2005/8/layout/list1"/>
    <dgm:cxn modelId="{E446E6CB-1191-4BD7-A00B-2010E6698E1D}" type="presParOf" srcId="{7B1C53BD-62A4-41C4-88F8-7E6C89124B46}" destId="{E4500C88-7181-4784-8FB6-1A35E9BBEA4E}" srcOrd="9" destOrd="0" presId="urn:microsoft.com/office/officeart/2005/8/layout/list1"/>
    <dgm:cxn modelId="{B102993B-80B9-440C-8A83-A9F6B9C7EA63}" type="presParOf" srcId="{7B1C53BD-62A4-41C4-88F8-7E6C89124B46}" destId="{3D00B84D-C617-4F3A-9E18-9A045F34D11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EF775-8556-4A65-98F8-00F97252D11C}">
      <dsp:nvSpPr>
        <dsp:cNvPr id="0" name=""/>
        <dsp:cNvSpPr/>
      </dsp:nvSpPr>
      <dsp:spPr>
        <a:xfrm>
          <a:off x="2059561" y="361776"/>
          <a:ext cx="4643300" cy="1451031"/>
        </a:xfrm>
        <a:prstGeom prst="rect">
          <a:avLst/>
        </a:prstGeom>
        <a:solidFill>
          <a:sysClr val="window" lastClr="FFFFFF">
            <a:alpha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50600">
          <a:bevelT w="101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832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Целевой раздел</a:t>
          </a:r>
          <a:endParaRPr lang="ru-RU" sz="3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059561" y="361776"/>
        <a:ext cx="4643300" cy="1451031"/>
      </dsp:txXfrm>
    </dsp:sp>
    <dsp:sp modelId="{DC225371-28DB-4EA4-B339-0759A30560FE}">
      <dsp:nvSpPr>
        <dsp:cNvPr id="0" name=""/>
        <dsp:cNvSpPr/>
      </dsp:nvSpPr>
      <dsp:spPr>
        <a:xfrm>
          <a:off x="1866090" y="152182"/>
          <a:ext cx="1015722" cy="152358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1AEF84F-619E-46B6-8F07-98FF6E2D3F74}">
      <dsp:nvSpPr>
        <dsp:cNvPr id="0" name=""/>
        <dsp:cNvSpPr/>
      </dsp:nvSpPr>
      <dsp:spPr>
        <a:xfrm>
          <a:off x="2059561" y="2188463"/>
          <a:ext cx="4643300" cy="1451031"/>
        </a:xfrm>
        <a:prstGeom prst="rect">
          <a:avLst/>
        </a:prstGeom>
        <a:solidFill>
          <a:sysClr val="window" lastClr="FFFFFF">
            <a:alpha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50600">
          <a:bevelT w="101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832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Содержательный раздел</a:t>
          </a:r>
          <a:endParaRPr lang="ru-RU" sz="3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059561" y="2188463"/>
        <a:ext cx="4643300" cy="1451031"/>
      </dsp:txXfrm>
    </dsp:sp>
    <dsp:sp modelId="{8C90E71F-1A7F-481E-836B-B82BB5A0E172}">
      <dsp:nvSpPr>
        <dsp:cNvPr id="0" name=""/>
        <dsp:cNvSpPr/>
      </dsp:nvSpPr>
      <dsp:spPr>
        <a:xfrm>
          <a:off x="1866090" y="1978870"/>
          <a:ext cx="1015722" cy="152358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F3C0DB5-1107-418C-90B4-202DF35B1C6B}">
      <dsp:nvSpPr>
        <dsp:cNvPr id="0" name=""/>
        <dsp:cNvSpPr/>
      </dsp:nvSpPr>
      <dsp:spPr>
        <a:xfrm>
          <a:off x="2059561" y="4015150"/>
          <a:ext cx="4643300" cy="1451031"/>
        </a:xfrm>
        <a:prstGeom prst="rect">
          <a:avLst/>
        </a:prstGeom>
        <a:solidFill>
          <a:sysClr val="window" lastClr="FFFFFF">
            <a:alpha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extrusionH="50600">
          <a:bevelT w="101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832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Организационный раздел</a:t>
          </a:r>
          <a:endParaRPr lang="ru-RU" sz="3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059561" y="4015150"/>
        <a:ext cx="4643300" cy="1451031"/>
      </dsp:txXfrm>
    </dsp:sp>
    <dsp:sp modelId="{52ED38F4-2181-41F9-816E-55252FC22D9B}">
      <dsp:nvSpPr>
        <dsp:cNvPr id="0" name=""/>
        <dsp:cNvSpPr/>
      </dsp:nvSpPr>
      <dsp:spPr>
        <a:xfrm>
          <a:off x="1866090" y="3805557"/>
          <a:ext cx="1015722" cy="15235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11D36-8DEE-4987-9C57-F3C4A4A8FE53}">
      <dsp:nvSpPr>
        <dsp:cNvPr id="0" name=""/>
        <dsp:cNvSpPr/>
      </dsp:nvSpPr>
      <dsp:spPr>
        <a:xfrm>
          <a:off x="3464717" y="447"/>
          <a:ext cx="1728197" cy="132061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«Физическое развитие»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7806" y="193847"/>
        <a:ext cx="1222019" cy="933815"/>
      </dsp:txXfrm>
    </dsp:sp>
    <dsp:sp modelId="{9E47764C-97DC-4109-B156-0D927F684D03}">
      <dsp:nvSpPr>
        <dsp:cNvPr id="0" name=""/>
        <dsp:cNvSpPr/>
      </dsp:nvSpPr>
      <dsp:spPr>
        <a:xfrm rot="1173748">
          <a:off x="5388087" y="949546"/>
          <a:ext cx="761154" cy="44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391946" y="1016301"/>
        <a:ext cx="627442" cy="267425"/>
      </dsp:txXfrm>
    </dsp:sp>
    <dsp:sp modelId="{476AF58B-3CCA-4BCA-98AB-C97FC76EF5E2}">
      <dsp:nvSpPr>
        <dsp:cNvPr id="0" name=""/>
        <dsp:cNvSpPr/>
      </dsp:nvSpPr>
      <dsp:spPr>
        <a:xfrm>
          <a:off x="6300698" y="1103049"/>
          <a:ext cx="2262029" cy="1320615"/>
        </a:xfrm>
        <a:prstGeom prst="ellipse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«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 – коммуникативное развитие»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1964" y="1296449"/>
        <a:ext cx="1599497" cy="933815"/>
      </dsp:txXfrm>
    </dsp:sp>
    <dsp:sp modelId="{84FC7FF9-BB57-4606-8FAA-070F913877FA}">
      <dsp:nvSpPr>
        <dsp:cNvPr id="0" name=""/>
        <dsp:cNvSpPr/>
      </dsp:nvSpPr>
      <dsp:spPr>
        <a:xfrm rot="7712821">
          <a:off x="6461528" y="2468984"/>
          <a:ext cx="460783" cy="44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6570046" y="2505837"/>
        <a:ext cx="327071" cy="267425"/>
      </dsp:txXfrm>
    </dsp:sp>
    <dsp:sp modelId="{56BD269F-5544-4C64-BD16-9CB206D4E0EC}">
      <dsp:nvSpPr>
        <dsp:cNvPr id="0" name=""/>
        <dsp:cNvSpPr/>
      </dsp:nvSpPr>
      <dsp:spPr>
        <a:xfrm>
          <a:off x="4860542" y="2975266"/>
          <a:ext cx="2158862" cy="1320615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«Познавательное развитие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76700" y="3168666"/>
        <a:ext cx="1526546" cy="933815"/>
      </dsp:txXfrm>
    </dsp:sp>
    <dsp:sp modelId="{4C178639-DFAF-423D-8B8D-39ADFC553929}">
      <dsp:nvSpPr>
        <dsp:cNvPr id="0" name=""/>
        <dsp:cNvSpPr/>
      </dsp:nvSpPr>
      <dsp:spPr>
        <a:xfrm rot="10718471">
          <a:off x="4409909" y="3445229"/>
          <a:ext cx="319078" cy="44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4505619" y="3533235"/>
        <a:ext cx="223355" cy="267425"/>
      </dsp:txXfrm>
    </dsp:sp>
    <dsp:sp modelId="{82033CC1-0226-4145-B3CB-C5DAC2E58399}">
      <dsp:nvSpPr>
        <dsp:cNvPr id="0" name=""/>
        <dsp:cNvSpPr/>
      </dsp:nvSpPr>
      <dsp:spPr>
        <a:xfrm>
          <a:off x="1548168" y="3047265"/>
          <a:ext cx="2712927" cy="1320615"/>
        </a:xfrm>
        <a:prstGeom prst="ellipse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«Речевое развитие»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5467" y="3240665"/>
        <a:ext cx="1918329" cy="933815"/>
      </dsp:txXfrm>
    </dsp:sp>
    <dsp:sp modelId="{AA65BF14-1302-440F-94EB-728C6E5A9049}">
      <dsp:nvSpPr>
        <dsp:cNvPr id="0" name=""/>
        <dsp:cNvSpPr/>
      </dsp:nvSpPr>
      <dsp:spPr>
        <a:xfrm rot="13749045">
          <a:off x="1962262" y="2613914"/>
          <a:ext cx="378805" cy="44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2056247" y="2746036"/>
        <a:ext cx="265164" cy="267425"/>
      </dsp:txXfrm>
    </dsp:sp>
    <dsp:sp modelId="{3D74197B-3EE7-4A0D-8903-D919EC652FA8}">
      <dsp:nvSpPr>
        <dsp:cNvPr id="0" name=""/>
        <dsp:cNvSpPr/>
      </dsp:nvSpPr>
      <dsp:spPr>
        <a:xfrm>
          <a:off x="252034" y="1306837"/>
          <a:ext cx="2295374" cy="1320615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«Художественно – эстетическое развитие»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184" y="1500237"/>
        <a:ext cx="1623074" cy="933815"/>
      </dsp:txXfrm>
    </dsp:sp>
    <dsp:sp modelId="{E7474491-11AD-425D-A9B4-9910ACAAFC27}">
      <dsp:nvSpPr>
        <dsp:cNvPr id="0" name=""/>
        <dsp:cNvSpPr/>
      </dsp:nvSpPr>
      <dsp:spPr>
        <a:xfrm rot="20157774">
          <a:off x="2555345" y="1063778"/>
          <a:ext cx="740348" cy="44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561143" y="1180151"/>
        <a:ext cx="606636" cy="2674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78352-4279-476D-A158-30DA40742CFA}">
      <dsp:nvSpPr>
        <dsp:cNvPr id="0" name=""/>
        <dsp:cNvSpPr/>
      </dsp:nvSpPr>
      <dsp:spPr>
        <a:xfrm>
          <a:off x="0" y="1491497"/>
          <a:ext cx="84249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3A4FE-1A40-45A7-9879-BDA90F5761A1}">
      <dsp:nvSpPr>
        <dsp:cNvPr id="0" name=""/>
        <dsp:cNvSpPr/>
      </dsp:nvSpPr>
      <dsp:spPr>
        <a:xfrm>
          <a:off x="425321" y="0"/>
          <a:ext cx="5891695" cy="13372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образования в раннем возрасте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600" y="65279"/>
        <a:ext cx="5761137" cy="1206698"/>
      </dsp:txXfrm>
    </dsp:sp>
    <dsp:sp modelId="{FE3FA0B4-86FA-42FE-B650-0676B47AB2FB}">
      <dsp:nvSpPr>
        <dsp:cNvPr id="0" name=""/>
        <dsp:cNvSpPr/>
      </dsp:nvSpPr>
      <dsp:spPr>
        <a:xfrm>
          <a:off x="0" y="2900058"/>
          <a:ext cx="84249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5BC08-88C3-488F-A50D-C4CA9C085919}">
      <dsp:nvSpPr>
        <dsp:cNvPr id="0" name=""/>
        <dsp:cNvSpPr/>
      </dsp:nvSpPr>
      <dsp:spPr>
        <a:xfrm>
          <a:off x="420835" y="1675097"/>
          <a:ext cx="5891695" cy="131352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образования на этапе завершения дошкольного образования</a:t>
          </a:r>
          <a:r>
            <a:rPr lang="ru-RU" altLang="ru-RU" sz="500" kern="1200" dirty="0" smtClean="0"/>
            <a:t>;</a:t>
          </a:r>
          <a:endParaRPr lang="ru-RU" sz="500" kern="1200" dirty="0"/>
        </a:p>
      </dsp:txBody>
      <dsp:txXfrm>
        <a:off x="484956" y="1739218"/>
        <a:ext cx="5763453" cy="1185278"/>
      </dsp:txXfrm>
    </dsp:sp>
    <dsp:sp modelId="{F3A90B3E-FBB1-47D7-892C-8644346BC56F}">
      <dsp:nvSpPr>
        <dsp:cNvPr id="0" name=""/>
        <dsp:cNvSpPr/>
      </dsp:nvSpPr>
      <dsp:spPr>
        <a:xfrm>
          <a:off x="0" y="4662334"/>
          <a:ext cx="84249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9AD8E-85F4-4B17-B008-9609C037CA45}">
      <dsp:nvSpPr>
        <dsp:cNvPr id="0" name=""/>
        <dsp:cNvSpPr/>
      </dsp:nvSpPr>
      <dsp:spPr>
        <a:xfrm>
          <a:off x="420835" y="3083658"/>
          <a:ext cx="5891695" cy="166723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Планируемые результаты освоения адаптированной образовательной Программы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2223" y="3165046"/>
        <a:ext cx="5728919" cy="15044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D6834-8804-42D8-8EA6-BB167CDC3C6B}">
      <dsp:nvSpPr>
        <dsp:cNvPr id="0" name=""/>
        <dsp:cNvSpPr/>
      </dsp:nvSpPr>
      <dsp:spPr>
        <a:xfrm>
          <a:off x="0" y="1347996"/>
          <a:ext cx="8856984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9369F-626E-43D8-BDD7-1EB474273338}">
      <dsp:nvSpPr>
        <dsp:cNvPr id="0" name=""/>
        <dsp:cNvSpPr/>
      </dsp:nvSpPr>
      <dsp:spPr>
        <a:xfrm>
          <a:off x="442416" y="134472"/>
          <a:ext cx="6193834" cy="13758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341" tIns="0" rIns="2343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Материально-техническое обеспечение программы, обеспеченность методическими материалами и средствами обучения и воспитания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581" y="201637"/>
        <a:ext cx="6059504" cy="1241554"/>
      </dsp:txXfrm>
    </dsp:sp>
    <dsp:sp modelId="{2AC64DB9-9EB1-4E3B-981C-EAAFE0BC6C4C}">
      <dsp:nvSpPr>
        <dsp:cNvPr id="0" name=""/>
        <dsp:cNvSpPr/>
      </dsp:nvSpPr>
      <dsp:spPr>
        <a:xfrm>
          <a:off x="0" y="3271688"/>
          <a:ext cx="8856984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F7BDF-E662-4595-9802-10FAB5B60C2F}">
      <dsp:nvSpPr>
        <dsp:cNvPr id="0" name=""/>
        <dsp:cNvSpPr/>
      </dsp:nvSpPr>
      <dsp:spPr>
        <a:xfrm>
          <a:off x="442416" y="1684596"/>
          <a:ext cx="6193834" cy="1749451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341" tIns="0" rIns="2343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режима пребывания детей в образовательном учреждении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527817" y="1769997"/>
        <a:ext cx="6023032" cy="1578649"/>
      </dsp:txXfrm>
    </dsp:sp>
    <dsp:sp modelId="{3D00B84D-C617-4F3A-9E18-9A045F34D11B}">
      <dsp:nvSpPr>
        <dsp:cNvPr id="0" name=""/>
        <dsp:cNvSpPr/>
      </dsp:nvSpPr>
      <dsp:spPr>
        <a:xfrm>
          <a:off x="0" y="5132943"/>
          <a:ext cx="8856984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743317-BCD8-45E3-9F30-B8B11961D4CF}">
      <dsp:nvSpPr>
        <dsp:cNvPr id="0" name=""/>
        <dsp:cNvSpPr/>
      </dsp:nvSpPr>
      <dsp:spPr>
        <a:xfrm>
          <a:off x="442416" y="3608288"/>
          <a:ext cx="6193834" cy="168701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341" tIns="0" rIns="23434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развивающей предметно-пространственной среды</a:t>
          </a:r>
          <a:r>
            <a:rPr lang="ru-RU" altLang="ru-RU" sz="1000" kern="1200" dirty="0" smtClean="0"/>
            <a:t>.</a:t>
          </a:r>
          <a:endParaRPr lang="ru-RU" altLang="ru-RU" sz="1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524769" y="3690641"/>
        <a:ext cx="6029128" cy="1522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42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6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6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7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5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58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75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6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59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3B89A-A6FB-46FC-8973-6BC2B08D3C05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5BD23-8D92-4B44-BB81-5A8DC3875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5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08520" y="663408"/>
            <a:ext cx="9145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униципальное бюджетное дошкольное образовательное учреждение </a:t>
            </a:r>
          </a:p>
          <a:p>
            <a:pPr algn="ctr"/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 –детский сад № 31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8944" y="2967335"/>
            <a:ext cx="8136904" cy="25237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 </a:t>
            </a:r>
            <a:r>
              <a:rPr lang="ru-RU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alt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ФГОС ДО</a:t>
            </a:r>
          </a:p>
          <a:p>
            <a:pPr algn="ctr"/>
            <a:endParaRPr lang="ru-RU" alt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6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7297" y="-51157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504" y="1484784"/>
            <a:ext cx="8865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algn="ctr">
              <a:defRPr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личности, мотивации и способностей детей в различных видах деятельности и охватывает следующие образовательные области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550297551"/>
              </p:ext>
            </p:extLst>
          </p:nvPr>
        </p:nvGraphicFramePr>
        <p:xfrm>
          <a:off x="251520" y="2636912"/>
          <a:ext cx="8640960" cy="437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692696"/>
            <a:ext cx="84832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ОБЕСПЕЧИВАЕТ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4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6956" y="1916832"/>
            <a:ext cx="8064896" cy="469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Комплексно-тематическое планирование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психолого-педагогической работы по освоению основной образовательной Программы по всем образовательным областям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социально-коммуникативное развитие;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познавательное развитие;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речевое развитие;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художественно-эстетическое развитие;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физическое развитие.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tabLst>
                <a:tab pos="1082675" algn="l"/>
              </a:tabLst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 каждой образовательной области прописаны: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психолого-педагогической работы;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образовательной деятельности: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в режимных моментах,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в совместной деятельности педагога и детей,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в самостоятельной деятельности детей,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tabLst>
                <a:tab pos="1082675" algn="l"/>
              </a:tabLst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во взаимодействии с семьями.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928" y="748369"/>
            <a:ext cx="8947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ВКЛЮЧАЕТ В СЕБЯ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9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ертикальный свиток 4"/>
          <p:cNvSpPr/>
          <p:nvPr/>
        </p:nvSpPr>
        <p:spPr>
          <a:xfrm>
            <a:off x="707915" y="291482"/>
            <a:ext cx="7538962" cy="655272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</a:t>
            </a:r>
          </a:p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</a:p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</a:t>
            </a:r>
          </a:p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 – исследовательской</a:t>
            </a:r>
          </a:p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продуктивной</a:t>
            </a:r>
          </a:p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 – художественной</a:t>
            </a:r>
          </a:p>
          <a:p>
            <a:pPr marL="1174750" indent="-457200">
              <a:buFont typeface="Wingdings" panose="05000000000000000000" pitchFamily="2" charset="2"/>
              <a:buChar char="Ø"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чтение художественной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2945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6239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2249019"/>
              </p:ext>
            </p:extLst>
          </p:nvPr>
        </p:nvGraphicFramePr>
        <p:xfrm>
          <a:off x="698344" y="1700808"/>
          <a:ext cx="842493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5696" y="472897"/>
            <a:ext cx="5657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ертикальный свиток 4"/>
          <p:cNvSpPr/>
          <p:nvPr/>
        </p:nvSpPr>
        <p:spPr>
          <a:xfrm>
            <a:off x="103589" y="1641029"/>
            <a:ext cx="8792006" cy="5742637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культурными способами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инициативу и самостоятельность.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миру, к людям, самому себе, участвует в совместных играх, способен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договариваться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 проявляет свои чувства.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разными формами и видами игр.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устной речью, может выражать свои мысли и желания.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мелкая моторика.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волевым усилиям , может следовать социальным нормам поведения в различных видах деятельности.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Соблюдает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безопасного поведения и личной гигиены.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любознательность, интересуется причинно-следственными связями, склонен наблюдать, экспериментировать.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начальными знаниями о себе, природном и социальном мире, в котором живет.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7915" y="188640"/>
            <a:ext cx="6861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417" y="1641029"/>
            <a:ext cx="4329113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4764" y="343032"/>
            <a:ext cx="7869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ДОШКОЛЬНОГО ОБРАЗОВАНИЯ</a:t>
            </a: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43803031"/>
              </p:ext>
            </p:extLst>
          </p:nvPr>
        </p:nvGraphicFramePr>
        <p:xfrm>
          <a:off x="205213" y="1412776"/>
          <a:ext cx="885698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5696" y="410860"/>
            <a:ext cx="5596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ертикальный свиток 4"/>
          <p:cNvSpPr/>
          <p:nvPr/>
        </p:nvSpPr>
        <p:spPr>
          <a:xfrm>
            <a:off x="508888" y="917027"/>
            <a:ext cx="8280920" cy="6043119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мастер-классы, тренинги, семейный клуб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привлечение родителей к подготовке утренников, праздников)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 и др.</a:t>
            </a:r>
          </a:p>
          <a:p>
            <a:endParaRPr lang="ru-RU" alt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75561" y="292006"/>
            <a:ext cx="4947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родителями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Пользователь\Desktop\img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2049" y="0"/>
            <a:ext cx="10893433" cy="81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2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3544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04664"/>
            <a:ext cx="8874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</a:p>
          <a:p>
            <a:pPr lvl="0" algn="ctr"/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 –детский сад № 31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2"/>
            <a:ext cx="882047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образовательной организации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дошкольная образовательная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Организационно-правовая форма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учреждения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бюджетное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Вид: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-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 - детский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  </a:t>
            </a:r>
            <a:endParaRPr lang="ru-RU" alt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/>
              <a:t> 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города Яровое Алтайского края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РФ, Алтайский край,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658839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Яровое квартал А,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 13 </a:t>
            </a:r>
            <a:r>
              <a:rPr lang="ru-RU" sz="2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385-68)2-03-50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yards31@mail.ru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site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http://dsadik31.nethouse.ru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-53144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3781" y="1120060"/>
            <a:ext cx="82311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 организации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образовательного процесса, с учетом федерального образовательного стандарта к дошкольному образованию (ФГОС ДО);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на основе основной образовательной программы дошкольного образования «От рождения до школы» под редакцией Н.Е.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Комаровой, М.А. Васильевой.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781" y="-3760"/>
            <a:ext cx="8595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ЦРР-д/с № 31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5800" y="4293096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направлена на разностороннее и полноценное развитие детей в возрасте от 1,6 года до 7 лет с учетом их возрастных и индивидуальных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особенностей. Программа предусматривает образование детей с ограниченными возможностями здоровья, в том числе детей-инвалидов.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480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-53144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1912" y="-25922"/>
            <a:ext cx="8595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ЦРР-д/с № 31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328" y="1232935"/>
            <a:ext cx="82066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Обязательная часть Программы разработана на основе образовательного программного документа для дошкольных учреждений - Основной образовательной программы дошкольного образования «От рождения до школы»/ под ред. Н.Е.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Т.С. Комаровой, М.А. Васильевой.  – 4-е изд.,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.— М.: МОЗАИКА-СИНТЕЗ, 2016 и реализуется в течение всего периода и времени пребывания ребенка в МБДОУ.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с ограниченными возможностями здоровья: с тяжелыми нарушениями речи обязательная часть Программы разработана  на основе:  адаптированной образовательной программы  с тяжелыми нарушениями речи для детей 4-7 лет МБДОУ.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1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-53144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725" y="-45446"/>
            <a:ext cx="8595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ЦРР-д/с № 31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468560" y="988577"/>
            <a:ext cx="9612560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3781" y="1148408"/>
            <a:ext cx="80544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части, формируемой участниками образовательных отношений, используются парциальные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программы: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Авдеева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Н.Н., Князева Н.Л.,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Стѐркина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Р.Б. Безопасность: учебное пособие по основам безопасности жизнедеятельности детей старшего дошкольного возраста. - СПб.: «ДЕТСТВО-ПРЕСС», 2017.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Меремьянина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О.Р., Суворова С.А. Давайте сохраним: учебно-методическое пособие по краеведению. – Б.:АКИПКРО, 2007.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Лыкова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И.А. «Цветные ладошки» Парциальная программа художественно - эстетического развития детей 2-7 лет в изобразительной деятельности (формирование эстетического отношения к миру). М.: ИД «Цветной мир», 2017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578702203"/>
              </p:ext>
            </p:extLst>
          </p:nvPr>
        </p:nvGraphicFramePr>
        <p:xfrm>
          <a:off x="395536" y="1281340"/>
          <a:ext cx="8568952" cy="561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554606"/>
            <a:ext cx="7155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 ВКЛЮЧАЕТ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32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1981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21567" y="1772816"/>
            <a:ext cx="85324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государственные законы: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-Конвенция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 правах ребенка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-Федеральный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закон «Об образовании в РФ» от 29.12.2012 г. № 273 –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ФЗ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marR="0" lvl="0" indent="17463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9875" algn="l"/>
              </a:tabLst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Российской Федерации: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-Приказ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РФ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 от 30 августа 2013 г. №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1014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– правовые документы Министерства образования РФ: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-Приказ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РФ «Об утверждении федерального государственного образовательного стандарта ДО» от 17 октября 2013 г. № 1155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эпидемиологические требования к устройству, содержанию и организации режима работы в дошкольных организациях СанПиН 2.4.1.3049 – 13 (Постановление главного государственного санитарного врача РФ от 15.05.2013 № 26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7" y="54868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</a:t>
            </a:r>
          </a:p>
          <a:p>
            <a:pPr lvl="0" algn="ctr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ЦРР-д/с № 31</a:t>
            </a:r>
          </a:p>
        </p:txBody>
      </p:sp>
    </p:spTree>
    <p:extLst>
      <p:ext uri="{BB962C8B-B14F-4D97-AF65-F5344CB8AC3E}">
        <p14:creationId xmlns:p14="http://schemas.microsoft.com/office/powerpoint/2010/main" val="5506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5645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5307" y="232832"/>
            <a:ext cx="78714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ЦЕЛИ </a:t>
            </a:r>
          </a:p>
          <a:p>
            <a:pPr lvl="0" algn="ctr"/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 </a:t>
            </a:r>
          </a:p>
          <a:p>
            <a:pPr lvl="0" algn="ctr"/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ЦРР-д/с № 31</a:t>
            </a: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685800" y="1248495"/>
            <a:ext cx="7776864" cy="5927303"/>
          </a:xfrm>
          <a:prstGeom prst="verticalScroll">
            <a:avLst/>
          </a:prstGeom>
          <a:ln>
            <a:solidFill>
              <a:srgbClr val="7030A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3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58ff656811a4915ba5a41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2192" y="0"/>
            <a:ext cx="10467976" cy="787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1628800"/>
            <a:ext cx="874705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психологической комфортности.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психологическую защищенность ребенка, обеспечение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комфорта, создание условий для самореализации.</a:t>
            </a:r>
          </a:p>
          <a:p>
            <a:pPr algn="just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развития.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ребенка – дошкольника, в первую очередь – целостное развитие его личности, обеспечение готовности к дальнейшему развитию.</a:t>
            </a:r>
          </a:p>
          <a:p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 –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подхода.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реализуется в различных видах деятельности в соответствии с возрастными особенностями дошкольников и принятием ребенка как субъекта, а не объекта деятельности.</a:t>
            </a:r>
          </a:p>
          <a:p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индивидуализации.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развитие индивидуальных способностей ребенка, открывающих возможности  для его позитивной социализации,  его  личностного развития, развития инициативы и творческих способностей на основе учета его интересов, потребностей. </a:t>
            </a:r>
          </a:p>
          <a:p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компетентностного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Предполагает, что достижения детей дошкольного возраста определяются не суммой знаний, умений и навыков, а совокупностью личностных качеств и компетенций ребенка, определенных целевыми ориентирами  на этапе завершения дошкольного образования.</a:t>
            </a:r>
          </a:p>
          <a:p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комплексно – тематического планирования.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образовательных задач в совместной деятельности взрослого и детей и самостоятельной деятельности не только в рамках непосредственно образовательной деятельности, но и в режимных моментах.</a:t>
            </a:r>
          </a:p>
          <a:p>
            <a:pPr algn="just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Учет национальных ценностей и традиций в образовании, восполнение недостатки духовно – нравственного и эмоционального воспитания ребенка, приобщение ребенка к основным компонентам человеческой культуры.</a:t>
            </a:r>
          </a:p>
          <a:p>
            <a:pPr algn="just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интеграции.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Взаимодействие разнообразных видов детской деятельности и образовательных областей в соответствии с возрастными возможностями и особенностями детей, спецификой и возможностями образовательных областей.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38141" y="332656"/>
            <a:ext cx="79673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ПОДХОДЫ ДЛЯ РЕАЛИЗАЦИИ 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ЦЕЛЕЙ ПРОГРАММЫ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1035</Words>
  <Application>Microsoft Office PowerPoint</Application>
  <PresentationFormat>Экран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User29</cp:lastModifiedBy>
  <cp:revision>15</cp:revision>
  <dcterms:created xsi:type="dcterms:W3CDTF">2018-07-13T12:18:18Z</dcterms:created>
  <dcterms:modified xsi:type="dcterms:W3CDTF">2018-10-06T10:27:09Z</dcterms:modified>
</cp:coreProperties>
</file>