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9" r:id="rId19"/>
    <p:sldId id="274" r:id="rId20"/>
    <p:sldId id="276" r:id="rId21"/>
    <p:sldId id="275" r:id="rId22"/>
    <p:sldId id="278" r:id="rId23"/>
    <p:sldId id="27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32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656B81BC-2872-45F0-8FB4-A989E3C0E655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3B2D2C0E-B269-4460-B0B1-65D2345249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56B81BC-2872-45F0-8FB4-A989E3C0E655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2D2C0E-B269-4460-B0B1-65D2345249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656B81BC-2872-45F0-8FB4-A989E3C0E655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B2D2C0E-B269-4460-B0B1-65D2345249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56B81BC-2872-45F0-8FB4-A989E3C0E655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2D2C0E-B269-4460-B0B1-65D2345249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56B81BC-2872-45F0-8FB4-A989E3C0E655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3B2D2C0E-B269-4460-B0B1-65D2345249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56B81BC-2872-45F0-8FB4-A989E3C0E655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2D2C0E-B269-4460-B0B1-65D2345249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56B81BC-2872-45F0-8FB4-A989E3C0E655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2D2C0E-B269-4460-B0B1-65D2345249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56B81BC-2872-45F0-8FB4-A989E3C0E655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2D2C0E-B269-4460-B0B1-65D2345249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56B81BC-2872-45F0-8FB4-A989E3C0E655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2D2C0E-B269-4460-B0B1-65D2345249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56B81BC-2872-45F0-8FB4-A989E3C0E655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2D2C0E-B269-4460-B0B1-65D2345249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56B81BC-2872-45F0-8FB4-A989E3C0E655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2D2C0E-B269-4460-B0B1-65D2345249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656B81BC-2872-45F0-8FB4-A989E3C0E655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3B2D2C0E-B269-4460-B0B1-65D2345249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4949548" cy="879376"/>
          </a:xfrm>
        </p:spPr>
        <p:txBody>
          <a:bodyPr/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Муниципальное бюджетное дошкольное образовательное учреждение центр развития ребенка детский сад №31</a:t>
            </a:r>
            <a:br>
              <a:rPr lang="ru-RU" sz="1100" dirty="0" smtClean="0">
                <a:latin typeface="Arial" pitchFamily="34" charset="0"/>
                <a:cs typeface="Arial" pitchFamily="34" charset="0"/>
              </a:rPr>
            </a:br>
            <a:r>
              <a:rPr lang="ru-RU" sz="1100" dirty="0" smtClean="0">
                <a:latin typeface="Arial" pitchFamily="34" charset="0"/>
                <a:cs typeface="Arial" pitchFamily="34" charset="0"/>
              </a:rPr>
              <a:t>г.Яровое  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7864" y="2348880"/>
            <a:ext cx="5114778" cy="110124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Проектная деятельность с детьми подготовительной группы по формированию основ финансовой культуры.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04248" y="4941168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Воспитатель: Зайцева Г. А.</a:t>
            </a:r>
            <a:endParaRPr lang="ru-RU" sz="1400" dirty="0"/>
          </a:p>
        </p:txBody>
      </p:sp>
      <p:pic>
        <p:nvPicPr>
          <p:cNvPr id="1027" name="Picture 3" descr="C:\Users\пк\OneDrive\Рабочий стол\наш уголокденьги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060848"/>
            <a:ext cx="2375756" cy="3167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Изучение методических пособий.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717" t="36909" r="17717" b="22146"/>
          <a:stretch>
            <a:fillRect/>
          </a:stretch>
        </p:blipFill>
        <p:spPr bwMode="auto">
          <a:xfrm>
            <a:off x="539552" y="1844824"/>
            <a:ext cx="7258098" cy="3682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Оформление центра по финансовой грамотности</a:t>
            </a:r>
            <a:endParaRPr lang="ru-RU" dirty="0"/>
          </a:p>
        </p:txBody>
      </p:sp>
      <p:pic>
        <p:nvPicPr>
          <p:cNvPr id="7170" name="Picture 2" descr="C:\Users\пк\OneDrive\Рабочий стол\наш уголокденьги\i (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1556792"/>
            <a:ext cx="3634979" cy="4846638"/>
          </a:xfrm>
          <a:prstGeom prst="rect">
            <a:avLst/>
          </a:prstGeom>
          <a:noFill/>
        </p:spPr>
      </p:pic>
      <p:pic>
        <p:nvPicPr>
          <p:cNvPr id="7171" name="Picture 3" descr="C:\Users\пк\OneDrive\Рабочий стол\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20888"/>
            <a:ext cx="3552395" cy="2664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Мини – музей «Деньги»</a:t>
            </a:r>
            <a:endParaRPr lang="ru-RU" dirty="0"/>
          </a:p>
        </p:txBody>
      </p:sp>
      <p:pic>
        <p:nvPicPr>
          <p:cNvPr id="8194" name="Picture 2" descr="C:\Users\пк\OneDrive\Рабочий стол\наш уголокденьги\i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3634979" cy="4846638"/>
          </a:xfrm>
          <a:prstGeom prst="rect">
            <a:avLst/>
          </a:prstGeom>
          <a:noFill/>
        </p:spPr>
      </p:pic>
      <p:pic>
        <p:nvPicPr>
          <p:cNvPr id="8195" name="Picture 3" descr="C:\Users\пк\OneDrive\Рабочий стол\наш уголокденьги\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772816"/>
            <a:ext cx="3384376" cy="4512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Лэпбук</a:t>
            </a:r>
            <a:r>
              <a:rPr lang="ru-RU" dirty="0" smtClean="0"/>
              <a:t> </a:t>
            </a:r>
            <a:r>
              <a:rPr lang="ru-RU" dirty="0" smtClean="0"/>
              <a:t>«</a:t>
            </a:r>
            <a:r>
              <a:rPr lang="ru-RU" dirty="0" smtClean="0"/>
              <a:t>ЛУЧИК ДЕТСТВА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9218" name="Picture 2" descr="C:\Users\пк\OneDrive\Рабочий стол\наш уголокденьги\i (1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9" y="1628800"/>
            <a:ext cx="6436750" cy="48275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5536" y="764704"/>
            <a:ext cx="355237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err="1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Лэпбук</a:t>
            </a:r>
            <a:r>
              <a:rPr lang="ru-RU" sz="28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приготовили с мамой мы </a:t>
            </a: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сами.</a:t>
            </a:r>
            <a:endParaRPr lang="ru-RU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Сами своими </a:t>
            </a: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руками. </a:t>
            </a:r>
            <a:endParaRPr lang="ru-RU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Книжка </a:t>
            </a:r>
            <a:r>
              <a:rPr lang="ru-RU" sz="2800" dirty="0" err="1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лэпбук</a:t>
            </a:r>
            <a:r>
              <a:rPr lang="ru-RU" sz="28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нам поможет </a:t>
            </a: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понять. </a:t>
            </a:r>
            <a:endParaRPr lang="ru-RU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Как решенья </a:t>
            </a: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принимать. </a:t>
            </a:r>
            <a:endParaRPr lang="ru-RU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Как ресурсы сберегать ,</a:t>
            </a:r>
            <a:endParaRPr lang="ru-RU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И страной богатой стать </a:t>
            </a:r>
            <a:endParaRPr lang="ru-RU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 descr="C:\Users\пк\OneDrive\Рабочий стол\i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764704"/>
            <a:ext cx="3672408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«Какими они были – первые деньги?»</a:t>
            </a:r>
            <a:endParaRPr lang="ru-RU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4228505" cy="317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352428"/>
            <a:ext cx="4674096" cy="3505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Сюжетно-ролевая игра «Банк».</a:t>
            </a:r>
            <a:endParaRPr lang="ru-RU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1628800"/>
            <a:ext cx="4704523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412100"/>
            <a:ext cx="3672408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4824536" cy="3618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836712"/>
            <a:ext cx="3933360" cy="524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2696"/>
            <a:ext cx="3634979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716016" y="1052736"/>
            <a:ext cx="27363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 деньгами спокойно и радостно жить 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Но где-то ведь надо те деньги хранить 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Для этого созданы банки ( конечно те банки не склянки)  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В банке крепкие двери и окна 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И охрана у входа стоит 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Каждый банк имеет хранилище 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Где огромные деньги хранят 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В банке вас кассир обслужит 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Деньги выдаст банкомат 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Банк надежен, банк услужлив –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Каждому клиенту рад. 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Дидактические игры</a:t>
            </a:r>
            <a:endParaRPr lang="ru-RU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4228506" cy="317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140968"/>
            <a:ext cx="4440493" cy="3330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0"/>
            <a:ext cx="7239000" cy="4846320"/>
          </a:xfrm>
        </p:spPr>
        <p:txBody>
          <a:bodyPr/>
          <a:lstStyle/>
          <a:p>
            <a:r>
              <a:rPr lang="ru-RU" dirty="0" smtClean="0"/>
              <a:t>Современная жизнь диктует свои стандарты: в условиях рыночной экономики человеку в любом возрасте, чтобы быть успешным, необходимо быть финансово грамотным. Поэтому обучение основам экономических знаний необходимо начинать уже в детском саду, ведь представления о деньгах и их применении начинают формироваться в дошкольном возрасте.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7717" t="44291" r="11811" b="33219"/>
          <a:stretch>
            <a:fillRect/>
          </a:stretch>
        </p:blipFill>
        <p:spPr bwMode="auto">
          <a:xfrm>
            <a:off x="251520" y="4293096"/>
            <a:ext cx="7463761" cy="1905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97075"/>
            <a:ext cx="7239000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Консультации для родителей</a:t>
            </a:r>
            <a:endParaRPr lang="ru-RU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2968386" cy="4198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628800"/>
            <a:ext cx="5532107" cy="414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367808" cy="3275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7239000" cy="1143000"/>
          </a:xfrm>
        </p:spPr>
        <p:txBody>
          <a:bodyPr>
            <a:normAutofit/>
          </a:bodyPr>
          <a:lstStyle/>
          <a:p>
            <a:r>
              <a:rPr lang="ru-RU" sz="4400" dirty="0" smtClean="0"/>
              <a:t>Спасибо за внимание!!!</a:t>
            </a:r>
            <a:endParaRPr lang="ru-RU" sz="4400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420888"/>
            <a:ext cx="5040048" cy="3780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0"/>
            <a:ext cx="7239000" cy="484632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Федеральный государственный образовательный стандарт дошкольного образования ставит задачу формирования общей культуры личности детей. Экономическая культура личности дошкольника характеризуется наличием первичных представлений об экономических категориях, интеллектуальных и нравственных качествах (бережливость, рачительность, смекалка, трудолюбие, умение планировать дела, осуждение жадности и расточительности). Без сформированных первичных экономических представлений невозможно формирование финансовой грамотности.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0"/>
            <a:ext cx="7239000" cy="4846320"/>
          </a:xfrm>
        </p:spPr>
        <p:txBody>
          <a:bodyPr/>
          <a:lstStyle/>
          <a:p>
            <a:r>
              <a:rPr lang="ru-RU" dirty="0" smtClean="0"/>
              <a:t>Финансовая грамотность-это психологическое качество человека, показывающее степень его осведомленности в финансовых вопросах, умение зарабатывать и управлять деньгами. Главными учителями финансовой грамотности остаются родители (или опекуны).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9528" t="51673" r="29528" b="25837"/>
          <a:stretch>
            <a:fillRect/>
          </a:stretch>
        </p:blipFill>
        <p:spPr bwMode="auto">
          <a:xfrm>
            <a:off x="1331640" y="3717032"/>
            <a:ext cx="5483597" cy="2409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0"/>
            <a:ext cx="7239000" cy="4846320"/>
          </a:xfrm>
        </p:spPr>
        <p:txBody>
          <a:bodyPr/>
          <a:lstStyle/>
          <a:p>
            <a:r>
              <a:rPr lang="ru-RU" dirty="0" smtClean="0"/>
              <a:t>Цель проекта: </a:t>
            </a:r>
          </a:p>
          <a:p>
            <a:pPr>
              <a:buNone/>
            </a:pPr>
            <a:r>
              <a:rPr lang="ru-RU" dirty="0" smtClean="0"/>
              <a:t> Расширить экономический кругозор дошкольника, дать представление о таких экономических качествах, как трудолюбие, бережливость, хозяйственность, экономность.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6632"/>
            <a:ext cx="7239000" cy="484632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Задачи проекта: </a:t>
            </a:r>
          </a:p>
          <a:p>
            <a:r>
              <a:rPr lang="ru-RU" dirty="0" smtClean="0"/>
              <a:t> Формировать основы финансовой грамотности у дошкольников; </a:t>
            </a:r>
          </a:p>
          <a:p>
            <a:r>
              <a:rPr lang="ru-RU" dirty="0" smtClean="0"/>
              <a:t> Развивать основы финансовой грамотности дошкольников посредством разнообразных видов детской деятельности; </a:t>
            </a:r>
          </a:p>
          <a:p>
            <a:r>
              <a:rPr lang="ru-RU" dirty="0" smtClean="0"/>
              <a:t> Совершенствовать коммуникативные качества детей; </a:t>
            </a:r>
          </a:p>
          <a:p>
            <a:r>
              <a:rPr lang="ru-RU" dirty="0" smtClean="0"/>
              <a:t> Содействовать проявлению интереса у детей к профессиональной деятельности взрослых. </a:t>
            </a:r>
          </a:p>
          <a:p>
            <a:r>
              <a:rPr lang="ru-RU" dirty="0" smtClean="0"/>
              <a:t> Развивать умение творчески подходить к решению ситуаций финансовых отношений посредством игровых действий.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Участники проекта: </a:t>
            </a:r>
          </a:p>
          <a:p>
            <a:r>
              <a:rPr lang="ru-RU" dirty="0" smtClean="0"/>
              <a:t>дети старшего дошкольного возраста (6-7 лет);</a:t>
            </a:r>
          </a:p>
          <a:p>
            <a:r>
              <a:rPr lang="ru-RU" dirty="0" smtClean="0"/>
              <a:t> воспитатели группы; </a:t>
            </a:r>
          </a:p>
          <a:p>
            <a:r>
              <a:rPr lang="ru-RU" dirty="0" smtClean="0"/>
              <a:t>родители. </a:t>
            </a:r>
          </a:p>
          <a:p>
            <a:r>
              <a:rPr lang="ru-RU" dirty="0" smtClean="0"/>
              <a:t>Сроки реализации проекта: долгосрочный (в течение двух месяцев) </a:t>
            </a:r>
          </a:p>
          <a:p>
            <a:r>
              <a:rPr lang="ru-RU" dirty="0" smtClean="0"/>
              <a:t>Тип проекта: </a:t>
            </a:r>
            <a:r>
              <a:rPr lang="ru-RU" dirty="0" err="1" smtClean="0"/>
              <a:t>информационно-практико-ориентированный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622" t="29528" r="23622" b="22146"/>
          <a:stretch>
            <a:fillRect/>
          </a:stretch>
        </p:blipFill>
        <p:spPr bwMode="auto">
          <a:xfrm>
            <a:off x="251520" y="836712"/>
            <a:ext cx="7653068" cy="560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Методы и приёмы реализации проекта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622" t="36909" r="20669" b="22146"/>
          <a:stretch>
            <a:fillRect/>
          </a:stretch>
        </p:blipFill>
        <p:spPr bwMode="auto">
          <a:xfrm>
            <a:off x="0" y="1628800"/>
            <a:ext cx="7812360" cy="4593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54</TotalTime>
  <Words>420</Words>
  <Application>Microsoft Office PowerPoint</Application>
  <PresentationFormat>Экран (4:3)</PresentationFormat>
  <Paragraphs>47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Изящная</vt:lpstr>
      <vt:lpstr>Муниципальное бюджетное дошкольное образовательное учреждение центр развития ребенка детский сад №31 г.Яровое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Методы и приёмы реализации проекта</vt:lpstr>
      <vt:lpstr>Изучение методических пособий.</vt:lpstr>
      <vt:lpstr>Оформление центра по финансовой грамотности</vt:lpstr>
      <vt:lpstr>Мини – музей «Деньги»</vt:lpstr>
      <vt:lpstr>Лэпбук «ЛУЧИК ДЕТСТВА»</vt:lpstr>
      <vt:lpstr>Слайд 14</vt:lpstr>
      <vt:lpstr> «Какими они были – первые деньги?»</vt:lpstr>
      <vt:lpstr>Сюжетно-ролевая игра «Банк».</vt:lpstr>
      <vt:lpstr>Слайд 17</vt:lpstr>
      <vt:lpstr>Слайд 18</vt:lpstr>
      <vt:lpstr>Дидактические игры</vt:lpstr>
      <vt:lpstr>Слайд 20</vt:lpstr>
      <vt:lpstr>Консультации для родителей</vt:lpstr>
      <vt:lpstr>Слайд 22</vt:lpstr>
      <vt:lpstr>Спасибо за внимание!!!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центр развития ребенка детский сад №31 г.Яровое</dc:title>
  <dc:creator>пк</dc:creator>
  <cp:lastModifiedBy>пк</cp:lastModifiedBy>
  <cp:revision>7</cp:revision>
  <dcterms:created xsi:type="dcterms:W3CDTF">2021-02-28T14:34:21Z</dcterms:created>
  <dcterms:modified xsi:type="dcterms:W3CDTF">2021-02-28T15:29:55Z</dcterms:modified>
</cp:coreProperties>
</file>