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03752CE-8CFC-40B0-BAA3-B24B0ECA6D77}" type="datetimeFigureOut">
              <a:rPr lang="ru-RU" smtClean="0"/>
              <a:pPr/>
              <a:t>30.10.2021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6C8BF6C-AF9A-4DAB-9531-9E84C0CD45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752CE-8CFC-40B0-BAA3-B24B0ECA6D77}" type="datetimeFigureOut">
              <a:rPr lang="ru-RU" smtClean="0"/>
              <a:pPr/>
              <a:t>30.10.2021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8BF6C-AF9A-4DAB-9531-9E84C0CD45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752CE-8CFC-40B0-BAA3-B24B0ECA6D77}" type="datetimeFigureOut">
              <a:rPr lang="ru-RU" smtClean="0"/>
              <a:pPr/>
              <a:t>30.10.2021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8BF6C-AF9A-4DAB-9531-9E84C0CD45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03752CE-8CFC-40B0-BAA3-B24B0ECA6D77}" type="datetimeFigureOut">
              <a:rPr lang="ru-RU" smtClean="0"/>
              <a:pPr/>
              <a:t>30.10.2021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6C8BF6C-AF9A-4DAB-9531-9E84C0CD457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03752CE-8CFC-40B0-BAA3-B24B0ECA6D77}" type="datetimeFigureOut">
              <a:rPr lang="ru-RU" smtClean="0"/>
              <a:pPr/>
              <a:t>30.10.2021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6C8BF6C-AF9A-4DAB-9531-9E84C0CD45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752CE-8CFC-40B0-BAA3-B24B0ECA6D77}" type="datetimeFigureOut">
              <a:rPr lang="ru-RU" smtClean="0"/>
              <a:pPr/>
              <a:t>30.10.2021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8BF6C-AF9A-4DAB-9531-9E84C0CD457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752CE-8CFC-40B0-BAA3-B24B0ECA6D77}" type="datetimeFigureOut">
              <a:rPr lang="ru-RU" smtClean="0"/>
              <a:pPr/>
              <a:t>30.10.2021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8BF6C-AF9A-4DAB-9531-9E84C0CD457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03752CE-8CFC-40B0-BAA3-B24B0ECA6D77}" type="datetimeFigureOut">
              <a:rPr lang="ru-RU" smtClean="0"/>
              <a:pPr/>
              <a:t>30.10.2021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6C8BF6C-AF9A-4DAB-9531-9E84C0CD457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3752CE-8CFC-40B0-BAA3-B24B0ECA6D77}" type="datetimeFigureOut">
              <a:rPr lang="ru-RU" smtClean="0"/>
              <a:pPr/>
              <a:t>30.10.2021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C8BF6C-AF9A-4DAB-9531-9E84C0CD45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03752CE-8CFC-40B0-BAA3-B24B0ECA6D77}" type="datetimeFigureOut">
              <a:rPr lang="ru-RU" smtClean="0"/>
              <a:pPr/>
              <a:t>30.10.2021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6C8BF6C-AF9A-4DAB-9531-9E84C0CD457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03752CE-8CFC-40B0-BAA3-B24B0ECA6D77}" type="datetimeFigureOut">
              <a:rPr lang="ru-RU" smtClean="0"/>
              <a:pPr/>
              <a:t>30.10.2021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6C8BF6C-AF9A-4DAB-9531-9E84C0CD457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03752CE-8CFC-40B0-BAA3-B24B0ECA6D77}" type="datetimeFigureOut">
              <a:rPr lang="ru-RU" smtClean="0"/>
              <a:pPr/>
              <a:t>30.10.2021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6C8BF6C-AF9A-4DAB-9531-9E84C0CD457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0"/>
            <a:ext cx="7412360" cy="1556792"/>
          </a:xfrm>
        </p:spPr>
        <p:txBody>
          <a:bodyPr>
            <a:normAutofit/>
          </a:bodyPr>
          <a:lstStyle/>
          <a:p>
            <a:pPr algn="ctr" fontAlgn="base">
              <a:spcAft>
                <a:spcPct val="0"/>
              </a:spcAft>
            </a:pPr>
            <a: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81436" y="692696"/>
            <a:ext cx="6400800" cy="4392488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15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дошкольное образовательное учреждение </a:t>
            </a:r>
          </a:p>
          <a:p>
            <a:pPr algn="ctr"/>
            <a:r>
              <a:rPr lang="ru-RU" sz="15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Центр развития ребенка –детский сад № 31</a:t>
            </a:r>
          </a:p>
          <a:p>
            <a:pPr algn="ctr"/>
            <a:endPara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Практикум </a:t>
            </a:r>
          </a:p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3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физкультурно-оздоровительной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деятельности</a:t>
            </a:r>
          </a:p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solidFill>
                  <a:srgbClr val="28C20E"/>
                </a:solidFill>
              </a:rPr>
              <a:t/>
            </a:r>
            <a:br>
              <a:rPr lang="ru-RU" dirty="0" smtClean="0">
                <a:solidFill>
                  <a:srgbClr val="28C20E"/>
                </a:solidFill>
              </a:rPr>
            </a:br>
            <a:r>
              <a:rPr lang="ru-RU" dirty="0" smtClean="0">
                <a:solidFill>
                  <a:srgbClr val="28C20E"/>
                </a:solidFill>
              </a:rPr>
              <a:t/>
            </a:r>
            <a:br>
              <a:rPr lang="ru-RU" dirty="0" smtClean="0">
                <a:solidFill>
                  <a:srgbClr val="28C20E"/>
                </a:solidFill>
              </a:rPr>
            </a:b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063126" y="386104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Удовенко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Юлия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Николаевна,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инструктор по физкультуре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499992" y="5949280"/>
            <a:ext cx="9492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201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ru-RU" sz="1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год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467600" cy="72494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5 составляющих здоровья: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39552" y="1772816"/>
            <a:ext cx="7467600" cy="4277072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качественное питание;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регулярные физические нагрузки;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отсутствие вредных факторов;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полноценный отдых;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позитивное отношение к жизни.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147248" cy="891480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Формы организации физкультурно-оздоровительных мероприятий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0" y="1268760"/>
            <a:ext cx="3024336" cy="136815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Физкультурные занятия 3 раза в неделю</a:t>
            </a:r>
          </a:p>
          <a:p>
            <a:pPr algn="ctr"/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3059832" y="836712"/>
            <a:ext cx="3024336" cy="136815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Прогулка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( 2 раза в день)</a:t>
            </a:r>
          </a:p>
          <a:p>
            <a:pPr algn="ctr"/>
            <a:endParaRPr lang="ru-RU" dirty="0"/>
          </a:p>
        </p:txBody>
      </p:sp>
      <p:sp>
        <p:nvSpPr>
          <p:cNvPr id="8" name="Овал 7"/>
          <p:cNvSpPr/>
          <p:nvPr/>
        </p:nvSpPr>
        <p:spPr>
          <a:xfrm>
            <a:off x="6119664" y="1196752"/>
            <a:ext cx="3024336" cy="136815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Утренняя гимнастика</a:t>
            </a:r>
          </a:p>
          <a:p>
            <a:pPr algn="ctr"/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6119664" y="2636912"/>
            <a:ext cx="3024336" cy="136815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Самостоятельная двигательная игровая деятельность</a:t>
            </a:r>
          </a:p>
          <a:p>
            <a:pPr algn="ctr"/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4860032" y="5489848"/>
            <a:ext cx="3024336" cy="136815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Закаливание</a:t>
            </a:r>
          </a:p>
          <a:p>
            <a:pPr algn="ctr"/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6119664" y="4149080"/>
            <a:ext cx="3024336" cy="136815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Гимнастика после сна</a:t>
            </a:r>
          </a:p>
          <a:p>
            <a:pPr algn="ctr"/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1691680" y="5489848"/>
            <a:ext cx="3024336" cy="136815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Самоомассаж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стоп</a:t>
            </a:r>
          </a:p>
          <a:p>
            <a:pPr algn="ctr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0" y="4221088"/>
            <a:ext cx="3024336" cy="136815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Упражнения дыхательной гимнастики</a:t>
            </a:r>
          </a:p>
          <a:p>
            <a:pPr algn="ctr"/>
            <a:endParaRPr lang="ru-RU" dirty="0"/>
          </a:p>
        </p:txBody>
      </p:sp>
      <p:sp>
        <p:nvSpPr>
          <p:cNvPr id="14" name="Овал 13"/>
          <p:cNvSpPr/>
          <p:nvPr/>
        </p:nvSpPr>
        <p:spPr>
          <a:xfrm>
            <a:off x="0" y="2708920"/>
            <a:ext cx="3024336" cy="1368152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buNone/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Контрастные воздушные ванны</a:t>
            </a:r>
          </a:p>
          <a:p>
            <a:pPr algn="ctr"/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347864" y="2996952"/>
            <a:ext cx="2376264" cy="13681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Формы организации физкультурно-оздоровительных мероприятий</a:t>
            </a:r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 flipH="1">
            <a:off x="3419872" y="4437112"/>
            <a:ext cx="864096" cy="10801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4860032" y="4365104"/>
            <a:ext cx="1080120" cy="115212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H="1">
            <a:off x="2843808" y="4149080"/>
            <a:ext cx="504056" cy="4320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H="1">
            <a:off x="5436096" y="2060848"/>
            <a:ext cx="720080" cy="93610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>
            <a:stCxn id="9" idx="2"/>
          </p:cNvCxnSpPr>
          <p:nvPr/>
        </p:nvCxnSpPr>
        <p:spPr>
          <a:xfrm flipH="1">
            <a:off x="5724128" y="3320988"/>
            <a:ext cx="395536" cy="10801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5724128" y="4077072"/>
            <a:ext cx="576064" cy="43204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4499992" y="2204864"/>
            <a:ext cx="0" cy="7920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H="1" flipV="1">
            <a:off x="2843808" y="2276872"/>
            <a:ext cx="864096" cy="72008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H="1">
            <a:off x="2987824" y="3501008"/>
            <a:ext cx="36004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7565" y="476672"/>
            <a:ext cx="7920880" cy="1273622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Формой физкультурно-оздоровительной работы является реализация потребности детей в двигательной активности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2348880"/>
            <a:ext cx="8075240" cy="470912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		Первое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место в реализации этой потребности принадлежит утренней гимнастике и физкультурным занятиям. Утренняя гимнастика проводится ежедневно в игровой музыкальной форме с предметами и без предметов. Физкультурные занятия являются основной формой обучения двигательным навыкам и развития оптимальной двигательной активности детей, проводятся 3 раза в неделю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467600" cy="108498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Второе место в двигательном режиме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занимают</a:t>
            </a:r>
            <a:endParaRPr lang="ru-RU" sz="3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95536" y="1700808"/>
            <a:ext cx="8075240" cy="4873752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подвижные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игры и физические упражнения, как в группе, так и на прогулке.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Игры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разной подвижности проводятся на занятиях (НОД), музыкальных занятиях, утренней гимнастике, направлены на ориентировку детей в пространстве, развитие их физических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качеств;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изкультминутки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на занятиях (кратковременные физические упражнения, в процессе самого занятия, включены в комплексные занятия) проводятся с целью снижения утомления и снятия напряжения,  длительность 2-3 мин., проводится в форме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общеразвивающих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упражнений, сопровождается текстом.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476672"/>
            <a:ext cx="7467600" cy="1417638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Третье место отводится самостоятельной двигательной игровой  деятельности, возникающей по инициативе детей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43116" y="2492896"/>
            <a:ext cx="7920880" cy="3744416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Здесь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играет роль организация развивающей среды как в группе, так и на участке. Игры-забавы с мыльными пузырями, с солнечным зайчиком и т.д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., игровые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упражнения,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которые способствуют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формированию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самостоятельной двигательной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активности детей. Для создания условий повышения двигательной активности детей  используются  двигательные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игрушки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467600" cy="1417638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Система физкультурно-оздоровительной работы  включает оздоровительные мероприятия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2132856"/>
            <a:ext cx="8208912" cy="381642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Это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использование чеснока и лука, очищение воздуха комнатными растениями, обучение детей уходу за своим телом, закаливание, прием витаминов,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витаминизация блюд, использование  здоровье сберегающей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технологии - технология сохранения и стимулирования здоровья, которая включает использование массажных дорожек;  подвижные игры, дыхательная и пальчиковая гимнастика в режимных моментах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467600" cy="79695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Система физкультурно-оздоровительной работы  включает гимнастику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317639" y="1988840"/>
            <a:ext cx="8075240" cy="406104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Используется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корригирующая гимнастика для профилактики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плоскостопия.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Дыхательная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гимнастика «Подуй на деревце», «Понюхаем цветочек», «Шторм в стакане», «Снежинки»  (повышает тонус ребенка, сопротивляемость и устойчивость к простудным заболеваниям, развивает дыхательную мускулатуру, улучшает кровообращение).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Пальчиковая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гимнастика развивает моторику рук, позволяет активизировать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внимание.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064896" cy="1484784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 целью снижения заболеваемости  проводится закаливание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7931224" cy="4989168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ru-RU" dirty="0"/>
          </a:p>
          <a:p>
            <a:pPr algn="just"/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оздушное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закаливание (дети получают при смене белья, после сна, во время раздевания и одевания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одное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закаливание (водные процедуры; в летнее время умывание прохладной водой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х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ождение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по массажным коврикам (коврик из пуговиц, пробок, крышек; ребристая доска),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босохождение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. Проводится перед дневным сном и после с использованием худ слова, имитационных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движений;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амомассаж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(массаж лица и шеи, тела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проветривание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всех помещений в течение дня,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кварцевание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еред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сном используются  массажные варежки (массаж тела, растирание), изготовленные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родителями;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период повышения заболеваемости проводится профилактическая работа — это использование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оксолиновой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мази, применение фитонцидов (чеснок, лук), употребление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витаминов;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акаливающие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мероприятия осуществляются круглый год, но их вид и методика меняются в зависимости от сезона и погоды.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9720" y="548680"/>
            <a:ext cx="7467600" cy="14847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Солнечные ванны, а также развитие двигательной активности осуществляется во время прогулок: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1560" y="2348880"/>
            <a:ext cx="7467600" cy="4032448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прогулки проводятся 2 раза в день;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традиционная организация; элементы спортивных игр;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походы, экскурсии;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игровое экспериментирование;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созидательная деятельность.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119</TotalTime>
  <Words>338</Words>
  <Application>Microsoft Office PowerPoint</Application>
  <PresentationFormat>Экран (4:3)</PresentationFormat>
  <Paragraphs>70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Century Schoolbook</vt:lpstr>
      <vt:lpstr>Times New Roman</vt:lpstr>
      <vt:lpstr>Wingdings</vt:lpstr>
      <vt:lpstr>Wingdings 2</vt:lpstr>
      <vt:lpstr>Эркер</vt:lpstr>
      <vt:lpstr> </vt:lpstr>
      <vt:lpstr>Формы организации физкультурно-оздоровительных мероприятий</vt:lpstr>
      <vt:lpstr> Формой физкультурно-оздоровительной работы является реализация потребности детей в двигательной активности</vt:lpstr>
      <vt:lpstr>Второе место в двигательном режиме занимают</vt:lpstr>
      <vt:lpstr>Третье место отводится самостоятельной двигательной игровой  деятельности, возникающей по инициативе детей</vt:lpstr>
      <vt:lpstr>Система физкультурно-оздоровительной работы  включает оздоровительные мероприятия</vt:lpstr>
      <vt:lpstr>Система физкультурно-оздоровительной работы  включает гимнастику</vt:lpstr>
      <vt:lpstr>С целью снижения заболеваемости  проводится закаливание </vt:lpstr>
      <vt:lpstr>Солнечные ванны, а также развитие двигательной активности осуществляется во время прогулок: </vt:lpstr>
      <vt:lpstr>5 составляющих здоровья: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Волгоградская гуманитарная академия профессиональной подготовки специалистов социальной сферы Программа профессиональной переподготовки Физическая культура в дошкольных организациях в условиях ФГОС ДО (620)</dc:title>
  <dc:creator>user</dc:creator>
  <cp:lastModifiedBy>User29</cp:lastModifiedBy>
  <cp:revision>22</cp:revision>
  <dcterms:created xsi:type="dcterms:W3CDTF">2019-01-29T09:07:55Z</dcterms:created>
  <dcterms:modified xsi:type="dcterms:W3CDTF">2021-10-30T08:23:07Z</dcterms:modified>
</cp:coreProperties>
</file>