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3" r:id="rId5"/>
    <p:sldId id="264" r:id="rId6"/>
    <p:sldId id="259" r:id="rId7"/>
    <p:sldId id="260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69" r:id="rId18"/>
    <p:sldId id="270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697D0-A4A4-4FFC-A90C-95ECA6A130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94822-FAB4-4C7E-AE38-3D5D199E0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4822-FAB4-4C7E-AE38-3D5D199E09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AB18-C1C2-458A-93D1-1C9A92C1B76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5B57-CFF0-4BFE-8446-2367BD610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85786" y="1857364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Брейн-ринг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изобразительной деятельности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6000768"/>
            <a:ext cx="92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57166"/>
            <a:ext cx="6349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развития ребенка –детский сад № 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1214422"/>
            <a:ext cx="778674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Оригинальность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создаваемых детьми художественных образов –это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деятельности,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ориентировочной основы детской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348" y="1071546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произведение, которое чаще всего используется в методике ознакомления дошкольников с живописью, написано В.А.Серовым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Грачи прилетели»,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Утро в сосновом лесу»,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Девочка с персиками»,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Богатыри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D:\USER\Desktop\pGnFnOLT5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49691"/>
            <a:ext cx="7830711" cy="530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3" name="Picture 3" descr="D:\USER\Desktop\9n39Asa-uF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7527275" cy="4886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D:\USER\Desktop\m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04"/>
            <a:ext cx="6859616" cy="5624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D:\USER\Desktop\4307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1" y="317278"/>
            <a:ext cx="4572032" cy="5972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D:\USER\Desktop\a1369784_resizedScaled_1020to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7853"/>
            <a:ext cx="7643866" cy="634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500042"/>
            <a:ext cx="74295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что не является требованием к педагогической оценке или анализу результатов детской деятельности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-Нельзя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сопоставлять результат деятельности ребенка с успехами других детей, нудно оценивать его достижения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-Оценивать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результат, достигнутый усилиями самого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мере развития ребенка оценка становится более дифференцированной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-Обязательное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выделение самой неудачной детской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-Оценку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построить так, чтобы дети были максимально активны в ней, начиная с младшего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428604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1.Прием рисования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Этим мы рисуем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Городецская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гжель, хохлома,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жостово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мезинкая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как это назвать одним словом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Нетрадиционная техника рисования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с латинского переводится словосочетание «декоративно – прикладное искусство»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Это воспитание способствует развитию эмоционально – чувственной сферы, формирует сенсорную культуру речи ребёнка, формирует представление о поступках, манерах поведения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7.Предмет домашней утвари, которым особенно прославились Городецкие мастера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8.Обобщающее слово, которым можно назвать изделия мастеров Дымково, Филимоново,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Каргополья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ны для презентаций-2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2285992"/>
            <a:ext cx="550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УСПЕХОВ В РАБОТЕ!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1000108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Выбрать правильный ответ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раннего возраста передают в рисунках изображения предметов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прямоугольной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округлой,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квадратной формы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928670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изобразительной деятельности является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 детей изобразительным навыкам и умениям;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методом;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деятельности;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 изобразительных умений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85786" y="1357298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средней группы составляют узоры по мотивам росписи…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охломской,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городецкой,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гжельской,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дымковской,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средней группе эти росписи не используются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785794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Определите, что не является принципом построения предметно-развивающей среды на занятиях по изобразительному творчеству детей в ДОУ?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тимулирование активности, самостоятельности, творчества;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истанции и сближение позиции в общении взрослого и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оследовательность освоения предметного действия в раннем возрасте;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ринцип стабильности-динамичности развивающей среды;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омплексирование и гибкое зонирование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142984"/>
            <a:ext cx="75009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прием не применяется при использовании словесного метода обучения детей изобразительной деятельности?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ояснение,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способов изображения,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напоминание,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сравнений и образных выражений, поощрение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428736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метод не применяется в работе с детьми средней группы?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сследовательский,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продуктивный,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информационно-рецептивный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428736"/>
            <a:ext cx="65722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детьми младшей группы проводят занятия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замыслу,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натуры,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представлению,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неверны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ны для презентаций-2\go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1428736"/>
            <a:ext cx="65722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Элементами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городецкой росписи являются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волнистая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стилизованная ромашка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486</Words>
  <Application>Microsoft Office PowerPoint</Application>
  <PresentationFormat>Экран (4:3)</PresentationFormat>
  <Paragraphs>123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Ксюша</cp:lastModifiedBy>
  <cp:revision>12</cp:revision>
  <dcterms:created xsi:type="dcterms:W3CDTF">2018-12-11T02:48:51Z</dcterms:created>
  <dcterms:modified xsi:type="dcterms:W3CDTF">2022-11-06T06:52:32Z</dcterms:modified>
</cp:coreProperties>
</file>