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08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0948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8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5026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42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88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3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6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1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17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2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6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4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2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C4E55B-B95E-4F5A-B1E2-B710B1FA6253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CB6709-1EDD-45BC-8EC3-26CC0F2FB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15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tech.ru/upload/webp_cache/363ed584c201b411536aab39bfe03a27.webp" TargetMode="External"/><Relationship Id="rId2" Type="http://schemas.openxmlformats.org/officeDocument/2006/relationships/hyperlink" Target="https://www.qtech.ru/upload/webp_cache/2769b086f48f57e5a4360fae8f806211.webp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qtech.ru/upload/webp_cache/a3de0e5e02eb4d6b50d3211174ae1fa6.web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tech.ru/upload/webp_cache/19d7955754888909687e7ddfacf8b22a.webp" TargetMode="External"/><Relationship Id="rId2" Type="http://schemas.openxmlformats.org/officeDocument/2006/relationships/hyperlink" Target="https://www.qtech.ru/upload/webp_cache/d52300f453debd98b30b69cfc82aa90f.webp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qtech.ru/upload/webp_cache/905231a9678149e055ef1ef0fac13e47.web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tech.ru/upload/webp_cache/20aba986de634c28406dcf53e1b4082c.webp" TargetMode="External"/><Relationship Id="rId2" Type="http://schemas.openxmlformats.org/officeDocument/2006/relationships/hyperlink" Target="https://www.qtech.ru/upload/webp_cache/ef74ce89c8f3025595526f4a73b17b1e.webp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qtech.ru/upload/webp_cache/d0c5fcaa1a851a44a5f89100b716b878.webp" TargetMode="External"/><Relationship Id="rId4" Type="http://schemas.openxmlformats.org/officeDocument/2006/relationships/hyperlink" Target="https://www.qtech.ru/upload/webp_cache/8dd98b6abb559a8b8bbb1cb011567db6.web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tech.ru/upload/webp_cache/5caed07031185ba20f785f00231a9dfb.webp" TargetMode="External"/><Relationship Id="rId2" Type="http://schemas.openxmlformats.org/officeDocument/2006/relationships/hyperlink" Target="https://www.qtech.ru/upload/webp_cache/d76a4101acb855515d6b3088e596a129.web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tech.ru/upload/webp_cache/5029fe552bddafa68b3c33426ec647f0.webp" TargetMode="External"/><Relationship Id="rId2" Type="http://schemas.openxmlformats.org/officeDocument/2006/relationships/hyperlink" Target="https://www.qtech.ru/upload/webp_cache/841420ec007f231b0ef2186756231471.webp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tech.ru/upload/webp_cache/54fb71f20b78112187509f99bcce2168.webp" TargetMode="External"/><Relationship Id="rId2" Type="http://schemas.openxmlformats.org/officeDocument/2006/relationships/hyperlink" Target="https://www.qtech.ru/upload/webp_cache/da749c5644ec8a1c8e1f925221b81e7d.webp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qtech.ru/upload/webp_cache/a18b031e64af3e717a0768d02781bdb2.web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s://www.qtech.ru/upload/webp_cache/dc03cf1d1b53413a2cbf6cbd2ca8fef8.web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qtech.ru/upload/webp_cache/59af6fd927785d172ed258d840d2dd89.webp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qtech.ru/upload/webp_cache/5bad0f32da37c00ace84297b041d27bd.web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qtech.ru/upload/webp_cache/c78e9558c6349bf452e49ab4448fd704.webp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tech.ru/upload/webp_cache/e6ad9c15cb85c2c3d601c4c5ca0d3a8d.webp" TargetMode="External"/><Relationship Id="rId2" Type="http://schemas.openxmlformats.org/officeDocument/2006/relationships/hyperlink" Target="https://www.qtech.ru/upload/webp_cache/037857d2c50cf4a53bbc5d61f3f1cba4.webp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qtech.ru/upload/webp_cache/c57ffa07e2294c5e5860232861df9dfa.webp" TargetMode="External"/><Relationship Id="rId4" Type="http://schemas.openxmlformats.org/officeDocument/2006/relationships/hyperlink" Target="https://www.qtech.ru/upload/webp_cache/af3ed99f7d77e3551e61f5edae8449f3.web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62info.ru/upload/iblock/f13/nasledie.png">
            <a:extLst>
              <a:ext uri="{FF2B5EF4-FFF2-40B4-BE49-F238E27FC236}">
                <a16:creationId xmlns:a16="http://schemas.microsoft.com/office/drawing/2014/main" id="{FA169495-4598-4371-B5C7-8F532FEE9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5B82BF-0663-47B4-AE14-D86C475F1A2D}"/>
              </a:ext>
            </a:extLst>
          </p:cNvPr>
          <p:cNvSpPr txBox="1"/>
          <p:nvPr/>
        </p:nvSpPr>
        <p:spPr>
          <a:xfrm>
            <a:off x="5724128" y="54452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Выполнила: Бражник А.А</a:t>
            </a:r>
          </a:p>
        </p:txBody>
      </p:sp>
    </p:spTree>
    <p:extLst>
      <p:ext uri="{BB962C8B-B14F-4D97-AF65-F5344CB8AC3E}">
        <p14:creationId xmlns:p14="http://schemas.microsoft.com/office/powerpoint/2010/main" val="384288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venir-33.ru/image/cache/catalog/svistulki/sinicanekrashen-900x700.jpg">
            <a:extLst>
              <a:ext uri="{FF2B5EF4-FFF2-40B4-BE49-F238E27FC236}">
                <a16:creationId xmlns:a16="http://schemas.microsoft.com/office/drawing/2014/main" id="{CFC82997-A76F-47A5-A765-6BC18246A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8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dn.culture.ru/images/c889e8e7-bda5-580f-bac7-14b2f5189a77">
            <a:extLst>
              <a:ext uri="{FF2B5EF4-FFF2-40B4-BE49-F238E27FC236}">
                <a16:creationId xmlns:a16="http://schemas.microsoft.com/office/drawing/2014/main" id="{65A85D00-D276-4AEB-9ED8-CBAE3C33E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B7796C-6DC8-41F3-9EE4-D742579028A6}"/>
              </a:ext>
            </a:extLst>
          </p:cNvPr>
          <p:cNvSpPr/>
          <p:nvPr/>
        </p:nvSpPr>
        <p:spPr>
          <a:xfrm>
            <a:off x="1835696" y="476672"/>
            <a:ext cx="54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из ткани</a:t>
            </a:r>
            <a:endParaRPr lang="ru-RU" sz="4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29726B-F92A-46C7-9DF1-711C064CCFF0}"/>
              </a:ext>
            </a:extLst>
          </p:cNvPr>
          <p:cNvSpPr/>
          <p:nvPr/>
        </p:nvSpPr>
        <p:spPr>
          <a:xfrm>
            <a:off x="107504" y="1246113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разных областях России издревле были развиты тканевые промыслы. Тонкое кружево и теплые платки уже много лет подчеркивают красоту наших женщин.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Необычайной филигранностью отличается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вологодское кружево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плетется из льняной тесьмы на коклюшках. Восхитительные узоры могут быть в форме плавных орнаментов или целых картин. В технике вологодского кружева встречаются не только предметы одежды – воротнички, пелерины, платки, перчатки, но и украшения интерьера – скатерти и покрывала.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нас согревает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оренбургский пуховый платок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связанный из самого тонкого пуха в мире (16-18 мкм). Шали и палантины из пуха оренбургских коз вяжутся вручную, поскольку машинная вязка «рубит» пух и изделие становится более грубым.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популярны и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павловопосадские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платки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узором из цветов (как правило, роз и георгинов), собранных в букеты или гирлянды. Первые платки из шерстяной ткани стали производить еще в XVIII веке, однако и по сей день платки из Павловского Посада пользуются народной любовью.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6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. Вологодское кружево. ">
            <a:extLst>
              <a:ext uri="{FF2B5EF4-FFF2-40B4-BE49-F238E27FC236}">
                <a16:creationId xmlns:a16="http://schemas.microsoft.com/office/drawing/2014/main" id="{67FB25B4-6374-4A71-BBB2-45914D928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" y="188640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Оренбургский пуховый платок уже не первый век является символом Оренбуржья ...">
            <a:extLst>
              <a:ext uri="{FF2B5EF4-FFF2-40B4-BE49-F238E27FC236}">
                <a16:creationId xmlns:a16="http://schemas.microsoft.com/office/drawing/2014/main" id="{8069A9B6-DFE2-42C8-8A21-2A87E10C6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13" y="3621361"/>
            <a:ext cx="4846284" cy="272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Павлопосадский платок &amp;quot;Признание&amp;quot; синий 100% шерсть 146-146.">
            <a:extLst>
              <a:ext uri="{FF2B5EF4-FFF2-40B4-BE49-F238E27FC236}">
                <a16:creationId xmlns:a16="http://schemas.microsoft.com/office/drawing/2014/main" id="{F1D97E24-9038-471D-88DC-08CA4F81F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5923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99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173D2C-FD83-42FA-A5A2-0040EBCE8E1C}"/>
              </a:ext>
            </a:extLst>
          </p:cNvPr>
          <p:cNvSpPr/>
          <p:nvPr/>
        </p:nvSpPr>
        <p:spPr>
          <a:xfrm>
            <a:off x="467544" y="404664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Промыслы художественной резьбы</a:t>
            </a:r>
            <a:endParaRPr lang="ru-RU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9BF077-9633-4957-9C18-B06CCA97004B}"/>
              </a:ext>
            </a:extLst>
          </p:cNvPr>
          <p:cNvSpPr/>
          <p:nvPr/>
        </p:nvSpPr>
        <p:spPr>
          <a:xfrm>
            <a:off x="179512" y="836712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издревле были развиты народные промыслы, связанные с резьбой. Мастера-резчики работали с деревом, костью и даже берестой! Расскажем об этих промыслах подробнее.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Богородском, недалеко от Сергиева Посада зародился такой народный промысел, как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богородская резьба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дереву. Из липы и осины мастера делают игрушки и скульптуры, а лучшие образцы этих работ находятся в коллекциях музеев, например, Государственного русского музея (скульптурная композиция «Мыши хоронят кота» и др.)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холмогорской резной кости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объединяет в себе традиции северной и центральной части России, а также коренных народов Севера и западноевропейских мастеров. Первыми известными изделиями холмогорской резной кости были гребни. Кроме того, в этом стиле изготавливались табакерки, ларцы, бокалы, миниатюрные портреты и даже копии знаменитых скульптурных композиций.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Шемогодская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резная береста, или, как ее иначе называют,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«берестяное кружево»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украшается узорами из стелющихся стеблей с листьями, ягодами, а иногда и просто геометрическими орнаментами. Северные мастера могут изготовить шкатулки, туески и посуду из резной бересты.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50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estivalnauki.ru/upload/iblock/1b4/1b4ffc68cc8c7cc0deaf668256956bf6.jpg">
            <a:extLst>
              <a:ext uri="{FF2B5EF4-FFF2-40B4-BE49-F238E27FC236}">
                <a16:creationId xmlns:a16="http://schemas.microsoft.com/office/drawing/2014/main" id="{4F00C7BC-466A-427B-BBAD-6D7BC2402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780"/>
            <a:ext cx="3377952" cy="29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opoбoчka, Рoccия, вmopaя пoлoвинa XVIII в., kocmь. ">
            <a:extLst>
              <a:ext uri="{FF2B5EF4-FFF2-40B4-BE49-F238E27FC236}">
                <a16:creationId xmlns:a16="http://schemas.microsoft.com/office/drawing/2014/main" id="{E1BBB7D6-061C-45F5-83B5-E698FF62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03604"/>
            <a:ext cx="4381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Елецких кружев разнотравье. ">
            <a:extLst>
              <a:ext uri="{FF2B5EF4-FFF2-40B4-BE49-F238E27FC236}">
                <a16:creationId xmlns:a16="http://schemas.microsoft.com/office/drawing/2014/main" id="{10870E9E-0FCA-4B6C-80AB-C1736EC3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6846"/>
            <a:ext cx="4499992" cy="298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32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BEA9A88-E3DB-40D9-8E77-D124C9183A89}"/>
              </a:ext>
            </a:extLst>
          </p:cNvPr>
          <p:cNvSpPr/>
          <p:nvPr/>
        </p:nvSpPr>
        <p:spPr>
          <a:xfrm>
            <a:off x="2195736" y="260648"/>
            <a:ext cx="4351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из металла</a:t>
            </a:r>
            <a:endParaRPr lang="ru-RU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93D9EE5-6660-44BA-A82B-B28A12CD7C19}"/>
              </a:ext>
            </a:extLst>
          </p:cNvPr>
          <p:cNvSpPr/>
          <p:nvPr/>
        </p:nvSpPr>
        <p:spPr>
          <a:xfrm>
            <a:off x="467544" y="783868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русские мастера изготавливают изделия из металла. Чего стоит один только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тульский самовар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один из символов России, известный на весь мир! Незаменимый атрибут быта XIX – начала XX веков олицетворяет собой домашний уют. Чаем из самовара угощали даже королеву Великобритании Елизавету II.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известным промыслом является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каслинское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литье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Скульптуры и предметы декоративно-прикладного искусства производят в Челябинской области. Долгое время эталоном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каслинского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литья были скульптуры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Клодта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(того самого скульптора, который украсил Аничков мост в Петербурге композицией с конями).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Скань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один из древнейших металлических промыслов (работы в этой технике известны еще с IX-X веков). Это вид ювелирной техники: ажурный узор из тонкой золотой, серебряной или медной проволоки. Мастера могут изготовить посуду (например, знакомые каждому подстаканники), церковную утварь, туалетные принадлежности.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филигранно и великоустюжское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чернение по серебру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Мастера Великого Устюга используют самую древнюю из известных на сегодняшний день технологий, украшая насыщенными рисунками и сюжетными гравюрами столовые приборы и посуду.</a:t>
            </a:r>
          </a:p>
        </p:txBody>
      </p:sp>
    </p:spTree>
    <p:extLst>
      <p:ext uri="{BB962C8B-B14F-4D97-AF65-F5344CB8AC3E}">
        <p14:creationId xmlns:p14="http://schemas.microsoft.com/office/powerpoint/2010/main" val="640176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qtech.ru/upload/webp_cache/ef74ce89c8f3025595526f4a73b17b1e.webp">
            <a:extLst>
              <a:ext uri="{FF2B5EF4-FFF2-40B4-BE49-F238E27FC236}">
                <a16:creationId xmlns:a16="http://schemas.microsoft.com/office/drawing/2014/main" id="{464CAE43-1F77-44A0-A6D6-BF3673A17C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4" name="Picture 18" descr="Угольный самовар Тула 1954 г. 5 литров.">
            <a:extLst>
              <a:ext uri="{FF2B5EF4-FFF2-40B4-BE49-F238E27FC236}">
                <a16:creationId xmlns:a16="http://schemas.microsoft.com/office/drawing/2014/main" id="{E9AA9C02-02DF-499D-988B-2BD54939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6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Каслинское литье.">
            <a:extLst>
              <a:ext uri="{FF2B5EF4-FFF2-40B4-BE49-F238E27FC236}">
                <a16:creationId xmlns:a16="http://schemas.microsoft.com/office/drawing/2014/main" id="{3B9F0EFD-A2EC-4929-A6A9-441F5027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8600"/>
            <a:ext cx="44291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Продать каслинское литье.">
            <a:extLst>
              <a:ext uri="{FF2B5EF4-FFF2-40B4-BE49-F238E27FC236}">
                <a16:creationId xmlns:a16="http://schemas.microsoft.com/office/drawing/2014/main" id="{6D04CDB0-B7DC-464D-BC23-73CE3CC5F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7575"/>
            <a:ext cx="4572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Шкатулка &amp;quot;Сундук&amp;quot;,выполненная в технике ажурной филиграни (скани)...">
            <a:extLst>
              <a:ext uri="{FF2B5EF4-FFF2-40B4-BE49-F238E27FC236}">
                <a16:creationId xmlns:a16="http://schemas.microsoft.com/office/drawing/2014/main" id="{1FF5FF72-D522-471F-BACA-D44AB2B14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41577"/>
            <a:ext cx="335708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46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2E52BA-CFE9-4331-9789-F6842114730C}"/>
              </a:ext>
            </a:extLst>
          </p:cNvPr>
          <p:cNvSpPr/>
          <p:nvPr/>
        </p:nvSpPr>
        <p:spPr>
          <a:xfrm>
            <a:off x="3347864" y="476672"/>
            <a:ext cx="2772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кремли</a:t>
            </a:r>
            <a:endParaRPr lang="ru-RU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BBC1EC-C0EF-4CC5-8C88-7890EFE071C5}"/>
              </a:ext>
            </a:extLst>
          </p:cNvPr>
          <p:cNvSpPr/>
          <p:nvPr/>
        </p:nvSpPr>
        <p:spPr>
          <a:xfrm>
            <a:off x="35496" y="999892"/>
            <a:ext cx="88560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наследием народов России является строение кремля – исторического центра древних городов. В кремле, как правило, находился княжеский дворец, главные каменные храмы, усадьбы феодальной знати и ремесленные мастерские, обслуживавшие княжеский двор. В XVI—XVII веках в Русском государстве было построено около 30 каменных крепостей. До наших дней сохранились: Астраханский кремль, Коломенский кремль, Московский кремль, Ростовский и Тульский кремль и многие другие.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наиболее известен Московский кремль. Это древнейшая часть Москвы, расположенная на Боровицком холме. Часы и звезда на Спасской башне, Красная площадь – известные нам с детства символы России. Образ Кремля воспевали во многих песнях и стихотворениях, поэмах и прозе, например, в песне «Бьют часы на Спасской башне, провожая день вчерашний…» или в стихотворении Николая Рубцова «О Московском кремле».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Белокаменный Астраханский кремль был построен в XVI веке, а Ростовский кремль, тоже белокаменный, – в XVII веке. Оба этих кремля являются памятниками военной архитектуры допетровского времени.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Тула известна не только своими самоварами, но и Тульским кремлем – старейшим сооружением города. Крепость в центре Тулы была построена в XVI веке, ее осаждали войска крымского хана Девлет-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Гирея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Смутное время здесь располагалась столица Руси – правда, всего 2 недели.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526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ABC19-5638-472D-862B-646354BEE139}"/>
              </a:ext>
            </a:extLst>
          </p:cNvPr>
          <p:cNvSpPr/>
          <p:nvPr/>
        </p:nvSpPr>
        <p:spPr>
          <a:xfrm>
            <a:off x="107504" y="260648"/>
            <a:ext cx="8928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Коломенский кремль – одна из самых больших и мощных крепостей своего времени, построенная в 1525—1531 годах в Коломне, во времена правления Василия III. До возведения каменного кремля здесь находилась деревянная крепость, и практически ни один поход ханов Золотой Орды не обходился без захвата Коломны. Однако после возведения каменных стен врагам ни разу не удавалось взять Коломенский кремль.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Нижнем Новгороде по сей день главным общественно-политическим и историко-художественным комплексом города является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Нижегородский кремль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расположены официальные резиденции полномочного представителя президента России в Приволжском федеральном округе, губернатора Нижегородской области и мэра Нижнего Новгорода. Построенная в начале XVI века, эта крепость играла роль пограничного города и не раз подвергалась осадам, однако так же, как и Коломенский кремль, ни разу не сдавалась врагу.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Визитной карточкой Казани является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Казанский кремль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объект Всемирного наследия ЮНЕСКО. На его территории находятся археологические памятники XII-XV веков, многие из которых были разрушены во время взятия Казани Иваном Грозным. Русские и татарские зодчие выстроили на месте руин новый, белокаменный кремль. Сегодня на его территории можно увидеть не только православные храмы, но и мечеть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-Шариф - воссоздание мечети Казанского ханства, а также башню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Сююмбике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Посетив Казанский кремль, чувствуешь, что Россия - многонациональная, мультикультурная страна с очень богатой историей.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2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92888" cy="144016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- год народного искусства и нематериального культурного наследия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661" y="1440160"/>
            <a:ext cx="9016677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объявлен годом народного искусства и нематериального культурного наследия народов России. Важно помнить о нашем наследии, ведь Россия — огромная многонациональная страна, каждый из народов которой богат своими искусством, традициями и обычаями. Народные промыслы многих регионов известны по всей стране и за ее пределами, а многие являются негласными символами России.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AAB898-2219-4DE6-A139-B2C8DC708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40" y="2469647"/>
            <a:ext cx="4114319" cy="4199302"/>
          </a:xfrm>
          <a:prstGeom prst="rect">
            <a:avLst/>
          </a:prstGeom>
        </p:spPr>
      </p:pic>
      <p:pic>
        <p:nvPicPr>
          <p:cNvPr id="2052" name="Picture 4" descr="https://lysgorbiblio.srt.muzkult.ru/media/2022/01/01/1306899009/Skrinshot_01-01-2022_114904.jpg">
            <a:extLst>
              <a:ext uri="{FF2B5EF4-FFF2-40B4-BE49-F238E27FC236}">
                <a16:creationId xmlns:a16="http://schemas.microsoft.com/office/drawing/2014/main" id="{F7CA7C56-5126-4630-AC6D-B7F0375B7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29" y="2469647"/>
            <a:ext cx="2974505" cy="419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07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Московский кремль">
            <a:extLst>
              <a:ext uri="{FF2B5EF4-FFF2-40B4-BE49-F238E27FC236}">
                <a16:creationId xmlns:a16="http://schemas.microsoft.com/office/drawing/2014/main" id="{3F3AD991-C99B-4C7D-9317-886CFB54A3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9672" y="476672"/>
            <a:ext cx="3104728" cy="310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s://traveltimes.ru/wp-content/uploads/2021/10/kreml4.jpg">
            <a:extLst>
              <a:ext uri="{FF2B5EF4-FFF2-40B4-BE49-F238E27FC236}">
                <a16:creationId xmlns:a16="http://schemas.microsoft.com/office/drawing/2014/main" id="{18AC982C-1501-4246-859A-C4465C24F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8659"/>
            <a:ext cx="4049294" cy="26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msbpartner.ru/wp-content/uploads/c/9/0/c9056dc3412451587fe4cadab37e6a24.jpeg">
            <a:extLst>
              <a:ext uri="{FF2B5EF4-FFF2-40B4-BE49-F238E27FC236}">
                <a16:creationId xmlns:a16="http://schemas.microsoft.com/office/drawing/2014/main" id="{AEB1BC1B-5224-466C-9C06-663BD1CF3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8659"/>
            <a:ext cx="4219664" cy="26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500-летие возведения Тульского кремля.">
            <a:extLst>
              <a:ext uri="{FF2B5EF4-FFF2-40B4-BE49-F238E27FC236}">
                <a16:creationId xmlns:a16="http://schemas.microsoft.com/office/drawing/2014/main" id="{A3AA7431-58DD-44C5-92AD-B0D16F173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3" y="3175499"/>
            <a:ext cx="2886011" cy="19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Александр Слепцов, Дмитриевская башня., Кремль, Нижний Новгород. ">
            <a:extLst>
              <a:ext uri="{FF2B5EF4-FFF2-40B4-BE49-F238E27FC236}">
                <a16:creationId xmlns:a16="http://schemas.microsoft.com/office/drawing/2014/main" id="{15274408-7412-4428-ACC3-3A52F7440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32" y="3611756"/>
            <a:ext cx="3433366" cy="229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Казань, Россия: главные достопримечательности - Фото 5. ">
            <a:extLst>
              <a:ext uri="{FF2B5EF4-FFF2-40B4-BE49-F238E27FC236}">
                <a16:creationId xmlns:a16="http://schemas.microsoft.com/office/drawing/2014/main" id="{D8913709-67F2-4CEC-B7D4-9B635EFB1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41" y="4365658"/>
            <a:ext cx="3104728" cy="207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8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05F81F-869E-41D1-AE9C-B1A4BB68281C}"/>
              </a:ext>
            </a:extLst>
          </p:cNvPr>
          <p:cNvSpPr/>
          <p:nvPr/>
        </p:nvSpPr>
        <p:spPr>
          <a:xfrm>
            <a:off x="1403648" y="332656"/>
            <a:ext cx="7233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Нематериальное культурное наследие</a:t>
            </a:r>
            <a:endParaRPr lang="ru-RU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F61B3-E6DD-4016-A5CC-5B6D54B4B022}"/>
              </a:ext>
            </a:extLst>
          </p:cNvPr>
          <p:cNvSpPr txBox="1"/>
          <p:nvPr/>
        </p:nvSpPr>
        <p:spPr>
          <a:xfrm>
            <a:off x="539552" y="1052736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Нематериальное культурное наследие — часть духовной культуры, созданная прошлыми поколениями, выдержавшая испытание временем и передающаяся потомкам как нечто ценное и почитаемое. Нематериальным наследием считаются обряды и традиции, а также устное народное творчество - сказки, былины, песни и многое другое.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разных народов России очень богаты. Кто-то может похвастаться необычными праздниками, а у других есть особые свадебные обряды. Мы расскажем об интересных фактах ниже.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популярных летних праздников является славянский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Иван Купала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немногие знают, что летом на севере нашей страны отмечают...Новый год! Да, это якутский праздник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Ысыах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местному обычаю, можно прибавить себе ещё один год, только пережив суровую зиму. Да и собраться всей семьей гораздо легче летом, когда холода отступают.</a:t>
            </a:r>
          </a:p>
        </p:txBody>
      </p:sp>
    </p:spTree>
    <p:extLst>
      <p:ext uri="{BB962C8B-B14F-4D97-AF65-F5344CB8AC3E}">
        <p14:creationId xmlns:p14="http://schemas.microsoft.com/office/powerpoint/2010/main" val="486430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448176-AD32-48DE-AFE0-712CDFB04D84}"/>
              </a:ext>
            </a:extLst>
          </p:cNvPr>
          <p:cNvSpPr/>
          <p:nvPr/>
        </p:nvSpPr>
        <p:spPr>
          <a:xfrm>
            <a:off x="251520" y="692696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во время обычных новогодних праздников в России популярны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святочные гадания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Гадать в Святки можно с приходом первой звезды в канун Рождества и до крещенского освящения воды, то есть с 6 по 19 января. Считается, что в это время приходят на землю с того света души умерших, и невидимое присутствие духов позволяет заглянуть в будущее. Девушки гадают на зеркалах, пытаются узнать суженого по теням от огня или оплывшему свечному воску или даже вызвать духов.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Разнообразием отличаются 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свадебные обряды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наших народов. Сегодня они, конечно, соблюдаются не так часто, но тем не менее, имеют место. Так, по старинным татарским и башкирским обряду, жених должен заплатить калым за свою невесту. Похожая традиция есть и у русского народа - жених платит выкуп. А после заключения брака жених и невеста поочередно кусают свадебный каравай. Говорят, кто откусит больший кусок, будет главным в семейной жизни!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поколения в поколение передаётся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устное творчество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народов России: сказки, былины, предания, песни. С раннего детства мы знакомимся с хитрой лисой и простоватым медведем в русских сказках, а из мансийской узнаем, почему у зайца длинные уши. Становясь постарше, читаем былины о богатырях и купце Садко. Многие народные сказания находят свое отражение в мультфильмах, что делает их ещё популярнее. Знакомы нам и песни: кому-то их поёт бабушка или мама, а кто-то сам учит их на уроках музыки в школе.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584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Иван купала: название праздника, когда празднуется 2021. описание обычаев и...">
            <a:extLst>
              <a:ext uri="{FF2B5EF4-FFF2-40B4-BE49-F238E27FC236}">
                <a16:creationId xmlns:a16="http://schemas.microsoft.com/office/drawing/2014/main" id="{6DFF7702-8CAA-4C8E-9988-19214218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64108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ysia.ru/wp-content/uploads/2020/06/34520061.jpg">
            <a:extLst>
              <a:ext uri="{FF2B5EF4-FFF2-40B4-BE49-F238E27FC236}">
                <a16:creationId xmlns:a16="http://schemas.microsoft.com/office/drawing/2014/main" id="{0458100E-EAC1-4F02-B159-0860561BF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61" y="126939"/>
            <a:ext cx="4140947" cy="27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darfix.ru/wp-content/uploads/3/f/9/3f94721015ea47840d35fe96f08e2dfa.jpeg">
            <a:extLst>
              <a:ext uri="{FF2B5EF4-FFF2-40B4-BE49-F238E27FC236}">
                <a16:creationId xmlns:a16="http://schemas.microsoft.com/office/drawing/2014/main" id="{17322885-4118-4338-A172-53CBECC5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avrorra.com/wp-content/uploads/2019/08/post_5d4c0af95b4c4.jpg">
            <a:extLst>
              <a:ext uri="{FF2B5EF4-FFF2-40B4-BE49-F238E27FC236}">
                <a16:creationId xmlns:a16="http://schemas.microsoft.com/office/drawing/2014/main" id="{60174E7B-48EE-4027-9131-D9FE54C1C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15667"/>
            <a:ext cx="3240589" cy="28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post_5d698af450c8a.jpg">
            <a:extLst>
              <a:ext uri="{FF2B5EF4-FFF2-40B4-BE49-F238E27FC236}">
                <a16:creationId xmlns:a16="http://schemas.microsoft.com/office/drawing/2014/main" id="{CFAFD520-7377-4488-8775-2A1B853D1E8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5908" y="4077072"/>
            <a:ext cx="2974400" cy="203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2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0B409-E160-4E0A-988A-656E0459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88840"/>
            <a:ext cx="8352928" cy="1152128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605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491493-900E-49EF-9548-104A9D38D710}"/>
              </a:ext>
            </a:extLst>
          </p:cNvPr>
          <p:cNvSpPr/>
          <p:nvPr/>
        </p:nvSpPr>
        <p:spPr>
          <a:xfrm>
            <a:off x="107504" y="116632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«Самым высоким видом искусства, самым талантливым, самым гениальным является народное искусство,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то, что народом сохранено, что запечатлено народом, что народ пронёс через столетия…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народе не сможет сохраниться то искусство, которое не представляет ценности…»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                                                                                                     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Б.М.Немецкий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13.jpg">
            <a:extLst>
              <a:ext uri="{FF2B5EF4-FFF2-40B4-BE49-F238E27FC236}">
                <a16:creationId xmlns:a16="http://schemas.microsoft.com/office/drawing/2014/main" id="{8918FFB4-28D2-41D2-A2FC-DB9B0CC932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399" y="4037642"/>
            <a:ext cx="2325059" cy="266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Кукла-оберег неразлучник с фигурками новорожденных. ">
            <a:extLst>
              <a:ext uri="{FF2B5EF4-FFF2-40B4-BE49-F238E27FC236}">
                <a16:creationId xmlns:a16="http://schemas.microsoft.com/office/drawing/2014/main" id="{5BB9DF31-5276-47D5-8770-9AE4A6CDE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6" y="1517118"/>
            <a:ext cx="3141401" cy="25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ные деревянные игрушки в ассортименте, Заготовки для декупажа и росписи,...">
            <a:extLst>
              <a:ext uri="{FF2B5EF4-FFF2-40B4-BE49-F238E27FC236}">
                <a16:creationId xmlns:a16="http://schemas.microsoft.com/office/drawing/2014/main" id="{0F92F380-BF25-4EA7-9E11-320DC1F0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77" y="2967956"/>
            <a:ext cx="3264222" cy="21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6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9977F9-596E-42DC-AEB5-940D853DA076}"/>
              </a:ext>
            </a:extLst>
          </p:cNvPr>
          <p:cNvSpPr/>
          <p:nvPr/>
        </p:nvSpPr>
        <p:spPr>
          <a:xfrm>
            <a:off x="251520" y="188640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— это огромное целостное явление,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делает людей, населяющих определенное пространство,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просто населения — народом, нацией.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понятие культуры должны входить и всегда входили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наука, религия,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и моральные нормы поведения людей и государства».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С. Лихачев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146AC4-D2DF-44AB-9BFB-761ACF95C992}"/>
              </a:ext>
            </a:extLst>
          </p:cNvPr>
          <p:cNvSpPr/>
          <p:nvPr/>
        </p:nvSpPr>
        <p:spPr>
          <a:xfrm>
            <a:off x="1979712" y="1666214"/>
            <a:ext cx="5587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роспись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3ADD1B-F9F8-41A5-93E1-1E24337A9307}"/>
              </a:ext>
            </a:extLst>
          </p:cNvPr>
          <p:cNvSpPr/>
          <p:nvPr/>
        </p:nvSpPr>
        <p:spPr>
          <a:xfrm>
            <a:off x="179512" y="227483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известная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хохлома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роспись деревянной посуды и мебели, выполненная красными, зелёными и золотистыми красками на чёрном фоне. Появилась хохломская роспись в одноименном селе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в XVII веке.</a:t>
            </a:r>
          </a:p>
        </p:txBody>
      </p:sp>
      <p:pic>
        <p:nvPicPr>
          <p:cNvPr id="4098" name="Picture 2" descr="https://mtdata.ru/u23/photoE12A/20291362887-0/original.jpg">
            <a:extLst>
              <a:ext uri="{FF2B5EF4-FFF2-40B4-BE49-F238E27FC236}">
                <a16:creationId xmlns:a16="http://schemas.microsoft.com/office/drawing/2014/main" id="{BC624DE4-908A-4038-ADAC-DD670DE36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05835"/>
            <a:ext cx="4464496" cy="36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8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2E746E-9311-47EA-91B6-A8FDCD65ED5E}"/>
              </a:ext>
            </a:extLst>
          </p:cNvPr>
          <p:cNvSpPr/>
          <p:nvPr/>
        </p:nvSpPr>
        <p:spPr>
          <a:xfrm>
            <a:off x="2915816" y="116632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популярна в России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гжель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роспись керамики, выполненная в нежных бело-голубых цветах. Гжельской росписью украшают не только посуду, но и статуэтки, часы и многое другое. Появился этот промысел в «Гжельском кусте» - это 27 деревень в Раменском районе Московской области.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mtdata.ru/u8/photo47BF/20838689566-0/original.jpeg">
            <a:extLst>
              <a:ext uri="{FF2B5EF4-FFF2-40B4-BE49-F238E27FC236}">
                <a16:creationId xmlns:a16="http://schemas.microsoft.com/office/drawing/2014/main" id="{2B0C9BE8-E39F-489D-9BC2-65065B837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699792" cy="17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DDAD85-C31A-4DF4-83FC-8CC02AD027C3}"/>
              </a:ext>
            </a:extLst>
          </p:cNvPr>
          <p:cNvSpPr/>
          <p:nvPr/>
        </p:nvSpPr>
        <p:spPr>
          <a:xfrm>
            <a:off x="-34711" y="2164276"/>
            <a:ext cx="6336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Жостово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роспись металлических (жестяных) подносов, выполненная в виде цветочных букетов. Из бытового предмета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жостовские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подносы превратились в декоративные панно, ведь многие произведения мастеров уникальны.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f.otzyv.ru/f/11/09/87853/15948/3103131434546.jpg">
            <a:extLst>
              <a:ext uri="{FF2B5EF4-FFF2-40B4-BE49-F238E27FC236}">
                <a16:creationId xmlns:a16="http://schemas.microsoft.com/office/drawing/2014/main" id="{E0A9AFC8-455D-427C-B8A6-A5A2C1B89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95" y="1772816"/>
            <a:ext cx="2842005" cy="18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5CAD73-7943-402F-BBEE-22E5A185ABE9}"/>
              </a:ext>
            </a:extLst>
          </p:cNvPr>
          <p:cNvSpPr/>
          <p:nvPr/>
        </p:nvSpPr>
        <p:spPr>
          <a:xfrm>
            <a:off x="2987824" y="3789040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Палехская миниатюра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представляет собой лаковую миниатюру, выполненную с использованием темперы. Расписываются, как правило, шкатулки, брошки, картины и многое другое. Сюжеты очень разнообразны: это и русские сказки, и былины, сюжеты из жизни и знаковые события для нашей страны. Родиной этих миниатюр является Палехский район Ивановской области.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s://cdn.culture.ru/images/7f400444-ebb3-5dab-a025-ac4e80f2951f">
            <a:extLst>
              <a:ext uri="{FF2B5EF4-FFF2-40B4-BE49-F238E27FC236}">
                <a16:creationId xmlns:a16="http://schemas.microsoft.com/office/drawing/2014/main" id="{96E46609-C730-4F39-8AD4-14F756060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3" y="3657923"/>
            <a:ext cx="2734501" cy="24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49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C26DA-B32D-442C-9AF3-85DD2A04DF92}"/>
              </a:ext>
            </a:extLst>
          </p:cNvPr>
          <p:cNvSpPr/>
          <p:nvPr/>
        </p:nvSpPr>
        <p:spPr>
          <a:xfrm>
            <a:off x="107504" y="260648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Борецкая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роспись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орнаментальная роспись по дереву, выполняемая в красном, зелёном, коричневом, оранжевом и жёлтом цветах. Существует с XVIII века в Архангельской области. Главный мотив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борецкой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росписи – древо жизни. Оно изображается как огромный цветок с прямым стеблем, вокруг которого нарисованы цветы, птицы, ягоды, изящные листья. Однако этим мотивы художников не ограничены - можно изображать жанровые сценки и народные гуляния.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Борецкая роспись. - id77 Абстрактный Стиль, Художественные Картины">
            <a:extLst>
              <a:ext uri="{FF2B5EF4-FFF2-40B4-BE49-F238E27FC236}">
                <a16:creationId xmlns:a16="http://schemas.microsoft.com/office/drawing/2014/main" id="{472DFCAE-4D8D-41C9-97D1-FAD50031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14974"/>
            <a:ext cx="7776864" cy="47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56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82E48A-A3B3-4171-8506-C82C40DD8752}"/>
              </a:ext>
            </a:extLst>
          </p:cNvPr>
          <p:cNvSpPr/>
          <p:nvPr/>
        </p:nvSpPr>
        <p:spPr>
          <a:xfrm>
            <a:off x="1475656" y="332656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игрушка</a:t>
            </a:r>
            <a:endParaRPr lang="ru-RU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C5D5FF-0EC9-43EA-9864-EC5F425341A6}"/>
              </a:ext>
            </a:extLst>
          </p:cNvPr>
          <p:cNvSpPr/>
          <p:nvPr/>
        </p:nvSpPr>
        <p:spPr>
          <a:xfrm>
            <a:off x="107504" y="978987"/>
            <a:ext cx="8821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в каждом уголке нашей большой страны сохранились традиционные промыслы по изготовлению игрушек. С ранних лет мы знакомы с разными народными игрушками.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многих из нас среди первых игрушек была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матрешка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всеми любимая расписная деревянная кукла, внутри которой – такие же куклы, но все меньше и меньше. Игрушки из нескольких предметов, вкладывавшихся друг в друга, были известны давно, однако первая кукла-матрешка была изготовлена в 1890 году и представляла собой крестьянку в рубашке, сарафане и цветастом платке, с чёрным петухом в руках.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простоте исполнения,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дымковская игрушка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хорошо знакома детям. Ее делают из глины, окрашенной в белый цвет и расписанной разными цветами. Чаще всего дымковская игрушка изображает баранов с золотыми рогами, птиц, оленей, скоморохов и барынь. Первые игрушки лепили к вятскому самобытному празднику Свистуньи еще в XIX в. Даже сегодня слепить такую свистульку может любой ребенок!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народных игрушек - множество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свистулек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не только дымковская игрушка, о которой мы рассказали выше, но и романовская игрушка. Это игрушки-свистульки родом из Липецкой области. Для их росписи используют краску, разведенную на яйце или поливу, за счет чего и получается нежный оттенок красного, зеленого или желтого цвета. Также свои свистульки делают и в Новгороде, чаще всего в форме птиц (петухов) и рыб.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древнейших промыслов считается 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филимоновская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игрушка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одной из версий, первые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филимоновские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игрушки появились еще в Древней Руси, в районе современной Тульской области. Гончарное производство было семейным, мужчины и женщины делали посуду, а девочки вместе с бабушками лепили и расписывали игрушки: барынь, всадников,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медведей, петухов</a:t>
            </a:r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biblkimry.ru/wp-content/uploads/2022/01/2022-01-02-23-39-11.jpg">
            <a:extLst>
              <a:ext uri="{FF2B5EF4-FFF2-40B4-BE49-F238E27FC236}">
                <a16:creationId xmlns:a16="http://schemas.microsoft.com/office/drawing/2014/main" id="{10FD6F8E-4DCD-48E6-9989-DFD779627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8" y="0"/>
            <a:ext cx="91716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9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pi-decor.ru/images/Dymkovskaya_igrushka/Dymkovskaya_igrushka_3.jpg">
            <a:extLst>
              <a:ext uri="{FF2B5EF4-FFF2-40B4-BE49-F238E27FC236}">
                <a16:creationId xmlns:a16="http://schemas.microsoft.com/office/drawing/2014/main" id="{F8377D17-FA6D-4293-8B9E-FD2235715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0155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148</TotalTime>
  <Words>2309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Times New Roman</vt:lpstr>
      <vt:lpstr>Wingdings 3</vt:lpstr>
      <vt:lpstr>Сектор</vt:lpstr>
      <vt:lpstr>Презентация PowerPoint</vt:lpstr>
      <vt:lpstr>2022 год - год народного искусства и нематериального культурного наследия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Анастасия</cp:lastModifiedBy>
  <cp:revision>17</cp:revision>
  <dcterms:created xsi:type="dcterms:W3CDTF">2022-01-30T11:04:00Z</dcterms:created>
  <dcterms:modified xsi:type="dcterms:W3CDTF">2022-10-16T17:11:56Z</dcterms:modified>
</cp:coreProperties>
</file>