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368" r:id="rId3"/>
    <p:sldId id="383" r:id="rId4"/>
    <p:sldId id="386" r:id="rId5"/>
    <p:sldId id="374" r:id="rId6"/>
    <p:sldId id="375" r:id="rId7"/>
    <p:sldId id="376" r:id="rId8"/>
    <p:sldId id="371" r:id="rId9"/>
    <p:sldId id="379" r:id="rId10"/>
    <p:sldId id="392" r:id="rId11"/>
    <p:sldId id="381" r:id="rId12"/>
    <p:sldId id="390" r:id="rId13"/>
    <p:sldId id="391" r:id="rId14"/>
    <p:sldId id="3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5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4B05"/>
    <a:srgbClr val="28C20E"/>
    <a:srgbClr val="8230C6"/>
    <a:srgbClr val="68269E"/>
    <a:srgbClr val="4040D0"/>
    <a:srgbClr val="1461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4" autoAdjust="0"/>
    <p:restoredTop sz="95164" autoAdjust="0"/>
  </p:normalViewPr>
  <p:slideViewPr>
    <p:cSldViewPr>
      <p:cViewPr>
        <p:scale>
          <a:sx n="80" d="100"/>
          <a:sy n="80" d="100"/>
        </p:scale>
        <p:origin x="-107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77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BB6B-B507-4500-995D-E2165FFB9BEC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C8766-B66D-4A5A-A09D-8D11902A78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26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835C9F-81A7-4150-9D71-32F674F55E41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E914302-8C5A-4AC8-8C45-AB8007A950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332656"/>
            <a:ext cx="734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развития ребенка – детский сад №31 г. Яровое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8229600" cy="33123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> </a:t>
            </a: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/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>
                <a:solidFill>
                  <a:srgbClr val="28C20E"/>
                </a:solidFill>
              </a:rPr>
              <a:t>Физкультурно-оздоровительная </a:t>
            </a:r>
            <a:r>
              <a:rPr lang="ru-RU" dirty="0" smtClean="0">
                <a:solidFill>
                  <a:srgbClr val="28C20E"/>
                </a:solidFill>
              </a:rPr>
              <a:t>работа в группе раннего возраста № 4</a:t>
            </a:r>
            <a:br>
              <a:rPr lang="ru-RU" dirty="0" smtClean="0">
                <a:solidFill>
                  <a:srgbClr val="28C20E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2018 год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F4B05"/>
                </a:solidFill>
              </a:rPr>
              <a:t>Воспитатель  Зайцева О.В.</a:t>
            </a:r>
            <a:endParaRPr lang="ru-RU" dirty="0">
              <a:solidFill>
                <a:srgbClr val="0F4B0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714488"/>
            <a:ext cx="323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28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07365292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248472" cy="81994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Прогулка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Админ\Desktop\гр 4\фото 4 гр\портреты прогулка кормушка\IMGA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960948"/>
            <a:ext cx="1800200" cy="135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дмин\Desktop\гр 4\фото 4 гр\портреты прогулка кормушка\IMGA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Users\Админ\Desktop\гр 4\фото 4 гр\фото 4 гр 2016\фото лето 4гр\IMGA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C:\Users\Админ\Desktop\гр 4\фото 4 гр\фото 4 гр 2016\фото лето 4гр\IMGA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96752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Users\Админ\Desktop\гр 4\фото 4 гр\фото 4 гр 2016\фото лето 4гр\IMGA0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C:\Users\Админ\Desktop\гр 4\фото 4 гр\фото 4 гр 2016\фото лето 4гр\IMGA02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869160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C:\Users\Админ\Desktop\гр 4\фото 4 гр\фото 4 гр 2016\фото лето 4гр\IMGA02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06084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C:\Users\Админ\Desktop\гр 4\фото 4 гр\фото 4 гр 2016\ноябрь 2016\IMGA01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365104"/>
            <a:ext cx="287999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37312"/>
            <a:ext cx="8172400" cy="459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0F4B05"/>
                </a:solidFill>
                <a:effectLst/>
              </a:rPr>
              <a:t>Проект «Зеленый лук – витаминов друг»</a:t>
            </a:r>
            <a:endParaRPr lang="ru-RU" sz="3200" dirty="0">
              <a:solidFill>
                <a:srgbClr val="0F4B05"/>
              </a:solidFill>
              <a:effectLst/>
            </a:endParaRPr>
          </a:p>
        </p:txBody>
      </p:sp>
      <p:pic>
        <p:nvPicPr>
          <p:cNvPr id="7" name="img-65030815" descr="https://myideti.nethouse.ru/static/img/0000/0006/5030/65030815.loou6sxpgs.W6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g-65030829" descr="https://myideti.nethouse.ru/static/img/0000/0006/5030/65030829.17g3tlom92.W6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g-65031069" descr="https://myideti.nethouse.ru/static/img/0000/0006/5031/65031069.9kowu6zs2u.W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48880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g-65031083" descr="https://myideti.nethouse.ru/static/img/0000/0006/5031/65031083.ewnnej7815.W6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348880"/>
            <a:ext cx="3726296" cy="28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g-65031228" descr="https://myideti.nethouse.ru/static/img/0000/0006/5031/65031228.3lpnhc9f0d.W6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276872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g-65031240" descr="https://myideti.nethouse.ru/static/img/0000/0006/5031/65031240.cyg7e4ha9g.W6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13285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g-65031175" descr="https://myideti.nethouse.ru/static/img/0000/0006/5031/65031175.otfe3dsk4w.W66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1988840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g-65031184" descr="https://myideti.nethouse.ru/static/img/0000/0006/5031/65031184.1w3fu759bg.W66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1916832"/>
            <a:ext cx="48965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g-65031646" descr="https://myideti.nethouse.ru/static/img/0000/0006/5031/65031646.8ppq2iz2va.W66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772816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g-65031678" descr="https://myideti.nethouse.ru/static/img/0000/0006/5031/65031678.qc47nncgwx.W66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1628800"/>
            <a:ext cx="5976664" cy="446449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11560" y="260648"/>
            <a:ext cx="8172400" cy="1035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F4B05"/>
                </a:solidFill>
              </a:rPr>
              <a:t>Ц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4B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ель проекта: формирование первичных экологических знаний у детей раннего возраста через различные виды детской деятельности; профилактика респираторных заболеваний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F4B0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12768" cy="11967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Функциональный модуль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«Физкультура»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Админ\Desktop\Презентация Физкультурно-оздоровительная работа\фото для спорт уголка\IMGA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59228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Админ\Desktop\Презентация Физкультурно-оздоровительная работа\фото для спорт уголка\IMGA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Админ\Desktop\1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3240360" cy="2570504"/>
          </a:xfrm>
          <a:prstGeom prst="rect">
            <a:avLst/>
          </a:prstGeom>
          <a:noFill/>
        </p:spPr>
      </p:pic>
      <p:pic>
        <p:nvPicPr>
          <p:cNvPr id="3081" name="Picture 9" descr="C:\Users\Админ\Desktop\Презентация Физкультурно-оздоровительная работа\фото для спорт уголка\IMGA0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1556792"/>
            <a:ext cx="3552394" cy="2664296"/>
          </a:xfrm>
          <a:prstGeom prst="rect">
            <a:avLst/>
          </a:prstGeom>
          <a:noFill/>
        </p:spPr>
      </p:pic>
      <p:pic>
        <p:nvPicPr>
          <p:cNvPr id="3082" name="Picture 10" descr="C:\Users\Админ\Desktop\IMGA06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09120"/>
            <a:ext cx="1584176" cy="211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C:\Users\Админ\Desktop\IMGA06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653136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Админ\Desktop\Презентация Физкультурно-оздоровительная работа\фото для спорт уголка\IMGA04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79" y="1484784"/>
            <a:ext cx="3648405" cy="2736304"/>
          </a:xfrm>
          <a:prstGeom prst="rect">
            <a:avLst/>
          </a:prstGeom>
          <a:noFill/>
        </p:spPr>
      </p:pic>
      <p:pic>
        <p:nvPicPr>
          <p:cNvPr id="3085" name="Picture 13" descr="C:\Users\Админ\Desktop\IMGA06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1412776"/>
            <a:ext cx="39364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92888" cy="620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68269E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3600" b="1" dirty="0">
              <a:solidFill>
                <a:srgbClr val="68269E"/>
              </a:solidFill>
              <a:effectLst/>
            </a:endParaRPr>
          </a:p>
        </p:txBody>
      </p:sp>
      <p:pic>
        <p:nvPicPr>
          <p:cNvPr id="7169" name="Picture 1" descr="C:\Users\Админ\Desktop\Презентация Физкультурно-оздоровительная работа\фото для спорт уголка\IMGA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120347" cy="234026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:\Users\Админ\Desktop\Презентация Физкультурно-оздоровительная работа\фото для спорт уголка\IMGA0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437112"/>
            <a:ext cx="2784000" cy="208800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Админ\Desktop\Презентация Физкультурно-оздоровительная работа\фото для спорт уголка\IMGA0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2783999" cy="20880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C:\Users\Админ\Desktop\Презентация Физкультурно-оздоровительная работа\фото для спорт уголка\IMGA0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44824"/>
            <a:ext cx="3120000" cy="23400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664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</a:rPr>
              <a:t>СПАСИБО</a:t>
            </a:r>
            <a:br>
              <a:rPr lang="ru-RU" sz="8800" b="1" dirty="0" smtClean="0">
                <a:solidFill>
                  <a:srgbClr val="00B050"/>
                </a:solidFill>
              </a:rPr>
            </a:br>
            <a:r>
              <a:rPr lang="ru-RU" sz="8800" b="1" dirty="0" smtClean="0">
                <a:solidFill>
                  <a:srgbClr val="00B050"/>
                </a:solidFill>
              </a:rPr>
              <a:t> ЗА ВНИМАНИЕ!</a:t>
            </a:r>
            <a:endParaRPr lang="ru-RU" sz="8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29600" cy="20882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Основные задачи </a:t>
            </a:r>
            <a:r>
              <a:rPr lang="ru-RU" sz="3600" b="1" dirty="0" err="1" smtClean="0">
                <a:solidFill>
                  <a:srgbClr val="7030A0"/>
                </a:solidFill>
              </a:rPr>
              <a:t>физкультурно</a:t>
            </a:r>
            <a:r>
              <a:rPr lang="ru-RU" sz="3600" b="1" dirty="0" smtClean="0">
                <a:solidFill>
                  <a:srgbClr val="7030A0"/>
                </a:solidFill>
              </a:rPr>
              <a:t> – оздоровительной работы с детьми в ДОУ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8230C6"/>
              </a:solidFill>
              <a:effectLst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2708920"/>
            <a:ext cx="2880320" cy="2376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Создание условий для реализации потребности детей в двигательной активности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444208" y="2780928"/>
            <a:ext cx="2448272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Воспитание потребности в здоровом образе жизни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372200" y="4725144"/>
            <a:ext cx="2664296" cy="19168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Охрана и укрепление  физического и психического здоровья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75856" y="3212976"/>
            <a:ext cx="2915816" cy="33843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 жизненно необходимых двигательных навыков и умений ребенка в соответствии с его индивидуальными особенностями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5536" y="5013176"/>
            <a:ext cx="2448272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физических качеств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827584" y="476672"/>
          <a:ext cx="7668517" cy="579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517"/>
              </a:tblGrid>
              <a:tr h="119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физкультурно-оздоровительной работы включает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9076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  условий   для   двигательной   активности   детей   (организация развивающей предметно-пространственной среды,  создание  атмосферы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психологического комфорта)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4040D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двигательного режима;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4040D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оздоровительные мероприятия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solidFill>
                          <a:srgbClr val="4040D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28C20E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медико-санитарные мероприятия 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28C20E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рационального питания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rgbClr val="28C20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68269E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воспитателей 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68269E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специалистов детского сада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68269E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детского сада с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семьями воспитанников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260648"/>
            <a:ext cx="68339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Утренняя  гимнастика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 descr="C:\Users\Админ\Desktop\1\IMGA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168352" cy="2376264"/>
          </a:xfrm>
          <a:prstGeom prst="rect">
            <a:avLst/>
          </a:prstGeom>
          <a:noFill/>
        </p:spPr>
      </p:pic>
      <p:pic>
        <p:nvPicPr>
          <p:cNvPr id="13" name="Picture 6" descr="C:\Users\Админ\Desktop\Презентация Физкультурно-оздоровительная работа\фото для спорт уголка\IMGA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3264363" cy="2448272"/>
          </a:xfrm>
          <a:prstGeom prst="rect">
            <a:avLst/>
          </a:prstGeom>
          <a:noFill/>
        </p:spPr>
      </p:pic>
      <p:pic>
        <p:nvPicPr>
          <p:cNvPr id="2" name="Picture 2" descr="C:\Users\Админ\Desktop\1\IMGA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48880"/>
            <a:ext cx="3384376" cy="2538281"/>
          </a:xfrm>
          <a:prstGeom prst="rect">
            <a:avLst/>
          </a:prstGeom>
          <a:noFill/>
        </p:spPr>
      </p:pic>
      <p:pic>
        <p:nvPicPr>
          <p:cNvPr id="1030" name="Picture 6" descr="C:\Users\Админ\Desktop\1\IMGA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5" y="2276872"/>
            <a:ext cx="3552395" cy="26642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03648" y="332656"/>
            <a:ext cx="683392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Образовательная деятельность по физическому развитию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3" descr="C:\Users\Админ\Desktop\гр 4\фото 4 гр\декабрь январьпроект новый год эксперимент\IMGA0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5" y="2204864"/>
            <a:ext cx="3648407" cy="2736304"/>
          </a:xfrm>
          <a:prstGeom prst="rect">
            <a:avLst/>
          </a:prstGeom>
          <a:noFill/>
        </p:spPr>
      </p:pic>
      <p:pic>
        <p:nvPicPr>
          <p:cNvPr id="14" name="Picture 4" descr="C:\Users\Админ\Desktop\1\IMGA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132856"/>
            <a:ext cx="3744416" cy="2808312"/>
          </a:xfrm>
          <a:prstGeom prst="rect">
            <a:avLst/>
          </a:prstGeom>
          <a:noFill/>
        </p:spPr>
      </p:pic>
      <p:pic>
        <p:nvPicPr>
          <p:cNvPr id="17" name="Picture 3" descr="C:\Users\Админ\Desktop\1\IMGA0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7" y="2060848"/>
            <a:ext cx="3840427" cy="2880320"/>
          </a:xfrm>
          <a:prstGeom prst="rect">
            <a:avLst/>
          </a:prstGeom>
          <a:noFill/>
        </p:spPr>
      </p:pic>
      <p:pic>
        <p:nvPicPr>
          <p:cNvPr id="18" name="Picture 5" descr="C:\Users\Админ\Desktop\1\IMGA00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988840"/>
            <a:ext cx="4032448" cy="3024336"/>
          </a:xfrm>
          <a:prstGeom prst="rect">
            <a:avLst/>
          </a:prstGeom>
          <a:noFill/>
        </p:spPr>
      </p:pic>
      <p:pic>
        <p:nvPicPr>
          <p:cNvPr id="19" name="Picture 4" descr="C:\Users\Админ\Desktop\гр 4\фото 4 гр\декабрь январьпроект новый год эксперимент\IMGA06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5" y="1916832"/>
            <a:ext cx="4224469" cy="3168352"/>
          </a:xfrm>
          <a:prstGeom prst="rect">
            <a:avLst/>
          </a:prstGeom>
          <a:noFill/>
        </p:spPr>
      </p:pic>
      <p:pic>
        <p:nvPicPr>
          <p:cNvPr id="20" name="Picture 9" descr="C:\Users\Админ\Desktop\1\IMGA00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1844824"/>
            <a:ext cx="4536504" cy="3402378"/>
          </a:xfrm>
          <a:prstGeom prst="rect">
            <a:avLst/>
          </a:prstGeom>
          <a:noFill/>
        </p:spPr>
      </p:pic>
      <p:pic>
        <p:nvPicPr>
          <p:cNvPr id="22" name="Picture 11" descr="C:\Users\Админ\Desktop\1\IMGA01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1772816"/>
            <a:ext cx="4752528" cy="3564396"/>
          </a:xfrm>
          <a:prstGeom prst="rect">
            <a:avLst/>
          </a:prstGeom>
          <a:noFill/>
        </p:spPr>
      </p:pic>
      <p:pic>
        <p:nvPicPr>
          <p:cNvPr id="23" name="Picture 13" descr="C:\Users\Админ\Desktop\1\IMGA013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1700808"/>
            <a:ext cx="5040560" cy="3780420"/>
          </a:xfrm>
          <a:prstGeom prst="rect">
            <a:avLst/>
          </a:prstGeom>
          <a:noFill/>
        </p:spPr>
      </p:pic>
      <p:pic>
        <p:nvPicPr>
          <p:cNvPr id="24" name="Picture 10" descr="C:\Users\Админ\Desktop\1\IMGA011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1628800"/>
            <a:ext cx="5184576" cy="3888432"/>
          </a:xfrm>
          <a:prstGeom prst="rect">
            <a:avLst/>
          </a:prstGeom>
          <a:noFill/>
        </p:spPr>
      </p:pic>
      <p:pic>
        <p:nvPicPr>
          <p:cNvPr id="25" name="Picture 8" descr="C:\Users\Админ\Desktop\1\IMGA006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1628799"/>
            <a:ext cx="5544615" cy="415846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1" name="Picture 2" descr="C:\Users\Админ\Desktop\Презентация Физкультурно-оздоровительная работа\фото для спорт уголка\IMGA048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5655" y="1556792"/>
            <a:ext cx="3294365" cy="4392488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6" name="Picture 3" descr="C:\Users\Админ\Desktop\Презентация Физкультурно-оздоровительная работа\фото для спорт уголка\IMGA046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1556791"/>
            <a:ext cx="3312368" cy="4416491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55776" y="260648"/>
            <a:ext cx="482453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Подвижные,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хороводные  игры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" descr="C:\Users\Админ\Desktop\Презентация Физкультурно-оздоровительная работа\фото для спорт уголка\IMGA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2640000" cy="1980000"/>
          </a:xfrm>
          <a:prstGeom prst="rect">
            <a:avLst/>
          </a:prstGeom>
          <a:noFill/>
        </p:spPr>
      </p:pic>
      <p:pic>
        <p:nvPicPr>
          <p:cNvPr id="4" name="Picture 5" descr="C:\Users\Админ\Desktop\Презентация Физкультурно-оздоровительная работа\фото для спорт уголка\IMGA0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400000" cy="1800000"/>
          </a:xfrm>
          <a:prstGeom prst="rect">
            <a:avLst/>
          </a:prstGeom>
          <a:noFill/>
        </p:spPr>
      </p:pic>
      <p:pic>
        <p:nvPicPr>
          <p:cNvPr id="6" name="Picture 3" descr="C:\Users\Админ\Desktop\Презентация Физкультурно-оздоровительная работа\фото для спорт уголка\IMGA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2399999" cy="180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3501008"/>
            <a:ext cx="5400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14" descr="C:\Users\Админ\Desktop\1\IMGA0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2400001" cy="1800000"/>
          </a:xfrm>
          <a:prstGeom prst="rect">
            <a:avLst/>
          </a:prstGeom>
          <a:noFill/>
        </p:spPr>
      </p:pic>
      <p:pic>
        <p:nvPicPr>
          <p:cNvPr id="10" name="Picture 6" descr="C:\Users\Админ\Desktop\Презентация Физкультурно-оздоровительная работа\фото для спорт уголка\IMGA0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2640000" cy="1980000"/>
          </a:xfrm>
          <a:prstGeom prst="rect">
            <a:avLst/>
          </a:prstGeom>
          <a:noFill/>
        </p:spPr>
      </p:pic>
      <p:pic>
        <p:nvPicPr>
          <p:cNvPr id="11" name="Picture 7" descr="C:\Users\Админ\Desktop\Презентация Физкультурно-оздоровительная работа\фото для спорт уголка\IMGA05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640000" cy="198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60648"/>
            <a:ext cx="8892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</a:t>
            </a:r>
            <a:r>
              <a:rPr lang="ru-RU" sz="4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вигательная игровая  деятельность</a:t>
            </a:r>
            <a:endParaRPr lang="ru-RU" sz="40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C:\Users\Админ\Desktop\Презентация Физкультурно-оздоровительная работа\фото для спорт уголка\IMGA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1844824"/>
            <a:ext cx="2700301" cy="36004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125" name="Picture 5" descr="C:\Users\Админ\Desktop\Презентация Физкультурно-оздоровительная работа\фото для спорт уголка\IMGA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400267" cy="18002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6" name="Picture 2" descr="C:\Users\Админ\Desktop\IMGA0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2400000" cy="180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C:\Users\Админ\Desktop\IMGA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2400000" cy="180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1" name="Picture 7" descr="C:\Users\Админ\Desktop\IMG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16832"/>
            <a:ext cx="2400001" cy="1800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131840" y="2348880"/>
            <a:ext cx="2592288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Оздоровительные 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 rot="16200000">
            <a:off x="953548" y="2078900"/>
            <a:ext cx="1367992" cy="2340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 rot="5400000" flipH="1">
            <a:off x="6696236" y="1880828"/>
            <a:ext cx="1296144" cy="252028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ссылка на другую страницу 18"/>
          <p:cNvSpPr/>
          <p:nvPr/>
        </p:nvSpPr>
        <p:spPr>
          <a:xfrm rot="10800000">
            <a:off x="3419872" y="4293096"/>
            <a:ext cx="2304256" cy="151216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 rot="10800000" flipV="1">
            <a:off x="3275856" y="908720"/>
            <a:ext cx="2304256" cy="129614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корригирующей гимнастики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251520" y="4509120"/>
            <a:ext cx="2952328" cy="14401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двигательной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одготовка 21"/>
          <p:cNvSpPr/>
          <p:nvPr/>
        </p:nvSpPr>
        <p:spPr>
          <a:xfrm>
            <a:off x="5796136" y="692696"/>
            <a:ext cx="3096344" cy="122413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подготовка 22"/>
          <p:cNvSpPr/>
          <p:nvPr/>
        </p:nvSpPr>
        <p:spPr>
          <a:xfrm>
            <a:off x="5868144" y="4437112"/>
            <a:ext cx="3024336" cy="14401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детей уходу за своим телом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подготовка 23"/>
          <p:cNvSpPr/>
          <p:nvPr/>
        </p:nvSpPr>
        <p:spPr>
          <a:xfrm>
            <a:off x="251520" y="620688"/>
            <a:ext cx="2880320" cy="129614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Самомассаж</a:t>
            </a:r>
            <a:r>
              <a:rPr lang="ru-RU" dirty="0" smtClean="0">
                <a:solidFill>
                  <a:schemeClr val="tx1"/>
                </a:solidFill>
              </a:rPr>
              <a:t>, хождение по массажным дорожкам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299695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Витаминизация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299695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Фитопрофилактика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465313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(солнце, воздух и вода)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76470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Пальчиковая, дыхательная гимнастики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Презентация Физкультурно-оздоровительная работа\фото для спорт уголка\IMGA04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3140968"/>
            <a:ext cx="316835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60648"/>
            <a:ext cx="6516216" cy="5299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2400" b="1" dirty="0" smtClean="0">
                <a:solidFill>
                  <a:srgbClr val="4040D0"/>
                </a:solidFill>
                <a:effectLst/>
              </a:rPr>
              <a:t>Элементы корригирующей гимнастики</a:t>
            </a:r>
            <a:endParaRPr lang="ru-RU" sz="2400" b="1" dirty="0">
              <a:solidFill>
                <a:srgbClr val="4040D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836712"/>
            <a:ext cx="468052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4040D0"/>
                </a:solidFill>
              </a:rPr>
              <a:t>Д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ыхательная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гимнастика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040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1412776"/>
            <a:ext cx="4608512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Пальчиковая гимнастика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040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2" descr="C:\Users\Админ\Desktop\Презентация Физкультурно-оздоровительная работа\фото для спорт уголка\IMGA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2160240" cy="2880320"/>
          </a:xfrm>
          <a:prstGeom prst="rect">
            <a:avLst/>
          </a:prstGeom>
          <a:noFill/>
        </p:spPr>
      </p:pic>
      <p:pic>
        <p:nvPicPr>
          <p:cNvPr id="11" name="Picture 3" descr="C:\Users\Админ\Desktop\Презентация Физкультурно-оздоровительная работа\фото для спорт уголка\IMGA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3240360" cy="2430270"/>
          </a:xfrm>
          <a:prstGeom prst="rect">
            <a:avLst/>
          </a:prstGeom>
          <a:noFill/>
        </p:spPr>
      </p:pic>
      <p:pic>
        <p:nvPicPr>
          <p:cNvPr id="12" name="Picture 11" descr="C:\Users\Админ\Desktop\6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08920"/>
            <a:ext cx="2304256" cy="3078877"/>
          </a:xfrm>
          <a:prstGeom prst="rect">
            <a:avLst/>
          </a:prstGeom>
          <a:noFill/>
        </p:spPr>
      </p:pic>
      <p:pic>
        <p:nvPicPr>
          <p:cNvPr id="13" name="Picture 2" descr="C:\Users\Админ\Desktop\Презентация Физкультурно-оздоровительная работа\фото для спорт уголка\IMGA0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996952"/>
            <a:ext cx="3384376" cy="2538282"/>
          </a:xfrm>
          <a:prstGeom prst="rect">
            <a:avLst/>
          </a:prstGeom>
          <a:noFill/>
        </p:spPr>
      </p:pic>
      <p:pic>
        <p:nvPicPr>
          <p:cNvPr id="14" name="Picture 4" descr="C:\Users\Админ\Desktop\2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996952"/>
            <a:ext cx="3733858" cy="2520280"/>
          </a:xfrm>
          <a:prstGeom prst="rect">
            <a:avLst/>
          </a:prstGeom>
          <a:noFill/>
        </p:spPr>
      </p:pic>
      <p:pic>
        <p:nvPicPr>
          <p:cNvPr id="15" name="Picture 9" descr="C:\Users\Админ\Desktop\Презентация Физкультурно-оздоровительная работа\фото для спорт уголка\IMGA05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636912"/>
            <a:ext cx="2376264" cy="3168353"/>
          </a:xfrm>
          <a:prstGeom prst="rect">
            <a:avLst/>
          </a:prstGeom>
          <a:noFill/>
        </p:spPr>
      </p:pic>
      <p:pic>
        <p:nvPicPr>
          <p:cNvPr id="16" name="Picture 5" descr="C:\Users\Админ\Desktop\Презентация Физкультурно-оздоровительная работа\фото для спорт уголка\IMGA05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924944"/>
            <a:ext cx="3816424" cy="2862318"/>
          </a:xfrm>
          <a:prstGeom prst="rect">
            <a:avLst/>
          </a:prstGeom>
          <a:noFill/>
        </p:spPr>
      </p:pic>
      <p:pic>
        <p:nvPicPr>
          <p:cNvPr id="17" name="Picture 13" descr="C:\Users\Админ\Desktop\Презентация Физкультурно-оздоровительная работа\фото для спорт уголка\IMGA06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2852936"/>
            <a:ext cx="3888432" cy="2916324"/>
          </a:xfrm>
          <a:prstGeom prst="rect">
            <a:avLst/>
          </a:prstGeom>
          <a:noFill/>
        </p:spPr>
      </p:pic>
      <p:pic>
        <p:nvPicPr>
          <p:cNvPr id="18" name="Picture 8" descr="C:\Users\Админ\Desktop\Презентация Физкультурно-оздоровительная работа\фото для спорт уголка\IMGA056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2780928"/>
            <a:ext cx="4032448" cy="3024336"/>
          </a:xfrm>
          <a:prstGeom prst="rect">
            <a:avLst/>
          </a:prstGeom>
          <a:noFill/>
        </p:spPr>
      </p:pic>
      <p:pic>
        <p:nvPicPr>
          <p:cNvPr id="19" name="Picture 7" descr="C:\Users\Админ\Desktop\Презентация Физкультурно-оздоровительная работа\фото для спорт уголка\IMGA05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59" y="2708920"/>
            <a:ext cx="4128459" cy="3096344"/>
          </a:xfrm>
          <a:prstGeom prst="rect">
            <a:avLst/>
          </a:prstGeom>
          <a:noFill/>
        </p:spPr>
      </p:pic>
      <p:pic>
        <p:nvPicPr>
          <p:cNvPr id="20" name="Picture 6" descr="C:\Users\Админ\Desktop\3й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79" y="2564904"/>
            <a:ext cx="285329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76256" cy="6034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dirty="0" smtClean="0">
                <a:solidFill>
                  <a:srgbClr val="4040D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4040D0"/>
                </a:solidFill>
                <a:effectLst/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230C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Закаливающие мероприятия</a:t>
            </a:r>
            <a:endParaRPr lang="ru-RU" sz="3200" dirty="0">
              <a:solidFill>
                <a:srgbClr val="4040D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052736"/>
            <a:ext cx="8064896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Самомассаж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хождение по массажным дорожкам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Админ\Desktop\Презентация Физкультурно-оздоровительная работа\фото для спорт уголка\IMGA0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880000" cy="21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3" descr="C:\Users\Админ\Desktop\Презентация Физкультурно-оздоровительная работа\фото для спорт уголка\IMGA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880000" cy="21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2" descr="C:\Users\Админ\Desktop\1\IMGA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2880000" cy="2160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Picture 3" descr="C:\Users\Админ\Desktop\1\IMGA0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2880320" cy="21602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4" descr="C:\Users\Админ\Desktop\1\IMG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05064"/>
            <a:ext cx="2880000" cy="2160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Picture 5" descr="C:\Users\Админ\Desktop\1\IMGA02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916832"/>
            <a:ext cx="2880000" cy="2160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7270</TotalTime>
  <Words>151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         Физкультурно-оздоровительная работа в группе раннего возраста № 4  2018 год</vt:lpstr>
      <vt:lpstr>  Основные задачи физкультурно – оздоровительной работы с детьми в ДОУ  </vt:lpstr>
      <vt:lpstr>Слайд 3</vt:lpstr>
      <vt:lpstr>Слайд 4</vt:lpstr>
      <vt:lpstr>Слайд 5</vt:lpstr>
      <vt:lpstr>Слайд 6</vt:lpstr>
      <vt:lpstr>Слайд 7</vt:lpstr>
      <vt:lpstr>      Элементы корригирующей гимнастики</vt:lpstr>
      <vt:lpstr>            Закаливающие мероприятия</vt:lpstr>
      <vt:lpstr>Прогулка</vt:lpstr>
      <vt:lpstr>            Проект «Зеленый лук – витаминов друг»</vt:lpstr>
      <vt:lpstr>   Функциональный модуль  «Физкультура»</vt:lpstr>
      <vt:lpstr>Информация для родителей</vt:lpstr>
      <vt:lpstr>СПАСИБО 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дошкольников.</dc:title>
  <dc:creator>12</dc:creator>
  <cp:lastModifiedBy>User</cp:lastModifiedBy>
  <cp:revision>724</cp:revision>
  <dcterms:created xsi:type="dcterms:W3CDTF">2013-09-14T00:35:18Z</dcterms:created>
  <dcterms:modified xsi:type="dcterms:W3CDTF">2020-10-20T08:58:12Z</dcterms:modified>
</cp:coreProperties>
</file>