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7" r:id="rId3"/>
    <p:sldId id="280" r:id="rId4"/>
    <p:sldId id="275" r:id="rId5"/>
    <p:sldId id="283" r:id="rId6"/>
    <p:sldId id="284" r:id="rId7"/>
    <p:sldId id="289" r:id="rId8"/>
    <p:sldId id="277" r:id="rId9"/>
    <p:sldId id="288" r:id="rId10"/>
    <p:sldId id="276" r:id="rId11"/>
    <p:sldId id="290" r:id="rId12"/>
    <p:sldId id="272" r:id="rId13"/>
    <p:sldId id="282" r:id="rId14"/>
    <p:sldId id="292" r:id="rId15"/>
    <p:sldId id="279" r:id="rId16"/>
    <p:sldId id="291" r:id="rId17"/>
    <p:sldId id="28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07" autoAdjust="0"/>
  </p:normalViewPr>
  <p:slideViewPr>
    <p:cSldViewPr>
      <p:cViewPr>
        <p:scale>
          <a:sx n="100" d="100"/>
          <a:sy n="100" d="100"/>
        </p:scale>
        <p:origin x="-516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288" y="116633"/>
            <a:ext cx="8424862" cy="1080119"/>
          </a:xfrm>
        </p:spPr>
        <p:txBody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Центр развития ребёнка-детский сад № 31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г. Яровое, Алтайский край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4282" y="1000108"/>
            <a:ext cx="8784976" cy="4023197"/>
          </a:xfrm>
        </p:spPr>
        <p:txBody>
          <a:bodyPr/>
          <a:lstStyle/>
          <a:p>
            <a:pPr>
              <a:defRPr/>
            </a:pP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Декада молодого педагога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- педагог»</a:t>
            </a:r>
            <a:endParaRPr lang="ru-RU" sz="2000" i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i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Бражник Анастасия Александровна</a:t>
            </a:r>
            <a:endParaRPr lang="ru-RU" sz="2000" i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2664296" cy="38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4666" y="1772816"/>
            <a:ext cx="2664296" cy="38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5596" y="214290"/>
            <a:ext cx="7920000" cy="714381"/>
          </a:xfrm>
        </p:spPr>
        <p:txBody>
          <a:bodyPr/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851113" cy="385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656"/>
            <a:ext cx="2448272" cy="346312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9370" y="1340768"/>
            <a:ext cx="2520280" cy="3564977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2704778" cy="383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969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16044" cy="1512168"/>
          </a:xfrm>
        </p:spPr>
        <p:txBody>
          <a:bodyPr/>
          <a:lstStyle/>
          <a:p>
            <a:pPr algn="just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Mongolian Baiti" panose="03000500000000000000" pitchFamily="66" charset="0"/>
              </a:rPr>
              <a:t>В соответствии с ФГОС ДО активно применяю игровые, проектные и здоровьесберегающие технологии.</a:t>
            </a:r>
            <a:endParaRPr lang="ru-RU" sz="2400" b="1" i="1" dirty="0">
              <a:latin typeface="Times New Roman" pitchFamily="18" charset="0"/>
              <a:cs typeface="Mongolian Baiti" panose="03000500000000000000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988840"/>
            <a:ext cx="4799249" cy="3426878"/>
          </a:xfrm>
        </p:spPr>
      </p:pic>
      <p:sp>
        <p:nvSpPr>
          <p:cNvPr id="5" name="TextBox 4"/>
          <p:cNvSpPr txBox="1"/>
          <p:nvPr/>
        </p:nvSpPr>
        <p:spPr>
          <a:xfrm>
            <a:off x="714348" y="5643578"/>
            <a:ext cx="777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cs typeface="Mongolian Baiti" panose="03000500000000000000" pitchFamily="66" charset="0"/>
              </a:rPr>
              <a:t>Всероссийский урок и олимпиада «</a:t>
            </a:r>
            <a:r>
              <a:rPr lang="ru-RU" i="1" dirty="0" err="1" smtClean="0">
                <a:cs typeface="Mongolian Baiti" panose="03000500000000000000" pitchFamily="66" charset="0"/>
              </a:rPr>
              <a:t>Эколята</a:t>
            </a:r>
            <a:r>
              <a:rPr lang="ru-RU" i="1" dirty="0" smtClean="0">
                <a:cs typeface="Mongolian Baiti" panose="03000500000000000000" pitchFamily="66" charset="0"/>
              </a:rPr>
              <a:t> - молодые защитники природы»</a:t>
            </a:r>
            <a:endParaRPr lang="ru-RU" i="1" dirty="0">
              <a:cs typeface="Mongolian Baiti" panose="03000500000000000000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599" y="2031080"/>
            <a:ext cx="2563561" cy="341414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2 курс\1617453590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326" y="1484784"/>
            <a:ext cx="2786082" cy="3710496"/>
          </a:xfrm>
          <a:prstGeom prst="rect">
            <a:avLst/>
          </a:prstGeom>
          <a:noFill/>
        </p:spPr>
      </p:pic>
      <p:pic>
        <p:nvPicPr>
          <p:cNvPr id="1027" name="Picture 3" descr="C:\Users\Home\Desktop\2 курс\1617453590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330" y="1188528"/>
            <a:ext cx="2714643" cy="361535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10800000" flipV="1">
            <a:off x="539552" y="528897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Лыжня России 2021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334656"/>
            <a:ext cx="4253557" cy="50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291969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40512" y="5728900"/>
            <a:ext cx="2491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«Пожарная ярмарка»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9554" y="531531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награждение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54868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Mongolian Baiti" panose="03000500000000000000" pitchFamily="66" charset="0"/>
              </a:rPr>
              <a:t>Успехи </a:t>
            </a:r>
            <a:r>
              <a:rPr lang="ru-RU" sz="36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Mongolian Baiti" panose="03000500000000000000" pitchFamily="66" charset="0"/>
              </a:rPr>
              <a:t>моих воспитанников</a:t>
            </a:r>
            <a:endParaRPr lang="ru-RU" sz="3600" dirty="0">
              <a:solidFill>
                <a:schemeClr val="bg2">
                  <a:lumMod val="25000"/>
                </a:schemeClr>
              </a:solidFill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8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20024"/>
            <a:ext cx="1907251" cy="26392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628800"/>
            <a:ext cx="2265714" cy="3204889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2232248" cy="31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52936"/>
            <a:ext cx="201622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6017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21" y="371866"/>
            <a:ext cx="2776364" cy="37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0" y="2238836"/>
            <a:ext cx="2911477" cy="37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9705" y="3332599"/>
            <a:ext cx="2809559" cy="33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367496"/>
            <a:ext cx="57040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Mongolian Baiti" panose="03000500000000000000" pitchFamily="66" charset="0"/>
              </a:rPr>
              <a:t>Для успешной и результативной работы использую интеграцию содержания образовательных областей, индивидуализацию работы с детьми, вовлечение родителей в деятельность ДОУ.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cs typeface="Mongolian Baiti" panose="0300050000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22108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на участке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6165304"/>
            <a:ext cx="29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Отборочный тур в шашечном турнире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2153" y="2668169"/>
            <a:ext cx="2535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 - игра «В поисках клада»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5"/>
            <a:ext cx="2915080" cy="294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2325"/>
            <a:ext cx="4139850" cy="29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5983"/>
            <a:ext cx="3672408" cy="29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5"/>
            <a:ext cx="3851818" cy="294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7405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251520" y="260648"/>
            <a:ext cx="8568952" cy="6192688"/>
          </a:xfrm>
        </p:spPr>
        <p:txBody>
          <a:bodyPr/>
          <a:lstStyle/>
          <a:p>
            <a:pPr indent="457200" algn="just"/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  <a:p>
            <a:pPr indent="457200" algn="just"/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  <a:p>
            <a:pPr indent="457200" algn="just"/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13064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395536" y="296652"/>
            <a:ext cx="8460060" cy="5688632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Ф.И.О.- Бражник Анастасия Александровна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16.08.1988 год</a:t>
            </a:r>
          </a:p>
          <a:p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Место рождения</a:t>
            </a:r>
            <a:r>
              <a:rPr lang="ru-RU" sz="16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6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Михайловка Карасукского района </a:t>
            </a:r>
            <a:endParaRPr lang="ru-RU" sz="1600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1600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среднее профессиональное</a:t>
            </a:r>
          </a:p>
          <a:p>
            <a:pPr algn="just"/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КГБ ПОУ «</a:t>
            </a:r>
            <a:r>
              <a:rPr lang="ru-RU" sz="16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Славгородский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педагогический </a:t>
            </a:r>
          </a:p>
          <a:p>
            <a:pPr algn="just"/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колледж», Дошкольное образование, 2020г.  </a:t>
            </a:r>
          </a:p>
          <a:p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работы: муниципальное бюджетное дошкольное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Центр развития 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ребенка-</a:t>
            </a:r>
            <a:endParaRPr lang="ru-RU" sz="16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№ 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  <a:p>
            <a:endParaRPr lang="ru-RU" sz="16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детей старшего дошкольного возраста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таж педагогической работы: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должности воспитателя 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1,6 года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данном учреждении 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1,6 года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вляюсь членом комиссии ДОУ по работе с семьями, находящимися в социально опасном положении. 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9691"/>
            <a:ext cx="276778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32656"/>
            <a:ext cx="8460060" cy="5688686"/>
          </a:xfrm>
        </p:spPr>
        <p:txBody>
          <a:bodyPr/>
          <a:lstStyle/>
          <a:p>
            <a:pPr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Педагогическое кредо:</a:t>
            </a:r>
          </a:p>
          <a:p>
            <a:pPr algn="r">
              <a:buNone/>
            </a:pPr>
            <a:r>
              <a:rPr lang="ru-RU" b="1" i="1" dirty="0" smtClean="0">
                <a:latin typeface="Monotype Corsiva" pitchFamily="66" charset="0"/>
              </a:rPr>
              <a:t>Пусть мне не суждено совершить подвиг, но я горжусь тем ,что люди доверили  мне самое дорогое – своих  детей!</a:t>
            </a:r>
          </a:p>
          <a:p>
            <a:pPr algn="r">
              <a:buNone/>
            </a:pPr>
            <a:endParaRPr lang="ru-RU" sz="40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профессиональные ценности: </a:t>
            </a:r>
          </a:p>
          <a:p>
            <a:pPr marL="0" lvl="0" indent="45720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i="1" dirty="0" smtClean="0">
                <a:latin typeface="Monotype Corsiva" panose="03010101010201010101" pitchFamily="66" charset="0"/>
                <a:cs typeface="Times New Roman" pitchFamily="18" charset="0"/>
              </a:rPr>
              <a:t>творчество и способность к самообразованию,</a:t>
            </a:r>
          </a:p>
          <a:p>
            <a:pPr marL="0" lvl="0" indent="45720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i="1" dirty="0" smtClean="0">
                <a:latin typeface="Monotype Corsiva" panose="03010101010201010101" pitchFamily="66" charset="0"/>
                <a:cs typeface="Times New Roman" pitchFamily="18" charset="0"/>
              </a:rPr>
              <a:t>доброжелательность</a:t>
            </a:r>
            <a:r>
              <a:rPr lang="ru-RU" sz="2800" b="1" i="1" dirty="0">
                <a:latin typeface="Monotype Corsiva" panose="03010101010201010101" pitchFamily="66" charset="0"/>
                <a:cs typeface="Times New Roman" pitchFamily="18" charset="0"/>
              </a:rPr>
              <a:t>, ответственность,  справедливость, </a:t>
            </a:r>
          </a:p>
          <a:p>
            <a:pPr marL="0" lvl="0" indent="45720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i="1" dirty="0">
                <a:latin typeface="Monotype Corsiva" panose="03010101010201010101" pitchFamily="66" charset="0"/>
                <a:cs typeface="Times New Roman" pitchFamily="18" charset="0"/>
              </a:rPr>
              <a:t>внимание к индивидуальности каждого ребенка.</a:t>
            </a:r>
          </a:p>
          <a:p>
            <a:pPr>
              <a:buNone/>
            </a:pPr>
            <a:endParaRPr lang="ru-RU" sz="40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sz="4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мастерства: 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836712"/>
            <a:ext cx="2028043" cy="307962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36711"/>
            <a:ext cx="2232248" cy="31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836" y="4215526"/>
            <a:ext cx="3456384" cy="224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87914"/>
            <a:ext cx="2171055" cy="307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1295400" y="344488"/>
            <a:ext cx="7848600" cy="996950"/>
          </a:xfrm>
        </p:spPr>
        <p:txBody>
          <a:bodyPr/>
          <a:lstStyle/>
          <a:p>
            <a:pPr>
              <a:lnSpc>
                <a:spcPts val="3360"/>
              </a:lnSpc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увлечения</a:t>
            </a:r>
            <a:r>
              <a:rPr lang="ru-RU" i="1" dirty="0">
                <a:cs typeface="Mongolian Baiti" panose="03000500000000000000" pitchFamily="66" charset="0"/>
              </a:rPr>
              <a:t/>
            </a:r>
            <a:br>
              <a:rPr lang="ru-RU" i="1" dirty="0">
                <a:cs typeface="Mongolian Baiti" panose="03000500000000000000" pitchFamily="66" charset="0"/>
              </a:rPr>
            </a:br>
            <a:endParaRPr lang="ru-RU" i="1" dirty="0">
              <a:cs typeface="Mongolian Baiti" panose="03000500000000000000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701464" cy="35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6436" y="2780928"/>
            <a:ext cx="2736304" cy="35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201" y="1340768"/>
            <a:ext cx="2788295" cy="360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013176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муниципальные спортивные старты среди сотрудников дошкольных образовательных организаций   </a:t>
            </a:r>
            <a:r>
              <a:rPr lang="ru-RU" sz="1600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6436" y="213285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Роль в утренниках «Вредная привычка»</a:t>
            </a:r>
            <a:endParaRPr lang="ru-RU" i="1" dirty="0">
              <a:latin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6075" y="5139755"/>
            <a:ext cx="2788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Новогодний утренник в младшей группе</a:t>
            </a:r>
            <a:endParaRPr lang="ru-RU" sz="1600" i="1" dirty="0">
              <a:latin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15" y="2171216"/>
            <a:ext cx="2885086" cy="385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2955" y="237154"/>
            <a:ext cx="2858866" cy="386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03686"/>
            <a:ext cx="288032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3952" y="4325281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утренник</a:t>
            </a:r>
          </a:p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 «Слёт прекрасных Василис»</a:t>
            </a:r>
            <a:endParaRPr lang="ru-RU" sz="1600" i="1" dirty="0">
              <a:latin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1477253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Mongolian Baiti" panose="03000500000000000000" pitchFamily="66" charset="0"/>
              </a:rPr>
              <a:t>р</a:t>
            </a:r>
            <a:r>
              <a:rPr lang="ru-RU" sz="1600" i="1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азвлечение в детском саду «Приключение Светофорика»</a:t>
            </a:r>
            <a:endParaRPr lang="ru-RU" sz="1600" i="1" dirty="0">
              <a:latin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77253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Mongolian Baiti" panose="03000500000000000000" pitchFamily="66" charset="0"/>
              </a:rPr>
              <a:t>р</a:t>
            </a:r>
            <a:r>
              <a:rPr lang="ru-RU" sz="1600" i="1" dirty="0" smtClean="0">
                <a:latin typeface="Times New Roman" panose="02020603050405020304" pitchFamily="18" charset="0"/>
                <a:cs typeface="Mongolian Baiti" panose="03000500000000000000" pitchFamily="66" charset="0"/>
              </a:rPr>
              <a:t>азвлечение в детском саду «1 апреля» </a:t>
            </a:r>
            <a:endParaRPr lang="ru-RU" sz="1600" i="1" dirty="0">
              <a:latin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0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3204914" cy="24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520280" cy="391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2776"/>
            <a:ext cx="2586454" cy="3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651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200800" cy="412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223963" y="296863"/>
            <a:ext cx="7205689" cy="846121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1538" y="714356"/>
            <a:ext cx="707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Mongolian Baiti" panose="03000500000000000000" pitchFamily="66" charset="0"/>
              </a:rPr>
              <a:t>Страница на образовательном сайте МААМ.РУ</a:t>
            </a:r>
            <a:endParaRPr lang="ru-RU" sz="2400" b="1" i="1" dirty="0">
              <a:latin typeface="Times New Roman" pitchFamily="18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1683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19773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7458" y="634008"/>
            <a:ext cx="7446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 с образовательного сайта МААМ.РУ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9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</TotalTime>
  <Words>245</Words>
  <Application>Microsoft Office PowerPoint</Application>
  <PresentationFormat>Экран (4:3)</PresentationFormat>
  <Paragraphs>58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1_Тема Office</vt:lpstr>
      <vt:lpstr>муниципальное бюджетное дошкольное образовательное учреждение  Центр развития ребёнка-детский сад № 31 г. Яровое, Алтайский край</vt:lpstr>
      <vt:lpstr> </vt:lpstr>
      <vt:lpstr>Слайд 3</vt:lpstr>
      <vt:lpstr>Повышение профессионального мастерства:  </vt:lpstr>
      <vt:lpstr> Мои увлечения </vt:lpstr>
      <vt:lpstr>Слайд 6</vt:lpstr>
      <vt:lpstr>Моя семья</vt:lpstr>
      <vt:lpstr> </vt:lpstr>
      <vt:lpstr>Слайд 9</vt:lpstr>
      <vt:lpstr>Мои достижения</vt:lpstr>
      <vt:lpstr>Слайд 11</vt:lpstr>
      <vt:lpstr> В соответствии с ФГОС ДО активно применяю игровые, проектные и здоровьесберегающие технологии.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дария</dc:creator>
  <cp:lastModifiedBy>Ксюша</cp:lastModifiedBy>
  <cp:revision>91</cp:revision>
  <dcterms:created xsi:type="dcterms:W3CDTF">2014-12-09T09:44:10Z</dcterms:created>
  <dcterms:modified xsi:type="dcterms:W3CDTF">2022-10-08T19:17:43Z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859201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