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67" r:id="rId3"/>
    <p:sldId id="268" r:id="rId4"/>
    <p:sldId id="269" r:id="rId5"/>
    <p:sldId id="270" r:id="rId6"/>
    <p:sldId id="257" r:id="rId7"/>
    <p:sldId id="273" r:id="rId8"/>
    <p:sldId id="264" r:id="rId9"/>
    <p:sldId id="265" r:id="rId10"/>
    <p:sldId id="281" r:id="rId11"/>
    <p:sldId id="266" r:id="rId12"/>
    <p:sldId id="274" r:id="rId13"/>
    <p:sldId id="277" r:id="rId14"/>
    <p:sldId id="278" r:id="rId15"/>
    <p:sldId id="282" r:id="rId16"/>
    <p:sldId id="271" r:id="rId17"/>
    <p:sldId id="272" r:id="rId18"/>
    <p:sldId id="276" r:id="rId19"/>
    <p:sldId id="27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8D823-5A38-4139-A513-315BFA3DB742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3FDFD-F15B-4E36-A056-2532631B7F2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3FDFD-F15B-4E36-A056-2532631B7F26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3FDFD-F15B-4E36-A056-2532631B7F26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3FDFD-F15B-4E36-A056-2532631B7F26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3FDFD-F15B-4E36-A056-2532631B7F26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3FDFD-F15B-4E36-A056-2532631B7F26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3FDFD-F15B-4E36-A056-2532631B7F26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3FDFD-F15B-4E36-A056-2532631B7F26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3FDFD-F15B-4E36-A056-2532631B7F26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3FDFD-F15B-4E36-A056-2532631B7F26}" type="slidenum">
              <a:rPr lang="ru-RU" smtClean="0"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3FDFD-F15B-4E36-A056-2532631B7F26}" type="slidenum">
              <a:rPr lang="ru-RU" smtClean="0"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3FDFD-F15B-4E36-A056-2532631B7F26}" type="slidenum">
              <a:rPr lang="ru-RU" smtClean="0"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3FDFD-F15B-4E36-A056-2532631B7F26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3FDFD-F15B-4E36-A056-2532631B7F26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3FDFD-F15B-4E36-A056-2532631B7F26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3FDFD-F15B-4E36-A056-2532631B7F26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3FDFD-F15B-4E36-A056-2532631B7F26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3FDFD-F15B-4E36-A056-2532631B7F26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3FDFD-F15B-4E36-A056-2532631B7F26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3FDFD-F15B-4E36-A056-2532631B7F26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4EAA8-2923-423E-890C-B5787507CA4D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4965-A6AA-487B-B318-F512ECA3D9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4EAA8-2923-423E-890C-B5787507CA4D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4965-A6AA-487B-B318-F512ECA3D9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4EAA8-2923-423E-890C-B5787507CA4D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4965-A6AA-487B-B318-F512ECA3D9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4EAA8-2923-423E-890C-B5787507CA4D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4965-A6AA-487B-B318-F512ECA3D9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4EAA8-2923-423E-890C-B5787507CA4D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B3D4965-A6AA-487B-B318-F512ECA3D9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4EAA8-2923-423E-890C-B5787507CA4D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4965-A6AA-487B-B318-F512ECA3D9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4EAA8-2923-423E-890C-B5787507CA4D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4965-A6AA-487B-B318-F512ECA3D9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4EAA8-2923-423E-890C-B5787507CA4D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4965-A6AA-487B-B318-F512ECA3D9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4EAA8-2923-423E-890C-B5787507CA4D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4965-A6AA-487B-B318-F512ECA3D9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4EAA8-2923-423E-890C-B5787507CA4D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4965-A6AA-487B-B318-F512ECA3D9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4EAA8-2923-423E-890C-B5787507CA4D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4965-A6AA-487B-B318-F512ECA3D9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9D4EAA8-2923-423E-890C-B5787507CA4D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B3D4965-A6AA-487B-B318-F512ECA3D9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85852" y="142852"/>
            <a:ext cx="6643734" cy="815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«</a:t>
            </a:r>
            <a:r>
              <a:rPr lang="ru-RU" sz="2800" dirty="0" smtClean="0"/>
              <a:t>Энергосбережение – дело для всех, польза для каждого!»</a:t>
            </a:r>
            <a:r>
              <a:rPr lang="en-US" sz="2800" dirty="0" smtClean="0"/>
              <a:t> </a:t>
            </a:r>
            <a:endParaRPr lang="ru-RU" sz="2800" dirty="0" smtClean="0"/>
          </a:p>
          <a:p>
            <a:pPr algn="ctr"/>
            <a:r>
              <a:rPr lang="ru-RU" sz="2800" dirty="0" smtClean="0"/>
              <a:t> подготовительная к </a:t>
            </a:r>
            <a:r>
              <a:rPr lang="ru-RU" sz="2800" dirty="0" smtClean="0"/>
              <a:t>школе </a:t>
            </a:r>
            <a:r>
              <a:rPr lang="ru-RU" sz="2800" dirty="0" smtClean="0"/>
              <a:t>группа </a:t>
            </a:r>
            <a:r>
              <a:rPr lang="ru-RU" sz="2800" dirty="0" smtClean="0"/>
              <a:t>№11 </a:t>
            </a:r>
          </a:p>
          <a:p>
            <a:endParaRPr lang="ru-RU" sz="2400" dirty="0" smtClean="0"/>
          </a:p>
          <a:p>
            <a:endParaRPr lang="ru-RU" sz="2400" dirty="0"/>
          </a:p>
          <a:p>
            <a:pPr algn="r"/>
            <a:r>
              <a:rPr lang="ru-RU" sz="1400" dirty="0" smtClean="0">
                <a:solidFill>
                  <a:srgbClr val="FF0000"/>
                </a:solidFill>
              </a:rPr>
              <a:t>Автор: </a:t>
            </a:r>
            <a:r>
              <a:rPr lang="ru-RU" sz="1400" dirty="0" smtClean="0"/>
              <a:t>Зайцева. Г. А</a:t>
            </a:r>
          </a:p>
          <a:p>
            <a:pPr algn="r"/>
            <a:r>
              <a:rPr lang="ru-RU" sz="1400" dirty="0"/>
              <a:t>г</a:t>
            </a:r>
            <a:r>
              <a:rPr lang="ru-RU" sz="1400" dirty="0" smtClean="0"/>
              <a:t>.Яровое Алтайский </a:t>
            </a:r>
            <a:r>
              <a:rPr lang="ru-RU" sz="1400" dirty="0" smtClean="0"/>
              <a:t>край</a:t>
            </a:r>
          </a:p>
          <a:p>
            <a:pPr algn="r"/>
            <a:endParaRPr lang="ru-RU" sz="1400" dirty="0" smtClean="0"/>
          </a:p>
          <a:p>
            <a:pPr algn="r"/>
            <a:endParaRPr lang="ru-RU" sz="1400" dirty="0" smtClean="0"/>
          </a:p>
          <a:p>
            <a:pPr algn="r"/>
            <a:endParaRPr lang="ru-RU" sz="1400" dirty="0" smtClean="0"/>
          </a:p>
          <a:p>
            <a:pPr algn="r"/>
            <a:endParaRPr lang="ru-RU" sz="1400" dirty="0" smtClean="0"/>
          </a:p>
          <a:p>
            <a:pPr algn="r"/>
            <a:endParaRPr lang="ru-RU" sz="1400" dirty="0" smtClean="0"/>
          </a:p>
          <a:p>
            <a:pPr algn="r"/>
            <a:endParaRPr lang="ru-RU" sz="1400" dirty="0" smtClean="0"/>
          </a:p>
          <a:p>
            <a:pPr algn="r"/>
            <a:endParaRPr lang="ru-RU" sz="1400" dirty="0" smtClean="0"/>
          </a:p>
          <a:p>
            <a:pPr algn="r"/>
            <a:endParaRPr lang="ru-RU" sz="1400" dirty="0" smtClean="0"/>
          </a:p>
          <a:p>
            <a:pPr algn="r"/>
            <a:endParaRPr lang="ru-RU" sz="1400" dirty="0" smtClean="0"/>
          </a:p>
          <a:p>
            <a:pPr algn="ctr"/>
            <a:r>
              <a:rPr lang="ru-RU" sz="1400" dirty="0" smtClean="0"/>
              <a:t>2016год</a:t>
            </a:r>
            <a:endParaRPr lang="ru-RU" sz="1400" dirty="0" smtClean="0"/>
          </a:p>
          <a:p>
            <a:pPr algn="r"/>
            <a:endParaRPr lang="ru-RU" sz="1400" dirty="0" smtClean="0"/>
          </a:p>
          <a:p>
            <a:pPr algn="r"/>
            <a:endParaRPr lang="ru-RU" sz="1400" dirty="0" smtClean="0"/>
          </a:p>
          <a:p>
            <a:pPr algn="r"/>
            <a:endParaRPr lang="ru-RU" sz="1400" dirty="0" smtClean="0"/>
          </a:p>
          <a:p>
            <a:pPr algn="r"/>
            <a:endParaRPr lang="ru-RU" sz="1400" dirty="0" smtClean="0"/>
          </a:p>
          <a:p>
            <a:pPr algn="r"/>
            <a:endParaRPr lang="ru-RU" sz="1400" dirty="0" smtClean="0"/>
          </a:p>
          <a:p>
            <a:pPr algn="r"/>
            <a:endParaRPr lang="ru-RU" sz="1400" dirty="0" smtClean="0"/>
          </a:p>
          <a:p>
            <a:pPr algn="r"/>
            <a:endParaRPr lang="ru-RU" sz="1400" dirty="0" smtClean="0"/>
          </a:p>
          <a:p>
            <a:pPr algn="r"/>
            <a:endParaRPr lang="ru-RU" sz="1400" dirty="0" smtClean="0"/>
          </a:p>
          <a:p>
            <a:pPr algn="r"/>
            <a:endParaRPr lang="ru-RU" sz="1400" dirty="0" smtClean="0"/>
          </a:p>
          <a:p>
            <a:pPr algn="r"/>
            <a:r>
              <a:rPr lang="ru-RU" sz="1400" dirty="0" smtClean="0"/>
              <a:t> 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Users\Администратор\Pictures\2016-11-26 энергия\энергия 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573016"/>
            <a:ext cx="4224469" cy="3168352"/>
          </a:xfrm>
          <a:prstGeom prst="rect">
            <a:avLst/>
          </a:prstGeom>
          <a:noFill/>
        </p:spPr>
      </p:pic>
      <p:pic>
        <p:nvPicPr>
          <p:cNvPr id="9219" name="Picture 3" descr="D:\Users\Администратор\Pictures\2016-11-26 энергия\энергия 0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67536" y="188640"/>
            <a:ext cx="4176464" cy="313234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3568" y="908720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Рассказ детей об электроприборах </a:t>
            </a:r>
            <a:endParaRPr lang="ru-RU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Users\Администратор\Desktop\Новая папка\slide_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8712968" cy="6534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sers\Администратор\Pictures\2016-11-26 энергия\энергия 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39" y="2393149"/>
            <a:ext cx="2786083" cy="2089562"/>
          </a:xfrm>
          <a:prstGeom prst="rect">
            <a:avLst/>
          </a:prstGeom>
          <a:noFill/>
        </p:spPr>
      </p:pic>
      <p:pic>
        <p:nvPicPr>
          <p:cNvPr id="2051" name="Picture 3" descr="D:\Users\Администратор\Pictures\2016-11-26 энергия\энергия 0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214290"/>
            <a:ext cx="2786050" cy="2089538"/>
          </a:xfrm>
          <a:prstGeom prst="rect">
            <a:avLst/>
          </a:prstGeom>
          <a:noFill/>
        </p:spPr>
      </p:pic>
      <p:pic>
        <p:nvPicPr>
          <p:cNvPr id="2052" name="Picture 4" descr="D:\Users\Администратор\Pictures\2016-11-26 энергия\энергия 0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214290"/>
            <a:ext cx="2714611" cy="2035959"/>
          </a:xfrm>
          <a:prstGeom prst="rect">
            <a:avLst/>
          </a:prstGeom>
          <a:noFill/>
        </p:spPr>
      </p:pic>
      <p:pic>
        <p:nvPicPr>
          <p:cNvPr id="2053" name="Picture 5" descr="D:\Users\Администратор\Pictures\2016-11-26 энергия\энергия 0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4572008"/>
            <a:ext cx="2643206" cy="1982405"/>
          </a:xfrm>
          <a:prstGeom prst="rect">
            <a:avLst/>
          </a:prstGeom>
          <a:noFill/>
        </p:spPr>
      </p:pic>
      <p:pic>
        <p:nvPicPr>
          <p:cNvPr id="2054" name="Picture 6" descr="D:\Users\Администратор\Pictures\2016-11-26 энергия\энергия 01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4572008"/>
            <a:ext cx="2643206" cy="19824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Users\Администратор\Desktop\Новая папка (2)\slide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782706"/>
            <a:ext cx="7338392" cy="55037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Users\Администратор\Desktop\Новая папка (2)\slide_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548680"/>
            <a:ext cx="7740352" cy="5805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Users\Администратор\Pictures\2016-11-26 энергия\энергия 0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142984"/>
            <a:ext cx="4070256" cy="30526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31232" y="332656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Чтение детьми энциклопедий </a:t>
            </a:r>
            <a:endParaRPr lang="ru-RU" sz="2400" dirty="0"/>
          </a:p>
        </p:txBody>
      </p:sp>
      <p:pic>
        <p:nvPicPr>
          <p:cNvPr id="10243" name="Picture 3" descr="D:\Users\Администратор\Pictures\2016-11-26 энергия\энергия 0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571876"/>
            <a:ext cx="4071934" cy="3053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raguda.ru/images/jenergosberezhenie-dlja-doshkolnikov-2_2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764704"/>
            <a:ext cx="6325121" cy="4964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Администратор\Desktop\Новая папка (2)\slide_10 (1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692696"/>
            <a:ext cx="7392028" cy="55440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Users\Администратор\Desktop\Новая папка (2)\slide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728700"/>
            <a:ext cx="7410400" cy="55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Users\Администратор\Desktop\Новая папка (2)\slide_7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692696"/>
            <a:ext cx="7458405" cy="55938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3200" dirty="0" smtClean="0">
                <a:solidFill>
                  <a:srgbClr val="FF0000"/>
                </a:solidFill>
              </a:rPr>
              <a:t>Проблема:</a:t>
            </a:r>
            <a:r>
              <a:rPr lang="ru-RU" dirty="0" smtClean="0"/>
              <a:t> </a:t>
            </a:r>
            <a:r>
              <a:rPr lang="ru-RU" dirty="0" smtClean="0"/>
              <a:t>   сбор </a:t>
            </a:r>
            <a:r>
              <a:rPr lang="ru-RU" dirty="0" smtClean="0"/>
              <a:t>информации о бережном отношении к энергоресурсам</a:t>
            </a:r>
          </a:p>
          <a:p>
            <a:pPr algn="just"/>
            <a:r>
              <a:rPr lang="ru-RU" sz="3200" dirty="0" smtClean="0">
                <a:solidFill>
                  <a:srgbClr val="FF0000"/>
                </a:solidFill>
              </a:rPr>
              <a:t>Причины: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недостаток </a:t>
            </a:r>
            <a:r>
              <a:rPr lang="ru-RU" dirty="0" smtClean="0"/>
              <a:t>знаний об энергосбережении.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709160"/>
          </a:xfrm>
        </p:spPr>
        <p:txBody>
          <a:bodyPr/>
          <a:lstStyle/>
          <a:p>
            <a:pPr algn="just"/>
            <a:r>
              <a:rPr lang="ru-RU" sz="3200" dirty="0" smtClean="0">
                <a:solidFill>
                  <a:srgbClr val="FF0000"/>
                </a:solidFill>
              </a:rPr>
              <a:t>Цель: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Формировать у детей устойчивую мотивацию к энергосберегающему образу жизни, развивать умение грамотного общения с энергетическими ресурсами.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dirty="0" smtClean="0"/>
              <a:t>Способствовать воспитанию экологического сознания у детей.</a:t>
            </a:r>
          </a:p>
          <a:p>
            <a:pPr algn="just"/>
            <a:r>
              <a:rPr lang="ru-RU" dirty="0" smtClean="0"/>
              <a:t>Привлечь внимание детей к </a:t>
            </a:r>
            <a:r>
              <a:rPr lang="ru-RU" dirty="0" smtClean="0"/>
              <a:t>проблемам использования энергии, экономии энергии и энергоресурсов, охране окружающей среды.</a:t>
            </a:r>
          </a:p>
          <a:p>
            <a:pPr algn="just"/>
            <a:r>
              <a:rPr lang="ru-RU" dirty="0" smtClean="0"/>
              <a:t>С</a:t>
            </a:r>
            <a:r>
              <a:rPr lang="ru-RU" dirty="0" smtClean="0"/>
              <a:t>пособствовать </a:t>
            </a:r>
            <a:r>
              <a:rPr lang="ru-RU" dirty="0" smtClean="0"/>
              <a:t>воспитанию навыков экологически устойчивого и безопасного стиля жизни.</a:t>
            </a:r>
          </a:p>
          <a:p>
            <a:pPr algn="just"/>
            <a:r>
              <a:rPr lang="ru-RU" dirty="0" smtClean="0"/>
              <a:t>Воспитывать бережное отношение к природе.</a:t>
            </a:r>
          </a:p>
          <a:p>
            <a:pPr algn="just"/>
            <a:r>
              <a:rPr lang="ru-RU" dirty="0" smtClean="0"/>
              <a:t>Раскрыть творческие способности детей.</a:t>
            </a:r>
          </a:p>
          <a:p>
            <a:pPr algn="just"/>
            <a:r>
              <a:rPr lang="ru-RU" dirty="0" smtClean="0"/>
              <a:t>Расширять активный словарь детей.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000232" y="571480"/>
            <a:ext cx="4732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Задачи: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Формы работы с детьми: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Цикл занятий по познавательному блоку «Энергосбережение».</a:t>
            </a:r>
          </a:p>
          <a:p>
            <a:r>
              <a:rPr lang="ru-RU" dirty="0" smtClean="0"/>
              <a:t>Беседы по данной теме.</a:t>
            </a:r>
          </a:p>
          <a:p>
            <a:r>
              <a:rPr lang="ru-RU" dirty="0" smtClean="0"/>
              <a:t>Чтение художественной литературы.</a:t>
            </a:r>
          </a:p>
          <a:p>
            <a:r>
              <a:rPr lang="ru-RU" dirty="0" smtClean="0"/>
              <a:t>Занятия по изобразительной деятельности.</a:t>
            </a:r>
          </a:p>
          <a:p>
            <a:r>
              <a:rPr lang="ru-RU" dirty="0" smtClean="0"/>
              <a:t>Выставка осветительных приборов «От лучины до энергосберегающей лампочки»</a:t>
            </a:r>
          </a:p>
          <a:p>
            <a:r>
              <a:rPr lang="ru-RU" dirty="0" smtClean="0"/>
              <a:t>Дидактические игры по энергосбережению</a:t>
            </a:r>
            <a:r>
              <a:rPr lang="ru-RU" sz="2600" dirty="0" smtClean="0"/>
              <a:t>.</a:t>
            </a:r>
            <a:endParaRPr lang="ru-RU" dirty="0" smtClean="0"/>
          </a:p>
          <a:p>
            <a:r>
              <a:rPr lang="ru-RU" dirty="0" smtClean="0"/>
              <a:t>Формы работы с родителями</a:t>
            </a:r>
          </a:p>
          <a:p>
            <a:r>
              <a:rPr lang="ru-RU" dirty="0" smtClean="0"/>
              <a:t>Сбор материалов для выставки.</a:t>
            </a:r>
          </a:p>
          <a:p>
            <a:r>
              <a:rPr lang="ru-RU" dirty="0" smtClean="0"/>
              <a:t>Оформление коллективных работ. Создание стенда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«Эконом-Дом</a:t>
            </a:r>
            <a:r>
              <a:rPr lang="ru-RU" dirty="0" smtClean="0"/>
              <a:t>»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Users\Администратор\Desktop\Новая папка\slide_8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3312368" cy="2484276"/>
          </a:xfrm>
          <a:prstGeom prst="rect">
            <a:avLst/>
          </a:prstGeom>
          <a:noFill/>
        </p:spPr>
      </p:pic>
      <p:pic>
        <p:nvPicPr>
          <p:cNvPr id="4" name="Picture 2" descr="D:\Users\Администратор\Desktop\Новая папка\slide_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404664"/>
            <a:ext cx="3312368" cy="2484276"/>
          </a:xfrm>
          <a:prstGeom prst="rect">
            <a:avLst/>
          </a:prstGeom>
          <a:noFill/>
        </p:spPr>
      </p:pic>
      <p:pic>
        <p:nvPicPr>
          <p:cNvPr id="6" name="Picture 2" descr="D:\Users\Администратор\Desktop\Новая папка\slide_5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501008"/>
            <a:ext cx="3456384" cy="2592288"/>
          </a:xfrm>
          <a:prstGeom prst="rect">
            <a:avLst/>
          </a:prstGeom>
          <a:noFill/>
        </p:spPr>
      </p:pic>
      <p:pic>
        <p:nvPicPr>
          <p:cNvPr id="7" name="Picture 2" descr="D:\Users\Администратор\Desktop\Новая папка\slide_6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3550196"/>
            <a:ext cx="3384376" cy="2538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Users\Администратор\Desktop\Новая папка\slide_7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4026024" cy="3019518"/>
          </a:xfrm>
          <a:prstGeom prst="rect">
            <a:avLst/>
          </a:prstGeom>
          <a:noFill/>
        </p:spPr>
      </p:pic>
      <p:pic>
        <p:nvPicPr>
          <p:cNvPr id="5" name="Picture 2" descr="D:\Users\Администратор\Desktop\Новая папка\slide_8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88640"/>
            <a:ext cx="4026024" cy="3019518"/>
          </a:xfrm>
          <a:prstGeom prst="rect">
            <a:avLst/>
          </a:prstGeom>
          <a:noFill/>
        </p:spPr>
      </p:pic>
      <p:pic>
        <p:nvPicPr>
          <p:cNvPr id="1026" name="Picture 2" descr="D:\Users\Администратор\Pictures\2016-11-26 энергия\энергия 0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717032"/>
            <a:ext cx="3888432" cy="2916325"/>
          </a:xfrm>
          <a:prstGeom prst="rect">
            <a:avLst/>
          </a:prstGeom>
          <a:noFill/>
        </p:spPr>
      </p:pic>
      <p:pic>
        <p:nvPicPr>
          <p:cNvPr id="1027" name="Picture 3" descr="D:\Users\Администратор\Pictures\2016-11-26 энергия\энергия 0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3717032"/>
            <a:ext cx="3888432" cy="2916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Users\Администратор\Desktop\Новая папка\slide_11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Users\Администратор\Desktop\Новая папка\slide_12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3552395" cy="2664296"/>
          </a:xfrm>
          <a:prstGeom prst="rect">
            <a:avLst/>
          </a:prstGeom>
          <a:noFill/>
        </p:spPr>
      </p:pic>
      <p:pic>
        <p:nvPicPr>
          <p:cNvPr id="10243" name="Picture 3" descr="D:\Users\Администратор\Desktop\Новая папка\slide_13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60648"/>
            <a:ext cx="3360373" cy="2520280"/>
          </a:xfrm>
          <a:prstGeom prst="rect">
            <a:avLst/>
          </a:prstGeom>
          <a:noFill/>
        </p:spPr>
      </p:pic>
      <p:pic>
        <p:nvPicPr>
          <p:cNvPr id="10244" name="Picture 4" descr="D:\Users\Администратор\Desktop\Новая папка\slide_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501008"/>
            <a:ext cx="3521968" cy="2641476"/>
          </a:xfrm>
          <a:prstGeom prst="rect">
            <a:avLst/>
          </a:prstGeom>
          <a:noFill/>
        </p:spPr>
      </p:pic>
      <p:pic>
        <p:nvPicPr>
          <p:cNvPr id="10245" name="Picture 5" descr="D:\Users\Администратор\Desktop\Новая папка\slide_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3501008"/>
            <a:ext cx="3456384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86</TotalTime>
  <Words>205</Words>
  <Application>Microsoft Office PowerPoint</Application>
  <PresentationFormat>Экран (4:3)</PresentationFormat>
  <Paragraphs>71</Paragraphs>
  <Slides>19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Апекс</vt:lpstr>
      <vt:lpstr>Слайд 1</vt:lpstr>
      <vt:lpstr>Слайд 2</vt:lpstr>
      <vt:lpstr>Слайд 3</vt:lpstr>
      <vt:lpstr>Слайд 4</vt:lpstr>
      <vt:lpstr>Формы работы с детьми: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DNA7 X86</dc:creator>
  <cp:lastModifiedBy>User</cp:lastModifiedBy>
  <cp:revision>12</cp:revision>
  <dcterms:created xsi:type="dcterms:W3CDTF">2016-11-24T14:52:19Z</dcterms:created>
  <dcterms:modified xsi:type="dcterms:W3CDTF">2016-11-30T04:18:35Z</dcterms:modified>
</cp:coreProperties>
</file>