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60985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кодекс</a:t>
            </a:r>
            <a:r>
              <a:rPr lang="ru-RU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педагога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3886200"/>
            <a:ext cx="6629400" cy="1752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ru-RU" sz="1800" b="1" i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Подготовила: воспитатель МБДОУ ЦРР детский сад № 31 </a:t>
            </a:r>
          </a:p>
          <a:p>
            <a:pPr algn="l"/>
            <a:r>
              <a:rPr lang="ru-RU" sz="1800" b="1" i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Карпова Юлия Ивановна</a:t>
            </a:r>
          </a:p>
          <a:p>
            <a:pPr algn="l"/>
            <a:endParaRPr lang="ru-RU" sz="18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8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Яровое, 2018 г.</a:t>
            </a:r>
            <a:endParaRPr lang="ru-RU" sz="1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3600" y="609600"/>
            <a:ext cx="6553200" cy="5516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Взаимоотношения педагога  с обществом и государством: </a:t>
            </a:r>
          </a:p>
          <a:p>
            <a:pPr algn="ctr">
              <a:buNone/>
            </a:pP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не только гармонично и всесторонне развивает детей, но и является общественным просветителем, хранителем культурных ценностей, порядочным образованным человеком.</a:t>
            </a:r>
          </a:p>
          <a:p>
            <a:pPr>
              <a:buFont typeface="Wingdings" pitchFamily="2" charset="2"/>
              <a:buChar char="Ø"/>
            </a:pPr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старается внести свой вклад в развитие гражданского общества.</a:t>
            </a:r>
          </a:p>
          <a:p>
            <a:pPr>
              <a:buFont typeface="Wingdings" pitchFamily="2" charset="2"/>
              <a:buChar char="Ø"/>
            </a:pPr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 ДОУ понимает и исполняет свой гражданский долг и социальную роль.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14400" y="2133600"/>
            <a:ext cx="7391401" cy="21998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Нормами Профессионального кодекса педагога ДОУ руководствуются в своей деятельности все педагоги, работающие с детьми дошкольного возраста. Цель кодекса – определить основные нормы профессиональной этики в отношениях педагогов с воспитанниками и их родителями, с педагогическим сообществом и государством.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Кодекс профессиональной этики педагогов ДОУ разработан на основании Конституции РФ, Закона РФ «Об образовании» и принятых в соответствии с ним иных законодательных и локальных актов, норм международного права, а также общечеловеческих моральных норм и традиций.</a:t>
            </a:r>
          </a:p>
          <a:p>
            <a:pPr>
              <a:buNone/>
            </a:pPr>
            <a:endParaRPr lang="ru-RU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9800" y="685800"/>
            <a:ext cx="64770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этики педагога ДОУ: 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гуманность; 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законность; 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демократичность; 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справедливость; 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профессионализм; 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взаимное уважение.</a:t>
            </a:r>
          </a:p>
          <a:p>
            <a:pPr>
              <a:buNone/>
            </a:pPr>
            <a:endParaRPr lang="ru-RU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9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Личность педагога ДОУ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должен стремиться стать положительным примером для своих воспитанников. 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не должен заниматься </a:t>
            </a:r>
            <a:r>
              <a:rPr lang="ru-RU" sz="33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противокультурной</a:t>
            </a: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аморальной, неправомерной деятельностью.  Педагог дошкольного учреждения  дорожит своей репутацией. 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должен быть требователен к себе, стремиться к самосовершенствованию. 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не должен терять чувства меры и самообладания. 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соблюдает правила русского языка, культуру своей речи, не допускает использование ругательств, грубых и оскорбительных фраз. 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является честным человеком, соблюдающим законодательство. С профессиональной этикой педагога ДОУ не сочетаются ни получение взятки, ни ее дача.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должен бережно и обоснованно расходовать материальные и другие ресурсы. Он не должен использовать имущество дошкольного учреждения (помещения, мебель, технику, другое оборудование, транспортные средства, инструменты и материалы), а также свое рабочее время для личных нужд.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6400" y="533400"/>
            <a:ext cx="7086600" cy="5592763"/>
          </a:xfrm>
        </p:spPr>
        <p:txBody>
          <a:bodyPr>
            <a:normAutofit fontScale="40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74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Взаимоотношения  педагога с воспитанниками: 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7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45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выбирает подходящий стиль общения с воспитанниками, основанный на взаимном уважении.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4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45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в своей работе не должен унижать честь и достоинство воспитанников ни на каких основаниях, в том числе по признакам возраста, пола, национальности, религиозных убеждений и иных особенностей.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4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45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является беспристрастным, одинаково доброжелательным и благосклонным ко всем своим воспитанникам.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4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45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Требовательность  педагога  ДОУ по отношению к воспитанникам должна быть позитивной и обоснованной.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4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45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 ДОУ выбирает методы взаимодействия с детьми, развивающие в них такие положительные черты и качества, как самостоятельность, самоконтроль, самовоспитание, желание сотрудничать и помогать другим. </a:t>
            </a:r>
            <a:endParaRPr lang="ru-RU" sz="4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600" y="533400"/>
            <a:ext cx="6934200" cy="5592763"/>
          </a:xfrm>
        </p:spPr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9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Педагогу ДОУ следует стремиться к повышению мотивации развития воспитанников, к укреплению веры в их силы и способности.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9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Приняв необоснованно принижающие ребенка оценочные решения, педагогу ДОУ следует немедленно исправить свою ошибку.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9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справедливо и объективно оценивает работу воспитанников, не допуская завышенного или заниженного оценочного суждения.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9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обязан в тайне хранить информацию, доверенную ему воспитанниками, за исключением случаев, предусмотренных законодательством.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9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не должен злоупотреблять своим служебным положением, используя своих воспитанников для каких-либо услуг или одолжений в личных целях.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9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ДОУ не имеет права требовать от воспитанников дополнительного вознаграждения за свою работу, за исключением случаев, предусмотренных законодательством.</a:t>
            </a:r>
            <a:endParaRPr lang="ru-RU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6400" y="609600"/>
            <a:ext cx="7086600" cy="55165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Взаимоотношения педагога  с педагогическим сообществом: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 ДОУ стремятся к взаимодействию друг с другом, оказывают взаимопомощь, уважают интересы друг друга и администрации дошкольного учреждения.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Педагогов  объединяют взаимовыручка, поддержка, открытость и доверие.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 ДОУ имеет право открыто выражать свое мнение по поводу работы своих коллег, не распространяя сплетни. Любая критика, высказанная в адрес другого педагога, должна быть объективной и обоснованной.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Администрация не может требовать или собирать информацию о личной жизни  педагога, не связанной с выполнением им своих трудовых обязанностей. </a:t>
            </a:r>
          </a:p>
          <a:p>
            <a:endParaRPr lang="ru-RU" sz="1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609600"/>
            <a:ext cx="7239000" cy="5516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имеет право на поощрение от администрации дошкольного учреждения. Личные заслуги  педагога не должны оставаться в стороне. 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имеет право получать от администрации информацию, имеющую значение для работы дошкольного учреждения. Администрация дошкольного учреждения не имеет права скрывать информацию, которая может повлиять на работу педагога и качество его труда. 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Инициатива приветствуется. 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Важные для педагогического сообщества решения принимаются в дошкольном учреждении на основе принципов открытости и общего участия. 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ДОУ в процессе своей педагогической деятельности должен активно сотрудничать с психологами, врачами, родителями для развития личности и сохранения психического, психологического и физического здоровья воспитанников.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533400"/>
            <a:ext cx="7467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Взаимоотношения  педагога  с родителями воспитанников: 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 должны уважительно и доброжелательно общаться с родителями воспитанника. 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ДОУ консультирует родителей по вопросам гармоничного и всестороннего развития ребенка. 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  не разглашает высказанное детьми мнение о своих родителях или мнение родителей о детях. 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Отношения  педагога ДОУ с родителями не должны оказывать влияния на оценку личности и достижений детей. 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отношения педагога ДОУ с детьми и на их оценку не должна влиять поддержка, оказываемая их родителями дошкольному учреждению.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238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Профессиональный кодекс педагога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Ксюша</cp:lastModifiedBy>
  <cp:revision>28</cp:revision>
  <dcterms:created xsi:type="dcterms:W3CDTF">2013-10-20T14:43:13Z</dcterms:created>
  <dcterms:modified xsi:type="dcterms:W3CDTF">2022-10-19T11:39:22Z</dcterms:modified>
</cp:coreProperties>
</file>