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1" r:id="rId8"/>
    <p:sldId id="259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476E-F695-4E29-B1B9-F4FA5D1A5CEB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87B49-C4F1-4064-868D-8805C296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Иииииг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7158" y="2285992"/>
            <a:ext cx="814393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Инклюзивное образование детей с ОВЗ в практике детского сада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(составлено по методическим рекомендациям О.Р.Меремьяниной,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кан.пед.наук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доцента)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5716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развития ребенка –детский сад № 31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578645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71480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Функции субъектов взаимодействия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Младший воспитатель/помощник воспитателя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обеспечение (при необходимости) сопровождение ребенка в музыкальный (физкультурный) зал;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помощи воспитателю в организации режимных моментах, предупреждение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травмоопасных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ситуаций для детей.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-выполнение рекомендаций специалистов, медицинских работников;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-участие в коллективных образовательных мероприятиях с целью обмена опытом семейного воспитания детей;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-повышение родительской грамотности и ответственности за повышение качества жизни ребенка с ОВЗ.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357167"/>
            <a:ext cx="85725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 должен знать: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документы, определяющие стратегию развития инклюзивного дошкольного образования 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основы коррекционного воспитания и обучения.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Уметь: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создавать атмосферу доброжелательности, психологической безопасности,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безоценочного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принятия ребенка;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безбарьерную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среду жизнедеятельности;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индивидуализировать взаимодействие с детьми с ОВЗ в большей степени, чем это требуется для нормативно развивающихся детей;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использовать игровые педагогические технологии, специальные средства обучения, в том числе, электронные образовательные ресурсы, облегчающие усвоение детьми образовательного содержания;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планировать образовательную деятельность, проектировать программу индивидуального сопровождения на основе рекомендаций ПМПК.</a:t>
            </a:r>
          </a:p>
          <a:p>
            <a:pPr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357166"/>
            <a:ext cx="84296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Инклюзия, от франц.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inclusif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что означает «включающий в себя».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Инклюзивное образование позволяет включать каждого в процесс развития и социализации, несмотря на имеющиеся физические, интеллектуальные, социальные, эмоциональные, языковые и другие особенности.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Система обучения при инклюзивном образовании «подстраивается» под возможности ребенка и проектируется как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безбарьерная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способностей ребенка к социальному взаимодействию со сверстниками;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включение в деятельность с учетом компенсаторных возможностей;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становление самостоятельности, преодоление пассивности.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792961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Инклюзивная среда</a:t>
            </a: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точечная инклюзия.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Ребенок включается в коллектив сверстников на праздниках, играх на прогулке;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частичная инклюзия.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Ребенок посещает инклюзивную группу в режиме неполного дня или недели, осваивает содержание программы в ходе индивидуальной работы или вместе с детьми на занятиях;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полная инклюзия.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Ребенок пребывает в детском саду целый день, принимает участие во всех занятиях, выполняя задания различного уровня сложности. Уровень компенсаторных возможностей ребенка определяет выбор методов, технологий его образования.</a:t>
            </a:r>
          </a:p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71582"/>
            <a:ext cx="799065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 об образовании РФ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Статья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79. Организация получения образования обучающимися с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ограниченными возможностями здоровья</a:t>
            </a:r>
          </a:p>
          <a:p>
            <a:pPr algn="just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   Содержание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образования и условия организации обучения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воспитания обучающихся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ограниченными возможностями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программой, а для инвалидов также в соответствии 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индивидуальной программой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реабилитации инвалида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Общее образование обучающихся с ограниченными возможностями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здоровья осуществляется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организациях, осуществляющих образовательную деятельность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адаптированным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основным общеобразовательным программам. В таких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организациях создаются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указанными обучающимися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5951" cy="69151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357166"/>
            <a:ext cx="807249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 Специальные условия обучения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специальные образовательные программы, методы обучения и воспитания,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специальные учебные пособия и дидактический материал,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специальные технические средства обучения коллективного и индивидуального пользования,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деятельность,</a:t>
            </a:r>
          </a:p>
          <a:p>
            <a:pPr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готовность педагогов к работе в условиях инклюзивной группы.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28604"/>
            <a:ext cx="85725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Специальные условия пребывания ребенка в ДОУ:</a:t>
            </a:r>
          </a:p>
          <a:p>
            <a:pPr algn="just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свободного доступа к игровым пособиям, наглядным, дидактическим материалам;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удобное расположение мебели, обеспечивающее возможность работать индивидуально или в паре с нормативно развивающимся ребенком;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близость нахождения к воспитателю;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сокращение количества и объема заданий с акцентированием внимания на ключевых темах, понятиях, компетенциях;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предоставление дополнительного времени для выполнения заданий, упражнений;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отсутствие порицаний за результат.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-5715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и организационных форм дошкольного образования, формирование Программ различной направленности с учетом образовательных потребностей, способностей и состояния здоровья детей.</a:t>
            </a:r>
          </a:p>
          <a:p>
            <a:pPr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2.11.2. «инклюзивное образование детей, их разностороннее развитие, социальная адаптация требует оказания квалифицированной помощи».</a:t>
            </a:r>
          </a:p>
          <a:p>
            <a:pPr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778674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«Педагог»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Трудовые действия педагога ДОО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позитивного психологического климата в группе и условий для доброжелательных отношений между детьми;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использование и апробация специальных подходов к обучению в целях включения в образовательный процесс обучающихся с ОВЗ;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освоение и применение психолого-педагогических технологий, необходимых для адресной работы с детьми с ОВЗ;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разработка (совместно с другими специалистами) и реализация совместно с родителями программ индивидуального развития.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USER\Desktop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1951" y="-57150"/>
            <a:ext cx="9505951" cy="6915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Функции субъектов взаимодействия</a:t>
            </a: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образовательной деятельности с учетом рекомендаций ПМПК, этапом их реализации,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создание развивающей предметно-пространственной среды с учетом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нозоологии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детей,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проведение педагогической диагностики, учет результатов при подборе познавательно- игровых методов, приемов, технологий,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установление содержательного взаимодействия с родителями,</a:t>
            </a:r>
          </a:p>
          <a:p>
            <a:pPr algn="just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проведение просветительской работы.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761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Иииииг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Ксюша</cp:lastModifiedBy>
  <cp:revision>41</cp:revision>
  <dcterms:created xsi:type="dcterms:W3CDTF">2019-12-16T08:10:04Z</dcterms:created>
  <dcterms:modified xsi:type="dcterms:W3CDTF">2022-10-17T17:38:07Z</dcterms:modified>
</cp:coreProperties>
</file>