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DE036-A928-4D13-955F-E23DD97EAFA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AD15D-2C82-430F-A445-8B17589D6C5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DE036-A928-4D13-955F-E23DD97EAFA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AD15D-2C82-430F-A445-8B17589D6C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DE036-A928-4D13-955F-E23DD97EAFA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AD15D-2C82-430F-A445-8B17589D6C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DE036-A928-4D13-955F-E23DD97EAFA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AD15D-2C82-430F-A445-8B17589D6C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DE036-A928-4D13-955F-E23DD97EAFA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AD15D-2C82-430F-A445-8B17589D6C5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DE036-A928-4D13-955F-E23DD97EAFA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AD15D-2C82-430F-A445-8B17589D6C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DE036-A928-4D13-955F-E23DD97EAFA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AD15D-2C82-430F-A445-8B17589D6C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DE036-A928-4D13-955F-E23DD97EAFA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AD15D-2C82-430F-A445-8B17589D6C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DE036-A928-4D13-955F-E23DD97EAFA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AD15D-2C82-430F-A445-8B17589D6C5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DE036-A928-4D13-955F-E23DD97EAFA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AD15D-2C82-430F-A445-8B17589D6C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DE036-A928-4D13-955F-E23DD97EAFA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AD15D-2C82-430F-A445-8B17589D6C5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CCDE036-A928-4D13-955F-E23DD97EAFA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51AD15D-2C82-430F-A445-8B17589D6C5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\Desktop\d1ZnDzbuIY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5452" y="404664"/>
            <a:ext cx="7387029" cy="6120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дмин\Desktop\img_user_file_56c37d8a4a2e1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9" y="69938"/>
            <a:ext cx="6048672" cy="66714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дмин\Desktop\img_user_file_56c37d8a4a2e1_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65912"/>
            <a:ext cx="5832648" cy="6575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дмин\Desktop\img_user_file_56c37d8a4a2e1_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5" y="116632"/>
            <a:ext cx="5688632" cy="65527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Админ\Desktop\img_user_file_56c37d8a4a2e1_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22158"/>
            <a:ext cx="5400600" cy="6547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76672"/>
            <a:ext cx="7498080" cy="5400600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Список используемой литературы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Бауэр, О.П. Подвижные игры // Теория и методика физической культуры дошкольников: учебное пособие для студентов / О.П.Бауэр; под ред. С.О.Филипповой, Г.Н.Пономарева. - СПб.: ВВМ, 2004. - С.331-332.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Вавилова, Е.Н. Развивайте у дошкольников ловкость, силу, выносливость: Пособие для воспитателя детского сада / Е.Н.Вавилова. - М.: Просвещение, 1981. - 96 с.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Васильева, М.А. Программа воспитания и обучения в детском саду / Под редакцией М.А.Васильевой, В.В.Гербовой, Т.С.Комаровой. - М.: Мозаика-Синтез. 2007. - 240 с.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4. Глазырина, Л.Д. Методика физического воспитания детей дошкольного возраста / Л.Д.Глазырина,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В.А.Овсянкин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- М.: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Владос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2000. - 262 с.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5. Дворкина, Н.И. Сопряженное развитие физических качеств и психических процессов детей дошкольного возраста / Н.И.Дворкина // Современный олимпийский спорт и спорт для всех. - 2003. - Т-1. - С. 230-232.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Демчишин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А.А. Спортивные и подвижные игры в физическом воспитании детей и подростков /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А.А.Демчишин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В.Н.Мухин,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Р.С.Мозола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- К.: Здоровья, 1998. - 168 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</TotalTime>
  <Words>3</Words>
  <Application>Microsoft Office PowerPoint</Application>
  <PresentationFormat>Экран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Список используемой литературы  1. Бауэр, О.П. Подвижные игры // Теория и методика физической культуры дошкольников: учебное пособие для студентов / О.П.Бауэр; под ред. С.О.Филипповой, Г.Н.Пономарева. - СПб.: ВВМ, 2004. - С.331-332. 2. Вавилова, Е.Н. Развивайте у дошкольников ловкость, силу, выносливость: Пособие для воспитателя детского сада / Е.Н.Вавилова. - М.: Просвещение, 1981. - 96 с. 3. Васильева, М.А. Программа воспитания и обучения в детском саду / Под редакцией М.А.Васильевой, В.В.Гербовой, Т.С.Комаровой. - М.: Мозаика-Синтез. 2007. - 240 с. 4. Глазырина, Л.Д. Методика физического воспитания детей дошкольного возраста / Л.Д.Глазырина, В.А.Овсянкин. - М.: Владос, 2000. - 262 с. 5. Дворкина, Н.И. Сопряженное развитие физических качеств и психических процессов детей дошкольного возраста / Н.И.Дворкина // Современный олимпийский спорт и спорт для всех. - 2003. - Т-1. - С. 230-232. 6. Демчишин, А.А. Спортивные и подвижные игры в физическом воспитании детей и подростков / А.А.Демчишин, В.Н.Мухин, Р.С.Мозола. - К.: Здоровья, 1998. - 168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1</cp:revision>
  <dcterms:created xsi:type="dcterms:W3CDTF">2023-10-02T12:59:21Z</dcterms:created>
  <dcterms:modified xsi:type="dcterms:W3CDTF">2023-10-02T13:09:10Z</dcterms:modified>
</cp:coreProperties>
</file>