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4" r:id="rId5"/>
    <p:sldId id="258" r:id="rId6"/>
    <p:sldId id="276" r:id="rId7"/>
    <p:sldId id="261" r:id="rId8"/>
    <p:sldId id="271" r:id="rId9"/>
    <p:sldId id="259" r:id="rId10"/>
    <p:sldId id="272" r:id="rId11"/>
    <p:sldId id="270" r:id="rId12"/>
    <p:sldId id="268" r:id="rId13"/>
    <p:sldId id="273" r:id="rId14"/>
    <p:sldId id="266" r:id="rId15"/>
    <p:sldId id="260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6793" autoAdjust="0"/>
  </p:normalViewPr>
  <p:slideViewPr>
    <p:cSldViewPr>
      <p:cViewPr>
        <p:scale>
          <a:sx n="100" d="100"/>
          <a:sy n="100" d="100"/>
        </p:scale>
        <p:origin x="-510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458200" cy="7143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 31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г.Яровое Алтайский край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Финансовая </a:t>
            </a:r>
            <a:r>
              <a:rPr lang="ru-RU" sz="3100" b="1" dirty="0" smtClean="0">
                <a:latin typeface="Monotype Corsiva" pitchFamily="66" charset="0"/>
              </a:rPr>
              <a:t> грамотность</a:t>
            </a: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дошкольников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643446"/>
            <a:ext cx="3071834" cy="47149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Старший воспитатель, </a:t>
            </a:r>
          </a:p>
          <a:p>
            <a:pPr algn="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Межевикина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Н.П.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857884" y="4429132"/>
            <a:ext cx="3071834" cy="4714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6286520"/>
            <a:ext cx="740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Home\Desktop\deti-i-mo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4976388" cy="358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Технологии экономического воспитания дошкольников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85860"/>
            <a:ext cx="4143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842A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Ведущим видом деятельности дошкольников является игра.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игры эффективно при организации коммуникативной, познавательной, двигательной деятельности.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одна из самых предпочтительных форм для формирования основ финансовой грамотности.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357562"/>
            <a:ext cx="228601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429124" y="1214422"/>
            <a:ext cx="44291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42A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Выставки, фотовыставки: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готовят рисунки на тему «Деньги будущего», придумывают, какие должны быть деньги, какой формы, что на них должно быть нарисовано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защитные признаки должны иметь банкноты. Рисунки дошкольников размещаются на специальном стенде, который просматривают родители.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42A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Беседы-обсуждения,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(художественная литература, пословицы), художественные приемы (загадки) могут быть использованы при реализации всех образовательных областей.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– является основной формой восприятия художественной литературы.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Беседы-обсуждения – одна из форм работы с детьми, которая помогает детям закрепить знания по разным темам.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endParaRPr lang="ru-RU" sz="2300" dirty="0"/>
          </a:p>
        </p:txBody>
      </p:sp>
      <p:pic>
        <p:nvPicPr>
          <p:cNvPr id="13" name="Picture 2" descr="C:\Users\пк\OneDrive\Рабочий стол\наш уголокденьги\i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000108"/>
            <a:ext cx="87868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организации изучения основ финансовой грамотности в группах создана развивающая среда с учетом возрастных и индивидуальных особенностей воспитанников, специфики их образовательных потребностей и интересов.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работе используем различные средства обучения, направленные на развитие, в первую очередь, деятельности детей: чтения (восприятия) художественной литературы (книги для детского чтения, иллюстративный материал); познавательно-исследовательской (натуральные предметы для исследования, макеты, карты, модели и другое.); игровой (игры, игрушки); трудовой (оборудование и инвентарь для разных видов труда); коммуникативной (дидактический материал,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продуктивной (оборудование и материалы для лепки, аппликации, рисования и конструирования).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1538" y="3643314"/>
            <a:ext cx="71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 charset="0"/>
                <a:cs typeface="Times New Roman" pitchFamily="18" charset="0"/>
              </a:rPr>
              <a:t>Центры финансовой грамотности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143380"/>
            <a:ext cx="2857520" cy="232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071942"/>
            <a:ext cx="2357454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endParaRPr lang="ru-RU" sz="2300" dirty="0"/>
          </a:p>
        </p:txBody>
      </p:sp>
      <p:pic>
        <p:nvPicPr>
          <p:cNvPr id="13" name="Picture 2" descr="C:\Users\Home\Desktop\кафе\DSCN6067.JPG"/>
          <p:cNvPicPr>
            <a:picLocks noChangeAspect="1" noChangeArrowheads="1"/>
          </p:cNvPicPr>
          <p:nvPr/>
        </p:nvPicPr>
        <p:blipFill>
          <a:blip r:embed="rId2" cstate="print"/>
          <a:srcRect b="4731"/>
          <a:stretch>
            <a:fillRect/>
          </a:stretch>
        </p:blipFill>
        <p:spPr bwMode="auto">
          <a:xfrm>
            <a:off x="6286512" y="4500570"/>
            <a:ext cx="2643206" cy="188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Users\Home\Desktop\кафе\DSCN6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4500570"/>
            <a:ext cx="2452705" cy="183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3" descr="C:\Users\user\Desktop\фото финансы\20210302_164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7990">
            <a:off x="571472" y="1428736"/>
            <a:ext cx="2071702" cy="276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G:\МО 19 ФИНАНСЫ\для презентации\20200213_120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1885">
            <a:off x="6572264" y="1285860"/>
            <a:ext cx="2071702" cy="276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571868" y="1142984"/>
            <a:ext cx="2155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1785926"/>
            <a:ext cx="306842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500570"/>
            <a:ext cx="2571768" cy="18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endParaRPr lang="ru-RU" sz="2300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643050"/>
            <a:ext cx="2071702" cy="2291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29132"/>
            <a:ext cx="2682648" cy="1874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429132"/>
            <a:ext cx="2357454" cy="193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214578" cy="2362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86116" y="1214422"/>
            <a:ext cx="2643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Мини-музей денег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пк\OneDrive\Рабочий стол\наш уголокденьги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714488"/>
            <a:ext cx="2000264" cy="2308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 descr="C:\Users\user\Desktop\фото финансы\IMG_89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429132"/>
            <a:ext cx="257176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пк\OneDrive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000496" y="1071546"/>
            <a:ext cx="107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пк\OneDrive\Рабочий стол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743">
            <a:off x="6201937" y="1617964"/>
            <a:ext cx="1948418" cy="259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4222">
            <a:off x="734043" y="1958262"/>
            <a:ext cx="2473665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Users\user\Desktop\фото финансы\20210209_214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643446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user\Desktop\фото финансы\20210220_073324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72008"/>
            <a:ext cx="2738456" cy="205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 descr="C:\Users\user\Desktop\фото финансы\IMG-20210301-WA0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7" y="1500174"/>
            <a:ext cx="192882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72428" cy="642942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1071546"/>
            <a:ext cx="2171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1600" b="1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1831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785926"/>
            <a:ext cx="1687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1785926"/>
            <a:ext cx="110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1785926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Аналитическое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428860" y="1500174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15008" y="1500174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964777" y="1607331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036347" y="1535893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4810" y="3000372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стенды, создание странички на сайте дошкольной образовательной организации, родительский лекторий, консультации, создание библиотеки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3000372"/>
            <a:ext cx="207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предметно-пространственной среды, семейные проекты, конкурсы, папки-передвижки, театрализованные постановки.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3071810"/>
            <a:ext cx="200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Праздники, выставки, ярмарки, экскурсии, встречи с интересными людьми, родительский клуб.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6" y="300037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Анкетирование, тестирование, личные беседы, родительская почта, анализ мнений и запросов родителей.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1857356" y="2500306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500430" y="257174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107785" y="260746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86446" y="2500306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00430" y="2143116"/>
            <a:ext cx="2143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D:\USER\Desktop\Финансовая грамотность к ММО\оксана\538A91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4929198"/>
            <a:ext cx="2500330" cy="170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 descr="D:\USER\Desktop\Финансовая грамотность к ММО\оксана\538A909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929198"/>
            <a:ext cx="2500330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Рисунок 35" descr="D:\USER\Desktop\Финансовая грамотность к ММО\оксана\538A909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929198"/>
            <a:ext cx="2643206" cy="169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ыноска-облако 24"/>
          <p:cNvSpPr/>
          <p:nvPr/>
        </p:nvSpPr>
        <p:spPr>
          <a:xfrm>
            <a:off x="7286644" y="3357562"/>
            <a:ext cx="1428728" cy="5715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esktop\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286256"/>
            <a:ext cx="1570571" cy="2286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 flipV="1">
            <a:off x="827640" y="1869506"/>
            <a:ext cx="310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071546"/>
            <a:ext cx="8429684" cy="1152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-Деньги не появляются сами собой, а зарабатываются.</a:t>
            </a:r>
          </a:p>
          <a:p>
            <a:pPr algn="just"/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-Сначала зарабатываем - потом тратим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соответственно, чем больше зарабатываешь и разумнее тратишь, тем больше можешь купить.</a:t>
            </a:r>
          </a:p>
          <a:p>
            <a:pPr lvl="0"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-Товар в магазине – это результат труда других людей, поэтому он стоит денег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 товар в магазине – это результат труда других людей, поэтому он стоит денег; люди как бы меняют свой труд на труд других людей, и в этой цепочке деньги – это посредник).</a:t>
            </a:r>
          </a:p>
          <a:p>
            <a:pPr lvl="0"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-Твои деньги бывают объектом чужого интереса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(дети должны знать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элементарные правила финансовой безопасности).</a:t>
            </a:r>
          </a:p>
          <a:p>
            <a:pPr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-Деньги любят счет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(дети должны уметь считать деньги, например, сдачу в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магазине, деньги, которые они могут потратить в магазине).</a:t>
            </a:r>
          </a:p>
          <a:p>
            <a:pPr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-Не все продается и покупается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(дети должны понимать, что главные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ценности – жизнь, отношения, радость близких людей – за деньги не купишь).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-Финансы нужно планировать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(приучаем вести учет доходов и расходов в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краткосрочном периоде).</a:t>
            </a:r>
          </a:p>
          <a:p>
            <a:pPr lvl="0"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-Финансы – это интересно и увлекательно.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2396" y="342900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ЗНАЮ, что…..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Список  литературы, 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рекомендованный для использования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521497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Л.В.Стахович,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Е.В.Семенкова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Л.Ю.Рыжановская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Программа «Азы финансовой культуры для дошкольников».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Л.В.Стахович, Е.В. Семёнова, Л.Ю.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Рыжановская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серия книг «Занимательные финансы. Азы для дошкольников: «Читаем и обсуждаем», «Играем вместе», «Рассуждаем и решаем», «Говорим с детьми о финансах».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Л.В.Стахович,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Е.В.Семенкова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«Финансовая грамотность». Сценарии обучающих сказок. 5-7 лет.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Шатова А.Д. «Экономическое воспитание дошкольников».</a:t>
            </a:r>
          </a:p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Г.П.Поварницина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Ю.А.Киселева «Финансовая грамотность дошкольника» Программа кружка.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«Экономическое воспитание дошкольников».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Шорыгина Т.А. Беседы об экономике. Методическое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пособие.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Смоленцева А. А. «Введение в мир экономики, или как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мы играем в экономику».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Галкина Л. Н. «Формирование элементарных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экономических знаний у детей старшего дошкольного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возраста».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USER\Desktop\Финансовая грамотность к ММО\оксана\538A903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714752"/>
            <a:ext cx="3049906" cy="282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409704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>
            <a:extLst>
              <a:ext uri="{FF2B5EF4-FFF2-40B4-BE49-F238E27FC236}">
                <a16:creationId xmlns="" xmlns:a16="http://schemas.microsoft.com/office/drawing/2014/main" id="{5E23C3D1-6E61-4076-97E6-0C891257B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785926"/>
            <a:ext cx="4988915" cy="406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4857784" cy="64294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8501122" cy="542928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600" dirty="0" smtClean="0"/>
              <a:t>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принятия в повседневной жизни тех или иных финансовых решений, а также затруднений, возникающих при использовании современных финансовых инструментов, обуславливают важность приобретения каждым человеком знаний и навыков в области финансов. Под словом «финансы» в данном конкретном случае следует понимать всю совокупность личных и семейных денежных средств, которыми будет распоряжаться человек в течение жизни. Недостаточный уровень финансовой грамотности мешает родителям привить детям правильные навыки по управлению финансами, сформировать систему позитивных установок, которая позволит им в будущем принимать грамотные решения. Нередко родители жалуются, что дети не знают цену деньгам, не ценят и не берегут вещи, игрушки, требуют дорогих подарков. Включение в образовательную деятельность ДОУ основ экономического воспитания может помочь родителям в решении этой воспитательной задачи.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точки зрения включения экономического воспитания в образовательную деятельность дошкольников 5-7 лет речь не идет и не может идти о полноценных знаниях, умениях или навыках рационального обращения с деньгами. Однако именно этот возраст является самым продуктивным в плане заложения таких индивидуально-психологических особенностей личности, как ответственность, бережливость, сила воли, которые в дальнейшем будут необходимы для воспитания финансово грамотного гражданина. Эти свойства личности способствуют успешности решений, принимаемых взрослым человеком. Стратегия повышения финансовой грамотности в Российской Федерации на 2017–2023 годы, утвержденная распоряжением Правительства Российской Федерации от 25 сентября 2017 года № 2039-р, содержит определение финансовой грамотности как результата процесса финансового образования, который, в свою очередь, определяется как сочетание осведомленности, знаний, умений и поведенческих моделей, необходимых для принятия успешных финансовых решений и, в конечном итоге, для достижения финансового благосостояния.</a:t>
            </a:r>
          </a:p>
          <a:p>
            <a:pPr marL="0" algn="just"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785818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для дошкольников – это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финансово-экономическое образование детей, направленное на заложение нравственных основ финансовой культуры и развитие нестандартного мышления в области финансов (включая творчество и воображение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2428892" cy="3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EC4C3D-2156-4B4D-B85D-F506C91F9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286124"/>
            <a:ext cx="2428892" cy="3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МО 19 ФИНАНСЫ\пректы\исследовательские\фото\IMG-20210411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86124"/>
            <a:ext cx="2071702" cy="321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4857784" cy="84124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8286808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дошкольникам первичные финансовые и экономические представления;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обогатить словарный запас дошкольников основными финансово- экономическими понятиями, соответствующими их возрасту;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способствовать формированию разумных экономических потребностей, умению соизмерять потребности с реальными возможностями их удовлетворения;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стимулировать мотивацию к бережливости, накоплению, полезным тратам;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положить начало формированию финансово-экономического мышления;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основных качеств по умению принятия самостоятельных решений;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умение рационально организовывать свою трудовую деятельность;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содействовать формированию позитивной социализации и личностному развитию дошкольника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357298"/>
            <a:ext cx="7929618" cy="46434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</a:p>
          <a:p>
            <a:pPr algn="just">
              <a:buNone/>
            </a:pPr>
            <a:endParaRPr lang="ru-RU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побуждение интереса к изучению мира экономики и финансов;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уважения к своему и чужому труду, добросовестному отношению к посильному труду, коллективизму в быту, предусматривающему взаимопомощь между членами семьи, друзьями, соседями;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нравственно-экономических качеств личности: трудолюбия, деловитости, предприимчивости, добросовестности, ответственности и самоконтроля, уверенности в себе, поиска наилучшего выхода из ситуации;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бережного отношения ко всем видам собственности (личной и общественной), семейному и общественному достоянию, материальным ресурсам.</a:t>
            </a:r>
          </a:p>
          <a:p>
            <a:pPr>
              <a:buNone/>
            </a:pP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Принципы экономического воспитания дошкольников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72164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основ экономического воспитания в образовательную деятельность происходит на основе принципов, сформулированных в пункте 1.4 ФГОС ДО: </a:t>
            </a:r>
          </a:p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«Полноценное проживание ребенком всех этапов детства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основу воспитания и развития ребенка должен быть заложен принцип «не навреди». Интеллектуальные и физические перегрузки детей дошкольного возраста недопустимы. Максимально допустимый объем образовательной нагрузки должен соответствовать санитарно-эпидемиологическим правилам и нормативам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образования».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не должно происходить в принудительной форме. Следует помнить, что каждый ребенок индивидуален и для овладения какими-либо знаниями и навыками ему требуется время.</a:t>
            </a:r>
          </a:p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и сотрудничество детей и взрослых, признание ребенка полноценным участником (субъектом) образовательных отношений».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5 лет у детей появляется чувство «взрослости», поддерживая которое, можно успешно развивать детскую деловитость, самостоятельность, ответственность - качества, столь необходимые для финансово грамотного человека.</a:t>
            </a:r>
          </a:p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Учет этнокультурной ситуации развития детей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Введение региональной составляющей дает возможность организовать в ДОУ работу по ознакомлению дошкольников с основами финансовой грамотности с использованием фольклора, детской литературы и обычаев своего народа, приобщением к народному искусству.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«Поддержка инициативы детей в различных видах деятельности»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означает, что воспитатель на протяжении всего периода обучения должен оказывать воспитанникам поддержку, помогать овладевать элементами самоанализа, стимулировать активную работу над собой, а также поощрять различные виды самоутверждения и самовыражения.</a:t>
            </a:r>
          </a:p>
          <a:p>
            <a:pPr marL="0" algn="just">
              <a:spcBef>
                <a:spcPts val="0"/>
              </a:spcBef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Принципы экономического воспитания дошкольников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74"/>
            <a:ext cx="8429684" cy="5286436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Принцип «сотрудничество дошкольной образовательной организации с семьей»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означает, что при включении основ экономического воспитания в образовательную деятельность воспитатель должен придерживаться очень важного правила: при изучении темы вопросы не должны касаться условий и качества жизни конкретного ребенка или членов его семьи, например, исключается сравнение доходов семьи, уровня и качества жизни.</a:t>
            </a: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«Приобщение детей к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государства».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Программа по изучению детьми основ финансовой грамотности, включенная в образовательную деятельность ДОУ, должна учитывать образовательные потребности, интересы и мотивы детей, членов их семей и воспитателей и, в частности, может быть ориентирована на специфику национальных,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иных условий, в которых осуществляется образовательная деятельность конкретной ДОУ.</a:t>
            </a:r>
          </a:p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реализации принципа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познавательных интересов и познавательных действий ребенка в различных видах деятельности»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следует учитывать, что изучение детьми основ финансовой грамотности имеют выраженный прикладной характер. Задача воспитателя в процессе организации образовательной деятельности – активно побуждать детей к дискуссии и высказыванию своей позиции по всем изучаемым на занятии вопросам. Педагог обязательно должен подводить итоги с оценкой правильности и ошибочности высказываний и поведения детей.</a:t>
            </a:r>
          </a:p>
          <a:p>
            <a:pPr mar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«Возрастная адекватность дошкольного образования».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один из основных принципов организации образовательной деятельности с дошкольниками. Рекомендуется осуществлять выбор тех парциальных образовательных программ или отдельных модулей и тем, а также форм организации работы с детьми, которые в наибольшей степени соответствуют потребностям и интересам детей.</a:t>
            </a:r>
          </a:p>
          <a:p>
            <a:pPr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Технологии экономического воспитания дошкольников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500174"/>
            <a:ext cx="8501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организации образовательной деятельности по изучению основ финансовой грамотности мы используем как традиционные, классические формы (игра, беседа, чтение, экскурсии, наблюдения и др.), так и современные (проектная деятельность, ситуационные задачи, викторины и конкурсы, театрализованные постановки и др.). Все формы носят интегративный характер, позволяют развивать разные виды деятельности дошкольников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3701921" cy="277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678108" cy="275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Технологии экономического воспитания дошкольников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282" y="1142984"/>
            <a:ext cx="42862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42A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Ситуационные задачи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842A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на примере разбора конкретной ситуации. Эта технология лучше других методов учит решать возникающие проблемы с учетом конкретных условий и фактической финансовой информации. Ребенок учится предвидеть последствия собственного поведения, анализировать причины того или иного развития событий. Усложняясь, такие ситуации,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правило, позволяют активизировать у ребенка познавательный интерес,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сформировать определенный опыт.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842A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42A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Викторины и конкурсы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рассматривать как своеобразные формы познавательной деятельности с использованием информационно-развлекательного содержания. Примерами викторины могут быть: «Разумные траты сказочных героев», «Угадай профессию», «Угадай вид труда» и пр.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0" y="1142984"/>
            <a:ext cx="428628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842A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детям самостоятельно или совместно с взрослыми открывать новый практический опыт, добывать его экспериментальным, поисковым путем, анализировать его и преобразовывать. С помощью проектов дошкольники осваивают новые понятия и представления о мире личных и семейных финансов. В 2021 году на конкурс «Юный исследователь» был выдвинут детский проект по финансовой грамотности под названием «Секреты монет».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310515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885</TotalTime>
  <Words>1531</Words>
  <PresentationFormat>Экран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Муниципальное бюджетное дошкольное образовательное учреждение  Центр развития ребенка – детский сад № 31 г.Яровое Алтайский край  Финансовая  грамотность дошкольников </vt:lpstr>
      <vt:lpstr>Актуальность</vt:lpstr>
      <vt:lpstr>Финансовая грамотность для дошкольников – это</vt:lpstr>
      <vt:lpstr>Задачи</vt:lpstr>
      <vt:lpstr>Задачи</vt:lpstr>
      <vt:lpstr>Принципы экономического воспитания дошкольников</vt:lpstr>
      <vt:lpstr>Принципы экономического воспитания дошкольников</vt:lpstr>
      <vt:lpstr>Технологии экономического воспитания дошкольников</vt:lpstr>
      <vt:lpstr>Технологии экономического воспитания дошкольников</vt:lpstr>
      <vt:lpstr>Технологии экономического воспитания дошкольников</vt:lpstr>
      <vt:lpstr>Средства обучения</vt:lpstr>
      <vt:lpstr>Средства обучения</vt:lpstr>
      <vt:lpstr>Средства обучения</vt:lpstr>
      <vt:lpstr>Средства обучения</vt:lpstr>
      <vt:lpstr>Взаимодействие с родителями</vt:lpstr>
      <vt:lpstr>Ожидаемые результаты</vt:lpstr>
      <vt:lpstr>Список  литературы,  рекомендованный для использования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Экономическое воспитание дошкольников</dc:title>
  <dc:creator>Home</dc:creator>
  <cp:lastModifiedBy>Ксюша</cp:lastModifiedBy>
  <cp:revision>68</cp:revision>
  <dcterms:created xsi:type="dcterms:W3CDTF">2019-10-13T08:32:44Z</dcterms:created>
  <dcterms:modified xsi:type="dcterms:W3CDTF">2022-09-12T10:36:50Z</dcterms:modified>
</cp:coreProperties>
</file>