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7" r:id="rId3"/>
    <p:sldId id="285" r:id="rId4"/>
    <p:sldId id="286" r:id="rId5"/>
    <p:sldId id="292" r:id="rId6"/>
    <p:sldId id="264" r:id="rId7"/>
    <p:sldId id="265" r:id="rId8"/>
    <p:sldId id="284" r:id="rId9"/>
    <p:sldId id="293" r:id="rId10"/>
    <p:sldId id="276" r:id="rId11"/>
    <p:sldId id="272" r:id="rId12"/>
    <p:sldId id="278" r:id="rId13"/>
    <p:sldId id="259" r:id="rId14"/>
    <p:sldId id="262" r:id="rId15"/>
    <p:sldId id="290" r:id="rId16"/>
    <p:sldId id="288" r:id="rId17"/>
    <p:sldId id="289" r:id="rId18"/>
    <p:sldId id="291" r:id="rId19"/>
    <p:sldId id="26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36" autoAdjust="0"/>
    <p:restoredTop sz="92714" autoAdjust="0"/>
  </p:normalViewPr>
  <p:slideViewPr>
    <p:cSldViewPr>
      <p:cViewPr>
        <p:scale>
          <a:sx n="86" d="100"/>
          <a:sy n="86" d="100"/>
        </p:scale>
        <p:origin x="-85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6582677753203409E-2"/>
          <c:w val="0.5148726107284276"/>
          <c:h val="0.77741491456461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explosion val="11"/>
          </c:dPt>
          <c:cat>
            <c:strRef>
              <c:f>Лист1!$A$2:$A$9</c:f>
              <c:strCache>
                <c:ptCount val="8"/>
                <c:pt idx="0">
                  <c:v>Нормативно развивающиеся дети -169</c:v>
                </c:pt>
                <c:pt idx="1">
                  <c:v>С тяжелыми нарушениями речи-40</c:v>
                </c:pt>
                <c:pt idx="2">
                  <c:v>С задержкой психического развития -6</c:v>
                </c:pt>
                <c:pt idx="3">
                  <c:v>С нарушением слуха-2</c:v>
                </c:pt>
                <c:pt idx="4">
                  <c:v>С нарушением интеллекта-2</c:v>
                </c:pt>
                <c:pt idx="5">
                  <c:v> С расстройством аутистического спектра - 2</c:v>
                </c:pt>
                <c:pt idx="6">
                  <c:v>С нарушением опорно-двигательного аппарата – 1</c:v>
                </c:pt>
                <c:pt idx="7">
                  <c:v>С комплексными нарушениями в развитии – 6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 formatCode="dd/mmm">
                  <c:v>1.2</c:v>
                </c:pt>
                <c:pt idx="5">
                  <c:v>1.2</c:v>
                </c:pt>
                <c:pt idx="6">
                  <c:v>0.60000000000000064</c:v>
                </c:pt>
                <c:pt idx="7">
                  <c:v>1.4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860069601247518"/>
          <c:y val="3.4598066388570041E-2"/>
          <c:w val="0.45163662744343824"/>
          <c:h val="0.9328095691368746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3E5DC-4655-46A8-9F36-1ACE4B467A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F345-71A9-47DE-B102-4B60E0B82D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правильная формулировка темы базовой площадки?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F345-71A9-47DE-B102-4B60E0B82DF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92445" cy="911024"/>
          </a:xfrm>
        </p:spPr>
        <p:txBody>
          <a:bodyPr>
            <a:noAutofit/>
          </a:bodyPr>
          <a:lstStyle/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Центр Развития Ребенка - детский сад №31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Яровое  Алтайского края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560840" cy="464347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</a:t>
            </a: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8892480" y="7326306"/>
            <a:ext cx="2034352" cy="5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4277"/>
            <a:ext cx="8229600" cy="827269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–информационная поддержка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098" y="1124744"/>
            <a:ext cx="82233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проведения разъяснительной работы среди родительской общественности осуществляется информирование о мероприятиях, посвященных проекту «Доступная среда» через новостную ленту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ДОУ, проведение родительских собраний, индивидуальных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SAM_12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429000"/>
            <a:ext cx="3566542" cy="267507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нсультацио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053795"/>
            <a:ext cx="4373388" cy="35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5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0079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для детей с ОВЗ;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индивидуального маршрута детей с ОВЗ;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адаптированные программы для разных категорий детей с ОВЗ.   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стендовые доклады и сообщения к августовской конференции по теме «Обеспечение права на образование детей с ОВЗ и детей - инвалидов»;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первом региональном фестивале педагогических идей и инноваций в дошкольных образовательных организациях;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программы инклюзивного образования игровая гостиная «Островок возможностей»;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межведомственный проект «Познакомься, другом стань».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Проведены: 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и семинар - практикум  в рамках городского методического объединения учителей – логопедов по темам:</a:t>
            </a:r>
          </a:p>
          <a:p>
            <a:pPr algn="just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«Коррекционная работа с детьми с ОВЗ с учетом требований ФГОС ДО»,  «Разработка и реализация индивидуального образовательного маршрута как одного из направлений инклюзивной практики в ДОУ»;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день в рамках региональной методической школы «</a:t>
            </a:r>
            <a:r>
              <a:rPr lang="ru-RU" sz="1600" dirty="0" smtClean="0"/>
              <a:t>«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Использование игровых технологий в логопедической практике с детьми ОВЗ «Речевой экспресс» в обогащенной предметно – развивающей среде ДОУ»;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участие в краевом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вебинаре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для специалистов ДОО по теме «Социализация детей с ОВЗ» .</a:t>
            </a:r>
          </a:p>
          <a:p>
            <a:pPr algn="just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Реализуется:</a:t>
            </a:r>
          </a:p>
          <a:p>
            <a:pPr algn="just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инклюзивного образования детей-инвалидов и детей с ограниченными возможностями здоровья игровая гостиная «Островок возможностей»;</a:t>
            </a:r>
          </a:p>
          <a:p>
            <a:pPr algn="just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коррекционных занятий для детей раннего возраста с задержкой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психоречевого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«Раз, два, три говори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1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гостиная «островок возможностей»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7550"/>
            <a:ext cx="82296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500570"/>
            <a:ext cx="2500330" cy="16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IMG_47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786058"/>
            <a:ext cx="2500330" cy="16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IMG_47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572008"/>
            <a:ext cx="2500330" cy="169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000108"/>
            <a:ext cx="2500330" cy="16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2000240"/>
            <a:ext cx="4357718" cy="2284146"/>
          </a:xfrm>
          <a:prstGeom prst="rect">
            <a:avLst/>
          </a:prstGeom>
        </p:spPr>
      </p:pic>
      <p:pic>
        <p:nvPicPr>
          <p:cNvPr id="14" name="Рисунок 13" descr="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3714752"/>
            <a:ext cx="1842812" cy="26429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86182" y="100010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краевого конкурса по реализации программ инклюзивного образования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011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3744416" cy="2497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1598" y="348703"/>
            <a:ext cx="3710786" cy="54292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21 октября по 18 ноября 2014 года в детском саду прошли четыре стажерских практики по теме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«Разработка адаптированных образовательных программ для детей с ОВЗ». 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стажерской практики заключалась в повышении компетентности  педагогов в области проектирования адаптированных образовательных программ для детей с ОВЗ в условиях введения ФГОС ДО, распространение инновационного педагогического опыта.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523" y="3573016"/>
            <a:ext cx="3717726" cy="2479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5" r="7580"/>
          <a:stretch>
            <a:fillRect/>
          </a:stretch>
        </p:blipFill>
        <p:spPr>
          <a:xfrm>
            <a:off x="1010973" y="4697982"/>
            <a:ext cx="2473509" cy="2160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7464" y="4799647"/>
            <a:ext cx="2281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участников 118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296110"/>
            <a:ext cx="22322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педагога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</a:p>
          <a:p>
            <a:pPr algn="ctr"/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Славгородского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округа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7727" y="6037994"/>
            <a:ext cx="992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педагогов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г.Яровое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5143536" cy="16430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познакомили с основами проектирования адаптированной образовательной программы для детей с ОВЗ (учитель-дефектолог  М. Попова), технологией моделирования индивидуального образовательного маршрута для детей с ОВЗ (учитель-логопед                 Е.И.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3145033" cy="2097713"/>
          </a:xfrm>
        </p:spPr>
      </p:pic>
      <p:sp>
        <p:nvSpPr>
          <p:cNvPr id="2" name="Прямоугольник 1"/>
          <p:cNvSpPr/>
          <p:nvPr/>
        </p:nvSpPr>
        <p:spPr>
          <a:xfrm>
            <a:off x="827584" y="4714885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практическом занятии  слушатели познакомились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современной, эффективной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консультированием (воспитатель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И.Ю. Чурилова)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dmin\Desktop\IMG_4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073" y="2348880"/>
            <a:ext cx="3227535" cy="2151690"/>
          </a:xfrm>
          <a:prstGeom prst="rect">
            <a:avLst/>
          </a:prstGeom>
          <a:noFill/>
        </p:spPr>
      </p:pic>
      <p:pic>
        <p:nvPicPr>
          <p:cNvPr id="7" name="Содержимое 4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1182" y="4338514"/>
            <a:ext cx="3094842" cy="2064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250030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презентован опыт инновационных педагогических практик: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    гостиная» педагога- психолога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Улановой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«Познакомься- другом стань» учителя-логопеда Е.И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 работа в рамках деятельности ресурсного центра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orlova.s\Desktop\ДС выезд\Яровое\538A3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5465006" cy="364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427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ресурсного центра в ДОУ</a:t>
            </a:r>
            <a:r>
              <a:rPr lang="ru-RU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V="1">
            <a:off x="500034" y="1214422"/>
            <a:ext cx="2500330" cy="3286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 методических ресурсов (создание информационных банков и каталогов, посвященных проблемам коррекции и развития детей с ОВЗ и детей-инвалидов, вопросам социализации,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библиотеки научно – методического обеспечения специального образования детей с ОВЗ и детей – инвалидов)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V="1">
            <a:off x="3228602" y="2857496"/>
            <a:ext cx="2915033" cy="3286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инновационных педагогических практик, направленных на успешное обучение и воспитание детей с ОВЗ, путем обмена опытом с другими педагогами, изучения их деятельности во время проведения семинаров, стажерских практик, методических объединений, консультаций, информационных выставок, презентаций, мастер – классов и других традиционных и новаторских форм методической работы, обеспечивающих повышение квалификации специалистов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V="1">
            <a:off x="6357950" y="1340768"/>
            <a:ext cx="2534530" cy="3088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направленное на повышение их осведомленности в вопросах обучения и воспитания  «особых» детей, формирование у них правильных личностных установок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ресурсного центра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35756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у детей дошкольного возраста устойчивой мотивации к толерантному поведению, толерантным поступкам к «особым»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143240" y="1714488"/>
            <a:ext cx="55721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мы способны выполнять что-нибудь хорошее, что может увеличить сумму человеческого счастья и сделать мир более хорошим и более светлым, чем мы его нашли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Чжуан-Цзы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«Познакомься - другом стань»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 игровая деятельность, «Уроки доброты», Совместные праздники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7" descr="SAM_1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3896">
            <a:off x="492222" y="1654236"/>
            <a:ext cx="2835201" cy="212924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AM_15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4066">
            <a:off x="5866261" y="1654150"/>
            <a:ext cx="2761595" cy="207387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AM_15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00570"/>
            <a:ext cx="2643783" cy="1985961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SAM_15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500570"/>
            <a:ext cx="2714644" cy="203919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DSC_19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357298"/>
            <a:ext cx="1857388" cy="2773087"/>
          </a:xfrm>
          <a:prstGeom prst="rect">
            <a:avLst/>
          </a:prstGeom>
          <a:noFill/>
          <a:ln w="38100">
            <a:solidFill>
              <a:srgbClr val="6E81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00570"/>
            <a:ext cx="2786082" cy="20373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9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и эффекты деятельности  ресурсного центра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00528" cy="471490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Овладение педагогами  профессиональной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установкой на оказание помощи любому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ребенку вне зависимости от его реальных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учебных возможностей, особенностей  в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поведении состояния психического и</a:t>
            </a:r>
          </a:p>
          <a:p>
            <a:pPr algn="just"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физического развития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214842" cy="507209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обобщение инновационного опыта и тиражирование практики реализации модели интегрированных  форм обучения детей с ОВЗ в ДОУ; 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оптимизация деятельности ДОУ, в которых созданы необходимые условия для обеспечения доступности качественного образования для детей с ОВЗ;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использование адаптированной образовательной программы в деятельности ДОУ города и Алтайского края;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дальнейшее сетевое взаимодействие с социальными партнерами в русле реализации АОП;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позитивная адаптация воспитанников к условиям ДОУ, приобретение социального опыта через активное и постоянное участие во всех мероприятиях общеобразовательного процесса;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компетенции родителей, продуктивное использование психолого-педагогических рекомендаций в дальнейшем сопровождении ребенка;</a:t>
            </a:r>
          </a:p>
          <a:p>
            <a:pPr algn="just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максимальное сокращение социальной изоляции семей, воспитывающих детей дошкольного возраста с ОВЗ.</a:t>
            </a:r>
          </a:p>
          <a:p>
            <a:pPr algn="just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/>
          </a:p>
        </p:txBody>
      </p:sp>
      <p:pic>
        <p:nvPicPr>
          <p:cNvPr id="5" name="Рисунок 4" descr="IMG_4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643314"/>
            <a:ext cx="3607587" cy="2405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4277"/>
            <a:ext cx="8229600" cy="827269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организации  инклюзивного образования детей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ОВЗ и детей-инвалидов в ДОУ: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00174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среди воспитанников ДОУ детей-инвалидов и детей и ограниченными возможностями здоровья;</a:t>
            </a:r>
          </a:p>
          <a:p>
            <a:pPr indent="361950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адаптивной среды (инфраструктура, нормативно-правовые, материальные, информационные, психолого-педагогические ресурсы); </a:t>
            </a:r>
          </a:p>
          <a:p>
            <a:pPr indent="361950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мотивационная и технологическая готовность  педагогов ДОУ  к  организации инклюзивного образования  в дошкольном образовательном учреждении;</a:t>
            </a:r>
          </a:p>
          <a:p>
            <a:pPr indent="361950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 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консилиума для организации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педагогического сопровождения  детей с ОВЗ и детей – инвалидов.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контингента детей с особыми образовательными потребностями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785786" y="1928802"/>
          <a:ext cx="821537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7704138" y="5013325"/>
            <a:ext cx="1439862" cy="121285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857232"/>
            <a:ext cx="850112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ДОУ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имеет высшее образование, аттестован на соответствие занимаемой должности, является Почетным работником общего образования Российской Федерации.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76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 имеет высшее образование, высшую квалификационную категорию, награждена Почетной грамотой Министерства образования и науки Российской Федерации. </a:t>
            </a:r>
          </a:p>
          <a:p>
            <a:pPr marR="0" lvl="0" indent="447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и учитель-дефектолог имеют высшее дефектологическое образование, высшую квалификационную категорию, награждены значками «Отличник народного просвещения», Почетными грамотами Министерства образования и науки Российской Федерации.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имеет профессиональную подготовку в области детской психологии, высшую квалификационную категорию, награждена Почетной грамотой Главного управления образования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молодежной политики  Алтайского края.</a:t>
            </a:r>
          </a:p>
          <a:p>
            <a:pPr lvl="0" indent="4476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 Музыкальных руководителя с высшим и средним профессиональным образованием, с высшей квалификационной категорией, награждены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Почетной грамотой Главного управления образования и молодежной политики  Алтайского края, знаком Почетный работник общего образования Российской Федерации.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76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Воспитателя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логопедических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группы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 высшим и средним профессиональным образованием, с первой и высшей квалификационной категорией, награждены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Почетными грамотами Главного управления образования и молодежной политики  Алтайского края, двое являются победителями краевого конкурса лучших педагогических работников краевых образовательных организаций.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 обеспечивается непрерывность профессионального развития руководящих и педагогических работников посредством систематического участие в работе краевых площадок методического сопровождения образования детей -инвалидов и детей с ОВЗ, курсов повышения квалификации,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768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Материально-техническое обеспечение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4929222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2016-2017 учебном году МБДОУ ЦРР «Детский сад        № 31» г. Яровое был включен в Федеральную государственную программу Российской Федерации «Доступная среда» на 2011-2020 годы. </a:t>
            </a:r>
          </a:p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Для обучения детей с ОВЗ и детей-инвалидов  в образовательной организации  созданы  специальные архитектурные условия, учреждение оснащено  специальным оборудованием и пособиями.</a:t>
            </a:r>
          </a:p>
          <a:p>
            <a:pPr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60648"/>
            <a:ext cx="8286808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 развивающая среда в ДОУ предусматривает систему условий, обеспечивающих эффективность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развивающей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C:\Users\User\Desktop\Доступная среда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143116"/>
            <a:ext cx="2428892" cy="22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dsadik31.nethouse.ru/static/img/0000/0006/6356/66356237.thfgddt936.W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2931861" cy="19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85926"/>
            <a:ext cx="2928958" cy="19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72008"/>
            <a:ext cx="3000396" cy="20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572008"/>
            <a:ext cx="3000396" cy="200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adik31.nethouse.ru/static/img/0000/0006/6356/66356327.n43laug08f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1748">
            <a:off x="5284601" y="3981096"/>
            <a:ext cx="3273173" cy="21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dsadik31.nethouse.ru/static/img/0000/0006/6356/66356786.15e4wrp78m.W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9354">
            <a:off x="613474" y="4009227"/>
            <a:ext cx="3318159" cy="22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dsadik31.nethouse.ru/static/img/0000/0006/6356/66356947.8ljix9k3v0.W6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9972">
            <a:off x="5217064" y="1019675"/>
            <a:ext cx="3155443" cy="21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dsadik31.nethouse.ru/static/img/0000/0006/6356/66356419.1mq2d849wc.W6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3688">
            <a:off x="547700" y="1046175"/>
            <a:ext cx="3205639" cy="21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dsadik31.nethouse.ru/static/img/0000/0006/6356/66356930.giarjwy97v.W6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25957"/>
            <a:ext cx="3084374" cy="20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 центр, сенсорная комната, музыкально- театральная студия,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слухо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речевой тренажер,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материалы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adik31.nethouse.ru/static/img/0000/0006/5336/65336139.itrth4gplq.W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14752"/>
            <a:ext cx="2286016" cy="15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Методический день\20170426_105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2219325" cy="166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етодический день\IMG_62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00570"/>
            <a:ext cx="2228849" cy="17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етодический день\IMG_61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714752"/>
            <a:ext cx="221457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Методический день\IMG_61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857364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User\Desktop\РМШ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074" y="1643050"/>
            <a:ext cx="2893124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976" y="214290"/>
            <a:ext cx="7850804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Региональная методическая школа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«Использование игровых технологий в логопедической практике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детьми с ОВЗ «Речевой экспресс» в обогащенной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среде ДОУ»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214291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детей с ОВЗ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rlova.s\Desktop\ДС выезд\Яровое\538A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5"/>
            <a:ext cx="3929090" cy="2619393"/>
          </a:xfrm>
          <a:prstGeom prst="rect">
            <a:avLst/>
          </a:prstGeom>
          <a:noFill/>
        </p:spPr>
      </p:pic>
      <p:pic>
        <p:nvPicPr>
          <p:cNvPr id="2051" name="Picture 3" descr="C:\Users\orlova.s\Desktop\ДС выезд\Яровое\538A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28802"/>
            <a:ext cx="4286281" cy="2857520"/>
          </a:xfrm>
          <a:prstGeom prst="rect">
            <a:avLst/>
          </a:prstGeom>
          <a:noFill/>
        </p:spPr>
      </p:pic>
      <p:pic>
        <p:nvPicPr>
          <p:cNvPr id="2052" name="Picture 4" descr="C:\Users\orlova.s\Desktop\ДС выезд\Яровое\538A3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38566"/>
            <a:ext cx="3929089" cy="2619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1236</Words>
  <Application>Microsoft Office PowerPoint</Application>
  <PresentationFormat>Экран (4:3)</PresentationFormat>
  <Paragraphs>148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Специальное оформление</vt:lpstr>
      <vt:lpstr>        Муниципальное Бюджетное Дошкольное Образовательное Учреждение  Центр Развития Ребенка - детский сад №31  г. Яровое  Алтайского края  </vt:lpstr>
      <vt:lpstr>Условия организации  инклюзивного образования детей  с ОВЗ и детей-инвалидов в ДОУ:</vt:lpstr>
      <vt:lpstr>характеристика контингента детей с особыми образовательными потребностями </vt:lpstr>
      <vt:lpstr>кадровое обеспечение </vt:lpstr>
      <vt:lpstr>    Материально-техническое обеспечение </vt:lpstr>
      <vt:lpstr>Слайд 6</vt:lpstr>
      <vt:lpstr>Слайд 7</vt:lpstr>
      <vt:lpstr>Слайд 8</vt:lpstr>
      <vt:lpstr>Слайд 9</vt:lpstr>
      <vt:lpstr>Направление –информационная поддержка</vt:lpstr>
      <vt:lpstr>РАСПРОСТРАНЕНИЕ опытА</vt:lpstr>
      <vt:lpstr>игровая гостиная «островок возможностей»</vt:lpstr>
      <vt:lpstr>Слайд 13</vt:lpstr>
      <vt:lpstr>Слайд 14</vt:lpstr>
      <vt:lpstr>Информационно-методическая работа в рамках деятельности ресурсного центра </vt:lpstr>
      <vt:lpstr>Задачи ресурсного центра в ДОУ </vt:lpstr>
      <vt:lpstr>Основные направления деятельности ресурсного центра </vt:lpstr>
      <vt:lpstr>Проект «Познакомься - другом стань» совместная  игровая деятельность, «Уроки доброты», Совместные праздники</vt:lpstr>
      <vt:lpstr> Результаты и эффекты деятельности  ресурсного центра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Ксюша</cp:lastModifiedBy>
  <cp:revision>136</cp:revision>
  <dcterms:created xsi:type="dcterms:W3CDTF">2009-01-08T12:15:48Z</dcterms:created>
  <dcterms:modified xsi:type="dcterms:W3CDTF">2022-10-31T17:45:02Z</dcterms:modified>
</cp:coreProperties>
</file>