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17" r:id="rId2"/>
    <p:sldId id="294" r:id="rId3"/>
    <p:sldId id="295" r:id="rId4"/>
    <p:sldId id="296" r:id="rId5"/>
    <p:sldId id="299" r:id="rId6"/>
    <p:sldId id="303" r:id="rId7"/>
    <p:sldId id="305" r:id="rId8"/>
    <p:sldId id="260" r:id="rId9"/>
    <p:sldId id="261" r:id="rId10"/>
    <p:sldId id="262" r:id="rId11"/>
    <p:sldId id="306" r:id="rId12"/>
    <p:sldId id="307" r:id="rId13"/>
    <p:sldId id="266" r:id="rId14"/>
    <p:sldId id="264" r:id="rId15"/>
    <p:sldId id="308" r:id="rId16"/>
    <p:sldId id="309" r:id="rId17"/>
    <p:sldId id="310" r:id="rId18"/>
    <p:sldId id="312" r:id="rId19"/>
    <p:sldId id="311" r:id="rId20"/>
    <p:sldId id="284" r:id="rId21"/>
    <p:sldId id="285" r:id="rId22"/>
    <p:sldId id="314" r:id="rId23"/>
    <p:sldId id="277" r:id="rId24"/>
    <p:sldId id="287" r:id="rId25"/>
    <p:sldId id="292" r:id="rId26"/>
    <p:sldId id="278" r:id="rId27"/>
    <p:sldId id="316" r:id="rId28"/>
    <p:sldId id="31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D5329-83BF-4973-A469-2A258AA5ED8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D43E-B4D4-4C56-B965-B2804C584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D43E-B4D4-4C56-B965-B2804C5844F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4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13.11.2025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" y="18364"/>
            <a:ext cx="9200876" cy="7072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260741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Славному подвигу нет забвения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8" y="5535816"/>
            <a:ext cx="4949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д/с № 7 Жукова Т.А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8784976" cy="63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299" cy="658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5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я\Desktop\презентация\ВОВ\92efbd856029ef96d360dd395c831353573150.jpg"/>
          <p:cNvPicPr>
            <a:picLocks noChangeAspect="1" noChangeArrowheads="1"/>
          </p:cNvPicPr>
          <p:nvPr/>
        </p:nvPicPr>
        <p:blipFill>
          <a:blip r:embed="rId2" cstate="email"/>
          <a:srcRect t="9419" b="9419"/>
          <a:stretch>
            <a:fillRect/>
          </a:stretch>
        </p:blipFill>
        <p:spPr bwMode="auto">
          <a:xfrm rot="-60000">
            <a:off x="1865151" y="3110625"/>
            <a:ext cx="4804528" cy="341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500871" y="975787"/>
            <a:ext cx="4332699" cy="277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25266" y="407147"/>
            <a:ext cx="4000855" cy="285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1060"/>
          <a:stretch/>
        </p:blipFill>
        <p:spPr bwMode="auto">
          <a:xfrm>
            <a:off x="154580" y="116632"/>
            <a:ext cx="8809908" cy="654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7138" y="3340716"/>
            <a:ext cx="4752528" cy="348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32656"/>
            <a:ext cx="2603425" cy="320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3565" y="332656"/>
            <a:ext cx="3012201" cy="39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0_baaba_b5b11a1c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36890">
            <a:off x="487523" y="588430"/>
            <a:ext cx="4059238" cy="284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56103">
            <a:off x="4242539" y="584647"/>
            <a:ext cx="4313578" cy="28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9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-780000">
            <a:off x="584200" y="3429000"/>
            <a:ext cx="405923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740_3106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80000">
            <a:off x="4434376" y="3678006"/>
            <a:ext cx="420325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2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world.ru/wp-content/uploads/2017/09/Children-of-the-Street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400694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avatars.mds.yandex.net/get-pdb/876214/1b0c44f8-554e-4ca6-8289-702ce3a3b04a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05182"/>
            <a:ext cx="4470323" cy="34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s://avatars.mds.yandex.net/get-zen_doc/135437/pub_5c35948551ac1300abc2cd90_5c35a7bd70c93f00a9a9437e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284984"/>
            <a:ext cx="4064892" cy="323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0" t="4641" r="1805" b="52520"/>
          <a:stretch/>
        </p:blipFill>
        <p:spPr>
          <a:xfrm>
            <a:off x="4610917" y="3933055"/>
            <a:ext cx="4287390" cy="25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0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6161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9375" b="9375"/>
          <a:stretch>
            <a:fillRect/>
          </a:stretch>
        </p:blipFill>
        <p:spPr>
          <a:xfrm rot="420000">
            <a:off x="408272" y="3241462"/>
            <a:ext cx="3708806" cy="2781605"/>
          </a:xfrm>
        </p:spPr>
      </p:pic>
      <p:pic>
        <p:nvPicPr>
          <p:cNvPr id="4" name="Содержимое 8" descr="xppc1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-660000">
            <a:off x="531497" y="348711"/>
            <a:ext cx="3586241" cy="252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9" descr="3720212030.bzgir8j5j5wg0gwwkgkw80o4k.ejcuplo1l0oo0sk8c40s8osc4.th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60000">
            <a:off x="4707778" y="360928"/>
            <a:ext cx="3715305" cy="253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40000">
            <a:off x="4465187" y="3308321"/>
            <a:ext cx="4200484" cy="279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262"/>
            <a:ext cx="449329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57606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44750" r="45518" b="8000"/>
          <a:stretch/>
        </p:blipFill>
        <p:spPr>
          <a:xfrm>
            <a:off x="4860032" y="327262"/>
            <a:ext cx="4032448" cy="346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7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8425" r="18182" b="23820"/>
          <a:stretch/>
        </p:blipFill>
        <p:spPr bwMode="auto">
          <a:xfrm>
            <a:off x="683568" y="188640"/>
            <a:ext cx="7939968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5760640" cy="392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92888" cy="30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275"/>
            <a:ext cx="8879860" cy="654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6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6840760" cy="4324730"/>
          </a:xfrm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3"/>
          <a:stretch/>
        </p:blipFill>
        <p:spPr bwMode="auto">
          <a:xfrm>
            <a:off x="5868144" y="3933056"/>
            <a:ext cx="3096344" cy="275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0500"/>
            <a:ext cx="4135217" cy="326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7621"/>
            <a:ext cx="3600400" cy="30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80501"/>
            <a:ext cx="4173209" cy="32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9" y="157621"/>
            <a:ext cx="4637199" cy="30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6"/>
            <a:ext cx="9144000" cy="683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1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5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8" y="332656"/>
            <a:ext cx="4900971" cy="310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5" y="3861048"/>
            <a:ext cx="61224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14578" r="38464" b="2258"/>
          <a:stretch/>
        </p:blipFill>
        <p:spPr>
          <a:xfrm>
            <a:off x="5580112" y="332656"/>
            <a:ext cx="3384376" cy="456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7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72243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16400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7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0428" y="3356992"/>
            <a:ext cx="5041308" cy="311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3" y="142852"/>
            <a:ext cx="4213133" cy="299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714752"/>
            <a:ext cx="378621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42852"/>
            <a:ext cx="4213134" cy="299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2852"/>
            <a:ext cx="8784975" cy="638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8424936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13</Words>
  <Application>Microsoft Office PowerPoint</Application>
  <PresentationFormat>Экран (4:3)</PresentationFormat>
  <Paragraphs>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Татьяна</cp:lastModifiedBy>
  <cp:revision>80</cp:revision>
  <dcterms:created xsi:type="dcterms:W3CDTF">2015-05-01T06:12:04Z</dcterms:created>
  <dcterms:modified xsi:type="dcterms:W3CDTF">2025-11-13T10:35:03Z</dcterms:modified>
</cp:coreProperties>
</file>