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4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3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0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9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4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AE23-74D3-4866-AB7B-B354517ECB7F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9499-3564-49F2-9310-43E92BCDB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 из второй части ЕГЭ по физике 2020 год (один из вариантов)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Рубцова Светлана Валерьевна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физики</a:t>
            </a:r>
          </a:p>
          <a:p>
            <a:pPr algn="r"/>
            <a:r>
              <a:rPr lang="ru-RU" dirty="0" smtClean="0"/>
              <a:t>МАОУ «МОШ №18» г. Сыктывкара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8" y="4221088"/>
            <a:ext cx="7845425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6" y="2378543"/>
            <a:ext cx="7675190" cy="178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6" y="330667"/>
            <a:ext cx="74390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8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501008"/>
            <a:ext cx="7975600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3" y="976313"/>
            <a:ext cx="7826375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827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98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Решение задач из второй части ЕГЭ по физике 2020 год (один из вариантов)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из второй части ЕГЭ по физике 2020 год (один из вариантов)</dc:title>
  <dc:creator>HP</dc:creator>
  <cp:lastModifiedBy>HP</cp:lastModifiedBy>
  <cp:revision>1</cp:revision>
  <dcterms:created xsi:type="dcterms:W3CDTF">2020-05-20T15:51:26Z</dcterms:created>
  <dcterms:modified xsi:type="dcterms:W3CDTF">2020-05-20T15:56:23Z</dcterms:modified>
</cp:coreProperties>
</file>