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5" r:id="rId3"/>
    <p:sldId id="282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348" r:id="rId12"/>
    <p:sldId id="347" r:id="rId13"/>
    <p:sldId id="346" r:id="rId14"/>
    <p:sldId id="345" r:id="rId15"/>
    <p:sldId id="344" r:id="rId16"/>
    <p:sldId id="343" r:id="rId17"/>
    <p:sldId id="342" r:id="rId18"/>
    <p:sldId id="341" r:id="rId19"/>
    <p:sldId id="340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57" r:id="rId30"/>
    <p:sldId id="356" r:id="rId31"/>
    <p:sldId id="355" r:id="rId32"/>
    <p:sldId id="354" r:id="rId33"/>
    <p:sldId id="353" r:id="rId34"/>
    <p:sldId id="352" r:id="rId35"/>
    <p:sldId id="351" r:id="rId36"/>
    <p:sldId id="350" r:id="rId37"/>
    <p:sldId id="349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58" r:id="rId48"/>
    <p:sldId id="366" r:id="rId49"/>
    <p:sldId id="365" r:id="rId50"/>
    <p:sldId id="364" r:id="rId51"/>
    <p:sldId id="363" r:id="rId52"/>
    <p:sldId id="367" r:id="rId53"/>
    <p:sldId id="362" r:id="rId54"/>
    <p:sldId id="360" r:id="rId55"/>
    <p:sldId id="359" r:id="rId56"/>
    <p:sldId id="321" r:id="rId57"/>
    <p:sldId id="395" r:id="rId58"/>
    <p:sldId id="396" r:id="rId59"/>
    <p:sldId id="397" r:id="rId60"/>
    <p:sldId id="398" r:id="rId61"/>
    <p:sldId id="399" r:id="rId62"/>
    <p:sldId id="400" r:id="rId63"/>
    <p:sldId id="401" r:id="rId64"/>
    <p:sldId id="402" r:id="rId65"/>
    <p:sldId id="403" r:id="rId66"/>
    <p:sldId id="404" r:id="rId67"/>
    <p:sldId id="412" r:id="rId68"/>
    <p:sldId id="411" r:id="rId69"/>
    <p:sldId id="410" r:id="rId70"/>
    <p:sldId id="409" r:id="rId71"/>
    <p:sldId id="408" r:id="rId72"/>
    <p:sldId id="407" r:id="rId73"/>
    <p:sldId id="406" r:id="rId74"/>
    <p:sldId id="405" r:id="rId75"/>
    <p:sldId id="313" r:id="rId76"/>
    <p:sldId id="314" r:id="rId77"/>
    <p:sldId id="315" r:id="rId78"/>
    <p:sldId id="316" r:id="rId79"/>
    <p:sldId id="317" r:id="rId80"/>
    <p:sldId id="318" r:id="rId81"/>
    <p:sldId id="319" r:id="rId82"/>
    <p:sldId id="320" r:id="rId83"/>
    <p:sldId id="368" r:id="rId84"/>
    <p:sldId id="376" r:id="rId85"/>
    <p:sldId id="375" r:id="rId86"/>
    <p:sldId id="374" r:id="rId87"/>
    <p:sldId id="373" r:id="rId88"/>
    <p:sldId id="372" r:id="rId89"/>
    <p:sldId id="371" r:id="rId90"/>
    <p:sldId id="370" r:id="rId91"/>
    <p:sldId id="369" r:id="rId92"/>
    <p:sldId id="331" r:id="rId93"/>
    <p:sldId id="332" r:id="rId94"/>
    <p:sldId id="333" r:id="rId95"/>
    <p:sldId id="334" r:id="rId96"/>
    <p:sldId id="335" r:id="rId97"/>
    <p:sldId id="336" r:id="rId98"/>
    <p:sldId id="337" r:id="rId99"/>
    <p:sldId id="338" r:id="rId100"/>
    <p:sldId id="339" r:id="rId101"/>
    <p:sldId id="377" r:id="rId102"/>
    <p:sldId id="385" r:id="rId103"/>
    <p:sldId id="384" r:id="rId104"/>
    <p:sldId id="383" r:id="rId105"/>
    <p:sldId id="382" r:id="rId106"/>
    <p:sldId id="381" r:id="rId107"/>
    <p:sldId id="380" r:id="rId108"/>
    <p:sldId id="379" r:id="rId109"/>
    <p:sldId id="378" r:id="rId1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677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B2436F9-2634-45BA-9ADF-34F7E54A9A1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CB6BF-94B3-4583-8A34-E41C431C7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436F9-2634-45BA-9ADF-34F7E54A9A1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CB6BF-94B3-4583-8A34-E41C431C7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4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436F9-2634-45BA-9ADF-34F7E54A9A1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CB6BF-94B3-4583-8A34-E41C431C7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6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436F9-2634-45BA-9ADF-34F7E54A9A1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CB6BF-94B3-4583-8A34-E41C431C7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1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2436F9-2634-45BA-9ADF-34F7E54A9A1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CB6BF-94B3-4583-8A34-E41C431C7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9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436F9-2634-45BA-9ADF-34F7E54A9A1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CB6BF-94B3-4583-8A34-E41C431C7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6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436F9-2634-45BA-9ADF-34F7E54A9A1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CB6BF-94B3-4583-8A34-E41C431C7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436F9-2634-45BA-9ADF-34F7E54A9A1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CB6BF-94B3-4583-8A34-E41C431C7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3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436F9-2634-45BA-9ADF-34F7E54A9A1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CB6BF-94B3-4583-8A34-E41C431C7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3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436F9-2634-45BA-9ADF-34F7E54A9A1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8CB6BF-94B3-4583-8A34-E41C431C7F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908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2436F9-2634-45BA-9ADF-34F7E54A9A1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CB6BF-94B3-4583-8A34-E41C431C7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5B2436F9-2634-45BA-9ADF-34F7E54A9A1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B58CB6BF-94B3-4583-8A34-E41C431C7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47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25131" y="2319862"/>
            <a:ext cx="13845309" cy="2590800"/>
          </a:xfrm>
        </p:spPr>
        <p:txBody>
          <a:bodyPr/>
          <a:lstStyle/>
          <a:p>
            <a:r>
              <a:rPr lang="ru-RU" sz="6000" dirty="0"/>
              <a:t>КВИЗ </a:t>
            </a:r>
            <a:br>
              <a:rPr lang="ru-RU" sz="6000" dirty="0"/>
            </a:br>
            <a:r>
              <a:rPr lang="ru-RU" sz="6000" dirty="0"/>
              <a:t>«МАТЕРИКИ И СТРАНЫ»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Автор: Кудрявцева Я.В. </a:t>
            </a:r>
            <a:br>
              <a:rPr lang="ru-RU" dirty="0"/>
            </a:br>
            <a:r>
              <a:rPr lang="ru-RU" dirty="0"/>
              <a:t>МБОУ «СОШ 89» ЗАТО Северск</a:t>
            </a:r>
          </a:p>
        </p:txBody>
      </p:sp>
    </p:spTree>
    <p:extLst>
      <p:ext uri="{BB962C8B-B14F-4D97-AF65-F5344CB8AC3E}">
        <p14:creationId xmlns:p14="http://schemas.microsoft.com/office/powerpoint/2010/main" val="878041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6800" y="3519054"/>
            <a:ext cx="10058400" cy="2515985"/>
          </a:xfrm>
        </p:spPr>
        <p:txBody>
          <a:bodyPr>
            <a:normAutofit/>
          </a:bodyPr>
          <a:lstStyle/>
          <a:p>
            <a:r>
              <a:rPr lang="ru-RU" sz="2800" dirty="0"/>
              <a:t>МАТЕРИК, КОТОРЫЙ ОМЫВАЮТ ВСЕ ОКЕАНЫ?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«РЕКОРДЫ»         вопрос 8</a:t>
            </a:r>
          </a:p>
        </p:txBody>
      </p:sp>
    </p:spTree>
    <p:extLst>
      <p:ext uri="{BB962C8B-B14F-4D97-AF65-F5344CB8AC3E}">
        <p14:creationId xmlns:p14="http://schemas.microsoft.com/office/powerpoint/2010/main" val="39250503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29947"/>
            <a:ext cx="10515600" cy="3447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Португальский мореплаватель эпохи Великих географических открытий. Командующий экспедицией, которая первая в истории прошла морским путём из Европы в Индию.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3636" y="661067"/>
            <a:ext cx="10571018" cy="1371600"/>
          </a:xfrm>
        </p:spPr>
        <p:txBody>
          <a:bodyPr>
            <a:noAutofit/>
          </a:bodyPr>
          <a:lstStyle/>
          <a:p>
            <a:r>
              <a:rPr lang="ru-RU" sz="3200" dirty="0"/>
              <a:t>Раунд </a:t>
            </a:r>
            <a:br>
              <a:rPr lang="ru-RU" sz="3200" dirty="0"/>
            </a:br>
            <a:r>
              <a:rPr lang="ru-RU" sz="3200" dirty="0"/>
              <a:t>«Исследователи и путешественники»       вопрос 8</a:t>
            </a:r>
          </a:p>
        </p:txBody>
      </p:sp>
    </p:spTree>
    <p:extLst>
      <p:ext uri="{BB962C8B-B14F-4D97-AF65-F5344CB8AC3E}">
        <p14:creationId xmlns:p14="http://schemas.microsoft.com/office/powerpoint/2010/main" val="196484516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58957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70884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636" y="661067"/>
            <a:ext cx="10571018" cy="1371600"/>
          </a:xfrm>
        </p:spPr>
        <p:txBody>
          <a:bodyPr>
            <a:noAutofit/>
          </a:bodyPr>
          <a:lstStyle/>
          <a:p>
            <a:r>
              <a:rPr lang="ru-RU" sz="3200" dirty="0"/>
              <a:t>Раунд </a:t>
            </a:r>
            <a:br>
              <a:rPr lang="ru-RU" sz="3200" dirty="0"/>
            </a:br>
            <a:r>
              <a:rPr lang="ru-RU" sz="3200" dirty="0"/>
              <a:t>«Исследователи и путешественники»       вопрос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3854" y="2401454"/>
            <a:ext cx="5195455" cy="29316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/>
              <a:t>Мореплаватель, офицер русского флота, капитан-командор. Руководил Первой и Второй Камчатскими экспедициями. Прошёл по проливу между Чукоткой и Аляской, достиг Северной Америки и открыл ряд островов Алеутской гряды.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33171" y="5333076"/>
            <a:ext cx="2525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/>
              <a:t>Витус</a:t>
            </a:r>
            <a:r>
              <a:rPr lang="ru-RU" sz="2800" dirty="0"/>
              <a:t> Беринг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23" y="2216598"/>
            <a:ext cx="2932546" cy="29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3698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0618" y="2678545"/>
            <a:ext cx="3726872" cy="27653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/>
              <a:t>Русский этнограф, антрополог, биолог и путешественник, изучавший коренное население Юго-Восточной Азии, Австралии и Океании, в том числе папуасов северо-восточного берега Новой Гвинеи.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3636" y="661067"/>
            <a:ext cx="10571018" cy="1371600"/>
          </a:xfrm>
        </p:spPr>
        <p:txBody>
          <a:bodyPr>
            <a:noAutofit/>
          </a:bodyPr>
          <a:lstStyle/>
          <a:p>
            <a:r>
              <a:rPr lang="ru-RU" sz="3200" dirty="0"/>
              <a:t>Раунд </a:t>
            </a:r>
            <a:br>
              <a:rPr lang="ru-RU" sz="3200" dirty="0"/>
            </a:br>
            <a:r>
              <a:rPr lang="ru-RU" sz="3200" dirty="0"/>
              <a:t>«Исследователи и путешественники»       вопрос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8254" y="5443912"/>
            <a:ext cx="496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Миклухо-Маклай Н. Н.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50" y="2073411"/>
            <a:ext cx="2481584" cy="32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871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1018" y="2318327"/>
            <a:ext cx="4364181" cy="3513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/>
              <a:t>Русский флотоводец и мореплаватель, адмирал, кавалер орденов Святого апостола Андрея Первозванного и Святого Георгия IV класса за выслугу лет, командующий Черноморским флотом и один из первооткрывателей Южного материка.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3636" y="661067"/>
            <a:ext cx="10571018" cy="1371600"/>
          </a:xfrm>
        </p:spPr>
        <p:txBody>
          <a:bodyPr>
            <a:noAutofit/>
          </a:bodyPr>
          <a:lstStyle/>
          <a:p>
            <a:r>
              <a:rPr lang="ru-RU" sz="3200" dirty="0"/>
              <a:t>Раунд </a:t>
            </a:r>
            <a:br>
              <a:rPr lang="ru-RU" sz="3200" dirty="0"/>
            </a:br>
            <a:r>
              <a:rPr lang="ru-RU" sz="3200" dirty="0"/>
              <a:t>«Исследователи и путешественники»       вопрос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5346" y="4982246"/>
            <a:ext cx="496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Лазарев Н. П.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28" y="2804839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2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490" y="2105890"/>
            <a:ext cx="4345709" cy="41840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Английский военный моряк, путешественник-исследователь, картограф и первооткрыватель. Возглавлял три кругосветные экспедиции по исследованию Мирового океана. Обследовал и нанёс на карту малоизвестные и редко посещаемые до него части Ньюфаундленда и восточного побережья Канады, Австралии, Новой Зеландии, западного побережья Северной Америки, Тихого, Индийского и Атлантического океанов. Был известен своим терпимым и дружеским отношением к коренным жителям территорий, которые посещал.</a:t>
            </a:r>
            <a:endParaRPr lang="ru-RU" sz="1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3636" y="661067"/>
            <a:ext cx="10571018" cy="1371600"/>
          </a:xfrm>
        </p:spPr>
        <p:txBody>
          <a:bodyPr>
            <a:noAutofit/>
          </a:bodyPr>
          <a:lstStyle/>
          <a:p>
            <a:r>
              <a:rPr lang="ru-RU" sz="3200" dirty="0"/>
              <a:t>Раунд </a:t>
            </a:r>
            <a:br>
              <a:rPr lang="ru-RU" sz="3200" dirty="0"/>
            </a:br>
            <a:r>
              <a:rPr lang="ru-RU" sz="3200" dirty="0"/>
              <a:t>«Исследователи и путешественники»       вопрос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710" y="5462537"/>
            <a:ext cx="496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Джеймс Кук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1963133"/>
            <a:ext cx="2697019" cy="34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098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2690" y="2152073"/>
            <a:ext cx="4371109" cy="40248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Португальский и испанский мореплаватель с титулом </a:t>
            </a:r>
            <a:r>
              <a:rPr lang="ru-RU" sz="2400" dirty="0" err="1"/>
              <a:t>аделантадо</a:t>
            </a:r>
            <a:r>
              <a:rPr lang="ru-RU" sz="2400" dirty="0"/>
              <a:t>. Командовал экспедицией, совершившей первое известное кругосветное путешествие. Открыл пролив, позже названный его именем, став первым европейцем, проследовавшим по морю из Атлантического океана в Тихий.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3636" y="661067"/>
            <a:ext cx="10571018" cy="1371600"/>
          </a:xfrm>
        </p:spPr>
        <p:txBody>
          <a:bodyPr>
            <a:noAutofit/>
          </a:bodyPr>
          <a:lstStyle/>
          <a:p>
            <a:r>
              <a:rPr lang="ru-RU" sz="3200" dirty="0"/>
              <a:t>Раунд </a:t>
            </a:r>
            <a:br>
              <a:rPr lang="ru-RU" sz="3200" dirty="0"/>
            </a:br>
            <a:r>
              <a:rPr lang="ru-RU" sz="3200" dirty="0"/>
              <a:t>«Исследователи и путешественники»       вопрос 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64346" y="5581133"/>
            <a:ext cx="3063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Фернан</a:t>
            </a:r>
            <a:r>
              <a:rPr lang="ru-RU" sz="2400" dirty="0"/>
              <a:t> Магеллан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95" y="1904077"/>
            <a:ext cx="2708563" cy="35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6598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1309" y="2541205"/>
            <a:ext cx="4038600" cy="3460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Итальянский купец и путешественник, представивший историю своего путешествия по Азии в знаменитой «Книге о разнообразии мира»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3636" y="661067"/>
            <a:ext cx="10571018" cy="1371600"/>
          </a:xfrm>
        </p:spPr>
        <p:txBody>
          <a:bodyPr>
            <a:noAutofit/>
          </a:bodyPr>
          <a:lstStyle/>
          <a:p>
            <a:r>
              <a:rPr lang="ru-RU" sz="3200" dirty="0"/>
              <a:t>Раунд </a:t>
            </a:r>
            <a:br>
              <a:rPr lang="ru-RU" sz="3200" dirty="0"/>
            </a:br>
            <a:r>
              <a:rPr lang="ru-RU" sz="3200" dirty="0"/>
              <a:t>«Исследователи и путешественники»       вопрос 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619" r="7431" b="-619"/>
          <a:stretch/>
        </p:blipFill>
        <p:spPr>
          <a:xfrm>
            <a:off x="2216727" y="2170547"/>
            <a:ext cx="4276437" cy="29861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2509" y="5241231"/>
            <a:ext cx="362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Марко Поло</a:t>
            </a:r>
          </a:p>
        </p:txBody>
      </p:sp>
    </p:spTree>
    <p:extLst>
      <p:ext uri="{BB962C8B-B14F-4D97-AF65-F5344CB8AC3E}">
        <p14:creationId xmlns:p14="http://schemas.microsoft.com/office/powerpoint/2010/main" val="332620625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2981" y="2583773"/>
            <a:ext cx="3863109" cy="33807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Итальянский мореплаватель, в 1492 году, благодаря снаряжению экспедиций католическими королями, открывший для европейцев Новый Свет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3636" y="661067"/>
            <a:ext cx="10571018" cy="1371600"/>
          </a:xfrm>
        </p:spPr>
        <p:txBody>
          <a:bodyPr>
            <a:noAutofit/>
          </a:bodyPr>
          <a:lstStyle/>
          <a:p>
            <a:r>
              <a:rPr lang="ru-RU" sz="3200" dirty="0"/>
              <a:t>Раунд </a:t>
            </a:r>
            <a:br>
              <a:rPr lang="ru-RU" sz="3200" dirty="0"/>
            </a:br>
            <a:r>
              <a:rPr lang="ru-RU" sz="3200" dirty="0"/>
              <a:t>«Исследователи и путешественники»       вопрос 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44" y="2179782"/>
            <a:ext cx="2432672" cy="3173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5344" y="5421745"/>
            <a:ext cx="287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Христофор Колумб</a:t>
            </a:r>
          </a:p>
        </p:txBody>
      </p:sp>
    </p:spTree>
    <p:extLst>
      <p:ext uri="{BB962C8B-B14F-4D97-AF65-F5344CB8AC3E}">
        <p14:creationId xmlns:p14="http://schemas.microsoft.com/office/powerpoint/2010/main" val="31972028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1999" y="2526747"/>
            <a:ext cx="4232563" cy="3447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Португальский мореплаватель эпохи Великих географических открытий. Командующий экспедицией, которая первая в истории прошла морским путём из Европы в Индию.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3636" y="661067"/>
            <a:ext cx="10571018" cy="1371600"/>
          </a:xfrm>
        </p:spPr>
        <p:txBody>
          <a:bodyPr>
            <a:noAutofit/>
          </a:bodyPr>
          <a:lstStyle/>
          <a:p>
            <a:r>
              <a:rPr lang="ru-RU" sz="3200" dirty="0"/>
              <a:t>Раунд </a:t>
            </a:r>
            <a:br>
              <a:rPr lang="ru-RU" sz="3200" dirty="0"/>
            </a:br>
            <a:r>
              <a:rPr lang="ru-RU" sz="3200" dirty="0"/>
              <a:t>«Исследователи и путешественники»       вопрос 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4582" y="5373597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400" dirty="0" err="1"/>
              <a:t>Васко</a:t>
            </a:r>
            <a:r>
              <a:rPr lang="ru-RU" sz="2400" dirty="0"/>
              <a:t> да Гама</a:t>
            </a:r>
          </a:p>
          <a:p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91" y="2112030"/>
            <a:ext cx="2429163" cy="318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58957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66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«РЕКОРДЫ»         вопрос 1</a:t>
            </a:r>
          </a:p>
        </p:txBody>
      </p:sp>
      <p:sp>
        <p:nvSpPr>
          <p:cNvPr id="7" name="Объект 3"/>
          <p:cNvSpPr>
            <a:spLocks noGrp="1"/>
          </p:cNvSpPr>
          <p:nvPr>
            <p:ph idx="1"/>
          </p:nvPr>
        </p:nvSpPr>
        <p:spPr>
          <a:xfrm>
            <a:off x="1066800" y="3519488"/>
            <a:ext cx="10058400" cy="2516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Евразия</a:t>
            </a:r>
          </a:p>
        </p:txBody>
      </p:sp>
    </p:spTree>
    <p:extLst>
      <p:ext uri="{BB962C8B-B14F-4D97-AF65-F5344CB8AC3E}">
        <p14:creationId xmlns:p14="http://schemas.microsoft.com/office/powerpoint/2010/main" val="325910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«РЕКОРДЫ»         вопрос 2</a:t>
            </a:r>
          </a:p>
        </p:txBody>
      </p:sp>
      <p:sp>
        <p:nvSpPr>
          <p:cNvPr id="7" name="Объект 3"/>
          <p:cNvSpPr>
            <a:spLocks noGrp="1"/>
          </p:cNvSpPr>
          <p:nvPr>
            <p:ph idx="1"/>
          </p:nvPr>
        </p:nvSpPr>
        <p:spPr>
          <a:xfrm>
            <a:off x="1066800" y="3519488"/>
            <a:ext cx="10058400" cy="2516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Африка</a:t>
            </a:r>
          </a:p>
        </p:txBody>
      </p:sp>
    </p:spTree>
    <p:extLst>
      <p:ext uri="{BB962C8B-B14F-4D97-AF65-F5344CB8AC3E}">
        <p14:creationId xmlns:p14="http://schemas.microsoft.com/office/powerpoint/2010/main" val="208923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/>
              <a:t>Раунд «РЕКОРДЫ»         вопрос 3</a:t>
            </a:r>
          </a:p>
        </p:txBody>
      </p:sp>
      <p:sp>
        <p:nvSpPr>
          <p:cNvPr id="7" name="Объект 3"/>
          <p:cNvSpPr>
            <a:spLocks noGrp="1"/>
          </p:cNvSpPr>
          <p:nvPr>
            <p:ph idx="1"/>
          </p:nvPr>
        </p:nvSpPr>
        <p:spPr>
          <a:xfrm>
            <a:off x="1066800" y="3519488"/>
            <a:ext cx="10058400" cy="2516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Австралия</a:t>
            </a:r>
          </a:p>
        </p:txBody>
      </p:sp>
    </p:spTree>
    <p:extLst>
      <p:ext uri="{BB962C8B-B14F-4D97-AF65-F5344CB8AC3E}">
        <p14:creationId xmlns:p14="http://schemas.microsoft.com/office/powerpoint/2010/main" val="1904730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/>
              <a:t>Раунд «РЕКОРДЫ»         вопрос 4</a:t>
            </a:r>
          </a:p>
        </p:txBody>
      </p:sp>
      <p:sp>
        <p:nvSpPr>
          <p:cNvPr id="7" name="Объект 3"/>
          <p:cNvSpPr>
            <a:spLocks noGrp="1"/>
          </p:cNvSpPr>
          <p:nvPr>
            <p:ph idx="1"/>
          </p:nvPr>
        </p:nvSpPr>
        <p:spPr>
          <a:xfrm>
            <a:off x="1066800" y="3519488"/>
            <a:ext cx="10058400" cy="2516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Антарктида</a:t>
            </a:r>
          </a:p>
        </p:txBody>
      </p:sp>
    </p:spTree>
    <p:extLst>
      <p:ext uri="{BB962C8B-B14F-4D97-AF65-F5344CB8AC3E}">
        <p14:creationId xmlns:p14="http://schemas.microsoft.com/office/powerpoint/2010/main" val="189860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«РЕКОРДЫ»         вопрос 5</a:t>
            </a:r>
          </a:p>
        </p:txBody>
      </p:sp>
      <p:sp>
        <p:nvSpPr>
          <p:cNvPr id="7" name="Объект 3"/>
          <p:cNvSpPr>
            <a:spLocks noGrp="1"/>
          </p:cNvSpPr>
          <p:nvPr>
            <p:ph idx="1"/>
          </p:nvPr>
        </p:nvSpPr>
        <p:spPr>
          <a:xfrm>
            <a:off x="1066800" y="3519488"/>
            <a:ext cx="10058400" cy="2516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Австралия</a:t>
            </a:r>
          </a:p>
        </p:txBody>
      </p:sp>
    </p:spTree>
    <p:extLst>
      <p:ext uri="{BB962C8B-B14F-4D97-AF65-F5344CB8AC3E}">
        <p14:creationId xmlns:p14="http://schemas.microsoft.com/office/powerpoint/2010/main" val="994126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«РЕКОРДЫ»         вопрос 6</a:t>
            </a:r>
          </a:p>
        </p:txBody>
      </p:sp>
      <p:sp>
        <p:nvSpPr>
          <p:cNvPr id="7" name="Объект 3"/>
          <p:cNvSpPr>
            <a:spLocks noGrp="1"/>
          </p:cNvSpPr>
          <p:nvPr>
            <p:ph idx="1"/>
          </p:nvPr>
        </p:nvSpPr>
        <p:spPr>
          <a:xfrm>
            <a:off x="1066800" y="3519488"/>
            <a:ext cx="10058400" cy="2516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Евразия</a:t>
            </a:r>
          </a:p>
        </p:txBody>
      </p:sp>
    </p:spTree>
    <p:extLst>
      <p:ext uri="{BB962C8B-B14F-4D97-AF65-F5344CB8AC3E}">
        <p14:creationId xmlns:p14="http://schemas.microsoft.com/office/powerpoint/2010/main" val="2738143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6800" y="3519054"/>
            <a:ext cx="10058400" cy="2515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Азия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«РЕКОРДЫ»         вопрос 7</a:t>
            </a:r>
          </a:p>
        </p:txBody>
      </p:sp>
    </p:spTree>
    <p:extLst>
      <p:ext uri="{BB962C8B-B14F-4D97-AF65-F5344CB8AC3E}">
        <p14:creationId xmlns:p14="http://schemas.microsoft.com/office/powerpoint/2010/main" val="266621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6800" y="3519054"/>
            <a:ext cx="10058400" cy="2515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Евразия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«РЕКОРДЫ»         вопрос 8</a:t>
            </a:r>
          </a:p>
        </p:txBody>
      </p:sp>
    </p:spTree>
    <p:extLst>
      <p:ext uri="{BB962C8B-B14F-4D97-AF65-F5344CB8AC3E}">
        <p14:creationId xmlns:p14="http://schemas.microsoft.com/office/powerpoint/2010/main" val="111224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«РЕКОРДЫ»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4120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Раунд «ЖИВОТНЫЙ И РАСТЕНИЯ»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Определите эндемиками каких </a:t>
            </a:r>
            <a:r>
              <a:rPr lang="ru-RU" sz="2800" u="sng" dirty="0"/>
              <a:t>материков</a:t>
            </a:r>
            <a:r>
              <a:rPr lang="ru-RU" sz="2800" dirty="0"/>
              <a:t> являются следующие растения и животные</a:t>
            </a:r>
          </a:p>
        </p:txBody>
      </p:sp>
    </p:spTree>
    <p:extLst>
      <p:ext uri="{BB962C8B-B14F-4D97-AF65-F5344CB8AC3E}">
        <p14:creationId xmlns:p14="http://schemas.microsoft.com/office/powerpoint/2010/main" val="3925050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825624"/>
            <a:ext cx="5577348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49" y="1825624"/>
            <a:ext cx="3368473" cy="429662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«ЖИВОТНЫЙ И РАСТЕНИЯ»            вопрос 1</a:t>
            </a:r>
          </a:p>
        </p:txBody>
      </p:sp>
    </p:spTree>
    <p:extLst>
      <p:ext uri="{BB962C8B-B14F-4D97-AF65-F5344CB8AC3E}">
        <p14:creationId xmlns:p14="http://schemas.microsoft.com/office/powerpoint/2010/main" val="1613082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Раунд «ЖИВОТНЫЙ И РАСТЕНИЯ»            вопрос 2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12" y="2103438"/>
            <a:ext cx="7190376" cy="3932237"/>
          </a:xfrm>
        </p:spPr>
      </p:pic>
    </p:spTree>
    <p:extLst>
      <p:ext uri="{BB962C8B-B14F-4D97-AF65-F5344CB8AC3E}">
        <p14:creationId xmlns:p14="http://schemas.microsoft.com/office/powerpoint/2010/main" val="1613082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52" y="2103438"/>
            <a:ext cx="5902695" cy="393223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«ЖИВОТНЫЙ И РАСТЕНИЯ»            вопрос 3</a:t>
            </a:r>
          </a:p>
        </p:txBody>
      </p:sp>
    </p:spTree>
    <p:extLst>
      <p:ext uri="{BB962C8B-B14F-4D97-AF65-F5344CB8AC3E}">
        <p14:creationId xmlns:p14="http://schemas.microsoft.com/office/powerpoint/2010/main" val="1613082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62" y="2103438"/>
            <a:ext cx="5895476" cy="393223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«ЖИВОТНЫЙ И РАСТЕНИЯ»            вопрос 4</a:t>
            </a:r>
          </a:p>
        </p:txBody>
      </p:sp>
    </p:spTree>
    <p:extLst>
      <p:ext uri="{BB962C8B-B14F-4D97-AF65-F5344CB8AC3E}">
        <p14:creationId xmlns:p14="http://schemas.microsoft.com/office/powerpoint/2010/main" val="1613082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27" y="2103438"/>
            <a:ext cx="6988146" cy="393223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«ЖИВОТНЫЙ И РАСТЕНИЯ»            вопрос 5</a:t>
            </a:r>
          </a:p>
        </p:txBody>
      </p:sp>
    </p:spTree>
    <p:extLst>
      <p:ext uri="{BB962C8B-B14F-4D97-AF65-F5344CB8AC3E}">
        <p14:creationId xmlns:p14="http://schemas.microsoft.com/office/powerpoint/2010/main" val="1613082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1" y="2152085"/>
            <a:ext cx="5450128" cy="408759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«ЖИВОТНЫЙ И РАСТЕНИЯ»            вопрос 6</a:t>
            </a:r>
          </a:p>
        </p:txBody>
      </p:sp>
    </p:spTree>
    <p:extLst>
      <p:ext uri="{BB962C8B-B14F-4D97-AF65-F5344CB8AC3E}">
        <p14:creationId xmlns:p14="http://schemas.microsoft.com/office/powerpoint/2010/main" val="1613082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20" y="2103438"/>
            <a:ext cx="5916560" cy="393223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«ЖИВОТНЫЙ И РАСТЕНИЯ»            вопрос 7</a:t>
            </a:r>
          </a:p>
        </p:txBody>
      </p:sp>
    </p:spTree>
    <p:extLst>
      <p:ext uri="{BB962C8B-B14F-4D97-AF65-F5344CB8AC3E}">
        <p14:creationId xmlns:p14="http://schemas.microsoft.com/office/powerpoint/2010/main" val="1613082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10" y="2103438"/>
            <a:ext cx="6291579" cy="393223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«ЖИВОТНЫЙ И РАСТЕНИЯ»            вопрос 8</a:t>
            </a:r>
          </a:p>
        </p:txBody>
      </p:sp>
    </p:spTree>
    <p:extLst>
      <p:ext uri="{BB962C8B-B14F-4D97-AF65-F5344CB8AC3E}">
        <p14:creationId xmlns:p14="http://schemas.microsoft.com/office/powerpoint/2010/main" val="1613082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58957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6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«РЕКОРДЫ»         вопрос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3029526"/>
            <a:ext cx="10058400" cy="3005513"/>
          </a:xfrm>
        </p:spPr>
        <p:txBody>
          <a:bodyPr>
            <a:normAutofit/>
          </a:bodyPr>
          <a:lstStyle/>
          <a:p>
            <a:r>
              <a:rPr lang="ru-RU" sz="2800" dirty="0"/>
              <a:t>САМЫЙ БОЛЬШОЙ МАТЕРИК?</a:t>
            </a:r>
          </a:p>
        </p:txBody>
      </p:sp>
    </p:spTree>
    <p:extLst>
      <p:ext uri="{BB962C8B-B14F-4D97-AF65-F5344CB8AC3E}">
        <p14:creationId xmlns:p14="http://schemas.microsoft.com/office/powerpoint/2010/main" val="2749641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690" y="2211043"/>
            <a:ext cx="2743246" cy="349912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«ЖИВОТНЫЙ И РАСТЕНИЯ»            вопрос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6691" y="2660073"/>
            <a:ext cx="7564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Северная Америка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07054" y="5705912"/>
            <a:ext cx="192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Секвойя</a:t>
            </a:r>
          </a:p>
        </p:txBody>
      </p:sp>
    </p:spTree>
    <p:extLst>
      <p:ext uri="{BB962C8B-B14F-4D97-AF65-F5344CB8AC3E}">
        <p14:creationId xmlns:p14="http://schemas.microsoft.com/office/powerpoint/2010/main" val="933944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Раунд «ЖИВОТНЫЙ И РАСТЕНИЯ»            вопрос 2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38" y="2576945"/>
            <a:ext cx="3892467" cy="2128693"/>
          </a:xfrm>
        </p:spPr>
      </p:pic>
      <p:sp>
        <p:nvSpPr>
          <p:cNvPr id="4" name="TextBox 3"/>
          <p:cNvSpPr txBox="1"/>
          <p:nvPr/>
        </p:nvSpPr>
        <p:spPr>
          <a:xfrm>
            <a:off x="1616364" y="2706255"/>
            <a:ext cx="352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Африка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8619" y="4705638"/>
            <a:ext cx="273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Африканский страус</a:t>
            </a:r>
          </a:p>
        </p:txBody>
      </p:sp>
    </p:spTree>
    <p:extLst>
      <p:ext uri="{BB962C8B-B14F-4D97-AF65-F5344CB8AC3E}">
        <p14:creationId xmlns:p14="http://schemas.microsoft.com/office/powerpoint/2010/main" val="44865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09" y="2546114"/>
            <a:ext cx="4087420" cy="2722943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«ЖИВОТНЫЙ И РАСТЕНИЯ»            вопрос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618" y="2706255"/>
            <a:ext cx="590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Южная Америка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19490" y="5269057"/>
            <a:ext cx="192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Анаконда</a:t>
            </a:r>
          </a:p>
        </p:txBody>
      </p:sp>
    </p:spTree>
    <p:extLst>
      <p:ext uri="{BB962C8B-B14F-4D97-AF65-F5344CB8AC3E}">
        <p14:creationId xmlns:p14="http://schemas.microsoft.com/office/powerpoint/2010/main" val="1402793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39" y="2521528"/>
            <a:ext cx="3842326" cy="256280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«ЖИВОТНЫЙ И РАСТЕНИЯ»            вопрос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6364" y="2706255"/>
            <a:ext cx="352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Австралия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3883" y="5084330"/>
            <a:ext cx="192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Ехидна</a:t>
            </a:r>
          </a:p>
        </p:txBody>
      </p:sp>
    </p:spTree>
    <p:extLst>
      <p:ext uri="{BB962C8B-B14F-4D97-AF65-F5344CB8AC3E}">
        <p14:creationId xmlns:p14="http://schemas.microsoft.com/office/powerpoint/2010/main" val="3278619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40" y="2595418"/>
            <a:ext cx="4144106" cy="2331893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«ЖИВОТНЫЙ И РАСТЕНИЯ»            вопрос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6364" y="2706255"/>
            <a:ext cx="352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Африка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66909" y="4927311"/>
            <a:ext cx="192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Горная зебра</a:t>
            </a:r>
          </a:p>
        </p:txBody>
      </p:sp>
    </p:spTree>
    <p:extLst>
      <p:ext uri="{BB962C8B-B14F-4D97-AF65-F5344CB8AC3E}">
        <p14:creationId xmlns:p14="http://schemas.microsoft.com/office/powerpoint/2010/main" val="3908806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3" y="2207490"/>
            <a:ext cx="3528981" cy="264673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«ЖИВОТНЫЙ И РАСТЕНИЯ»            вопрос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6364" y="2706255"/>
            <a:ext cx="352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Евразия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07054" y="4948530"/>
            <a:ext cx="192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Сакура</a:t>
            </a:r>
          </a:p>
        </p:txBody>
      </p:sp>
    </p:spTree>
    <p:extLst>
      <p:ext uri="{BB962C8B-B14F-4D97-AF65-F5344CB8AC3E}">
        <p14:creationId xmlns:p14="http://schemas.microsoft.com/office/powerpoint/2010/main" val="3542541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21392"/>
            <a:ext cx="3965043" cy="2635229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«ЖИВОТНЫЙ И РАСТЕНИЯ»            вопрос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6364" y="2706255"/>
            <a:ext cx="352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Евразия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3163" y="5279153"/>
            <a:ext cx="192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Малая панда</a:t>
            </a:r>
          </a:p>
        </p:txBody>
      </p:sp>
    </p:spTree>
    <p:extLst>
      <p:ext uri="{BB962C8B-B14F-4D97-AF65-F5344CB8AC3E}">
        <p14:creationId xmlns:p14="http://schemas.microsoft.com/office/powerpoint/2010/main" val="609536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10" y="2567709"/>
            <a:ext cx="4263043" cy="266440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«ЖИВОТНЫЙ И РАСТЕНИЯ»            вопрос 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6364" y="2706255"/>
            <a:ext cx="352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Австралия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5491" y="5281955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Тасманский дьявол</a:t>
            </a:r>
          </a:p>
        </p:txBody>
      </p:sp>
    </p:spTree>
    <p:extLst>
      <p:ext uri="{BB962C8B-B14F-4D97-AF65-F5344CB8AC3E}">
        <p14:creationId xmlns:p14="http://schemas.microsoft.com/office/powerpoint/2010/main" val="1604571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«Острова»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129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«Острова»          вопрос 1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6"/>
          <a:stretch/>
        </p:blipFill>
        <p:spPr>
          <a:xfrm>
            <a:off x="3803745" y="2014194"/>
            <a:ext cx="4208198" cy="4078056"/>
          </a:xfrm>
        </p:spPr>
      </p:pic>
    </p:spTree>
    <p:extLst>
      <p:ext uri="{BB962C8B-B14F-4D97-AF65-F5344CB8AC3E}">
        <p14:creationId xmlns:p14="http://schemas.microsoft.com/office/powerpoint/2010/main" val="336381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6800" y="3389744"/>
            <a:ext cx="10058400" cy="2645295"/>
          </a:xfrm>
        </p:spPr>
        <p:txBody>
          <a:bodyPr>
            <a:normAutofit/>
          </a:bodyPr>
          <a:lstStyle/>
          <a:p>
            <a:r>
              <a:rPr lang="ru-RU" sz="2800" dirty="0"/>
              <a:t>САМЫЙ ЖАРКИЙ МАТЕРИК?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19200" y="7949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Раунд «РЕКОРДЫ»         вопрос 2</a:t>
            </a:r>
          </a:p>
        </p:txBody>
      </p:sp>
    </p:spTree>
    <p:extLst>
      <p:ext uri="{BB962C8B-B14F-4D97-AF65-F5344CB8AC3E}">
        <p14:creationId xmlns:p14="http://schemas.microsoft.com/office/powerpoint/2010/main" val="3925050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>
          <a:xfrm>
            <a:off x="3927864" y="2014194"/>
            <a:ext cx="4336271" cy="418110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«Острова»          вопрос 2</a:t>
            </a:r>
          </a:p>
        </p:txBody>
      </p:sp>
    </p:spTree>
    <p:extLst>
      <p:ext uri="{BB962C8B-B14F-4D97-AF65-F5344CB8AC3E}">
        <p14:creationId xmlns:p14="http://schemas.microsoft.com/office/powerpoint/2010/main" val="1070574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15" y="1856509"/>
            <a:ext cx="2383218" cy="446126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«Острова»          вопрос 3</a:t>
            </a:r>
          </a:p>
        </p:txBody>
      </p:sp>
    </p:spTree>
    <p:extLst>
      <p:ext uri="{BB962C8B-B14F-4D97-AF65-F5344CB8AC3E}">
        <p14:creationId xmlns:p14="http://schemas.microsoft.com/office/powerpoint/2010/main" val="3479891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6" b="31193"/>
          <a:stretch/>
        </p:blipFill>
        <p:spPr>
          <a:xfrm>
            <a:off x="2576336" y="2268027"/>
            <a:ext cx="7039327" cy="371427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/>
              <a:t>Раунд «Острова»          вопрос 4</a:t>
            </a:r>
          </a:p>
        </p:txBody>
      </p:sp>
    </p:spTree>
    <p:extLst>
      <p:ext uri="{BB962C8B-B14F-4D97-AF65-F5344CB8AC3E}">
        <p14:creationId xmlns:p14="http://schemas.microsoft.com/office/powerpoint/2010/main" val="252908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0"/>
          <a:stretch/>
        </p:blipFill>
        <p:spPr>
          <a:xfrm>
            <a:off x="3768708" y="1939636"/>
            <a:ext cx="4654584" cy="432046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/>
              <a:t>Раунд «Острова»          вопрос 5</a:t>
            </a:r>
          </a:p>
        </p:txBody>
      </p:sp>
    </p:spTree>
    <p:extLst>
      <p:ext uri="{BB962C8B-B14F-4D97-AF65-F5344CB8AC3E}">
        <p14:creationId xmlns:p14="http://schemas.microsoft.com/office/powerpoint/2010/main" val="1208959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6"/>
          <a:stretch/>
        </p:blipFill>
        <p:spPr>
          <a:xfrm>
            <a:off x="4395870" y="2096655"/>
            <a:ext cx="3292399" cy="414665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«Острова»          вопрос 6</a:t>
            </a:r>
          </a:p>
        </p:txBody>
      </p:sp>
    </p:spTree>
    <p:extLst>
      <p:ext uri="{BB962C8B-B14F-4D97-AF65-F5344CB8AC3E}">
        <p14:creationId xmlns:p14="http://schemas.microsoft.com/office/powerpoint/2010/main" val="2288038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>
          <a:xfrm>
            <a:off x="4005081" y="2207491"/>
            <a:ext cx="3934174" cy="379339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«Острова»          вопрос 7</a:t>
            </a:r>
          </a:p>
        </p:txBody>
      </p:sp>
    </p:spTree>
    <p:extLst>
      <p:ext uri="{BB962C8B-B14F-4D97-AF65-F5344CB8AC3E}">
        <p14:creationId xmlns:p14="http://schemas.microsoft.com/office/powerpoint/2010/main" val="1168223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"/>
          <a:stretch/>
        </p:blipFill>
        <p:spPr>
          <a:xfrm>
            <a:off x="3871002" y="2014194"/>
            <a:ext cx="4449996" cy="429796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/>
              <a:t>Раунд «Острова»          вопрос 8</a:t>
            </a:r>
          </a:p>
        </p:txBody>
      </p:sp>
    </p:spTree>
    <p:extLst>
      <p:ext uri="{BB962C8B-B14F-4D97-AF65-F5344CB8AC3E}">
        <p14:creationId xmlns:p14="http://schemas.microsoft.com/office/powerpoint/2010/main" val="1238471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58957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9332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«Острова»          вопрос 1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6"/>
          <a:stretch/>
        </p:blipFill>
        <p:spPr>
          <a:xfrm>
            <a:off x="6530108" y="2130315"/>
            <a:ext cx="4208198" cy="4078056"/>
          </a:xfrm>
        </p:spPr>
      </p:pic>
      <p:sp>
        <p:nvSpPr>
          <p:cNvPr id="3" name="TextBox 2"/>
          <p:cNvSpPr txBox="1"/>
          <p:nvPr/>
        </p:nvSpPr>
        <p:spPr>
          <a:xfrm>
            <a:off x="1191491" y="3149600"/>
            <a:ext cx="500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Японские острова</a:t>
            </a:r>
          </a:p>
        </p:txBody>
      </p:sp>
    </p:spTree>
    <p:extLst>
      <p:ext uri="{BB962C8B-B14F-4D97-AF65-F5344CB8AC3E}">
        <p14:creationId xmlns:p14="http://schemas.microsoft.com/office/powerpoint/2010/main" val="31946313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>
          <a:xfrm>
            <a:off x="6273900" y="2014194"/>
            <a:ext cx="4336271" cy="418110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«Острова»          вопрос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1491" y="3149600"/>
            <a:ext cx="500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о. Шри-Ланка</a:t>
            </a:r>
          </a:p>
        </p:txBody>
      </p:sp>
    </p:spTree>
    <p:extLst>
      <p:ext uri="{BB962C8B-B14F-4D97-AF65-F5344CB8AC3E}">
        <p14:creationId xmlns:p14="http://schemas.microsoft.com/office/powerpoint/2010/main" val="309968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6800" y="3306618"/>
            <a:ext cx="10058400" cy="2728421"/>
          </a:xfrm>
        </p:spPr>
        <p:txBody>
          <a:bodyPr>
            <a:normAutofit/>
          </a:bodyPr>
          <a:lstStyle/>
          <a:p>
            <a:r>
              <a:rPr lang="ru-RU" sz="2800" dirty="0"/>
              <a:t>САМЫЙ СУХОЙ МАТЕРИК?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9200" y="7949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Раунд «РЕКОРДЫ»         вопрос 3</a:t>
            </a:r>
          </a:p>
        </p:txBody>
      </p:sp>
    </p:spTree>
    <p:extLst>
      <p:ext uri="{BB962C8B-B14F-4D97-AF65-F5344CB8AC3E}">
        <p14:creationId xmlns:p14="http://schemas.microsoft.com/office/powerpoint/2010/main" val="3925050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24" y="1828800"/>
            <a:ext cx="2383218" cy="446126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«Острова»          вопрос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1491" y="3149600"/>
            <a:ext cx="500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о. Мадагаскар</a:t>
            </a:r>
          </a:p>
        </p:txBody>
      </p:sp>
    </p:spTree>
    <p:extLst>
      <p:ext uri="{BB962C8B-B14F-4D97-AF65-F5344CB8AC3E}">
        <p14:creationId xmlns:p14="http://schemas.microsoft.com/office/powerpoint/2010/main" val="4106630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6" b="31193"/>
          <a:stretch/>
        </p:blipFill>
        <p:spPr>
          <a:xfrm>
            <a:off x="5338618" y="2430108"/>
            <a:ext cx="6031954" cy="318273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/>
              <a:t>Раунд «Острова»          вопрос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1491" y="3149600"/>
            <a:ext cx="500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о. Куба</a:t>
            </a:r>
          </a:p>
        </p:txBody>
      </p:sp>
    </p:spTree>
    <p:extLst>
      <p:ext uri="{BB962C8B-B14F-4D97-AF65-F5344CB8AC3E}">
        <p14:creationId xmlns:p14="http://schemas.microsoft.com/office/powerpoint/2010/main" val="9258789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0"/>
          <a:stretch/>
        </p:blipFill>
        <p:spPr>
          <a:xfrm>
            <a:off x="6470616" y="1884218"/>
            <a:ext cx="4654584" cy="432046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/>
              <a:t>Раунд «Острова»          вопрос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1491" y="3149600"/>
            <a:ext cx="500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о. Кипр</a:t>
            </a:r>
          </a:p>
        </p:txBody>
      </p:sp>
    </p:spTree>
    <p:extLst>
      <p:ext uri="{BB962C8B-B14F-4D97-AF65-F5344CB8AC3E}">
        <p14:creationId xmlns:p14="http://schemas.microsoft.com/office/powerpoint/2010/main" val="945717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6"/>
          <a:stretch/>
        </p:blipFill>
        <p:spPr>
          <a:xfrm>
            <a:off x="6880452" y="2014194"/>
            <a:ext cx="3292399" cy="414665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«Острова»          вопрос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1491" y="3149600"/>
            <a:ext cx="500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о. Тасмания</a:t>
            </a:r>
          </a:p>
        </p:txBody>
      </p:sp>
    </p:spTree>
    <p:extLst>
      <p:ext uri="{BB962C8B-B14F-4D97-AF65-F5344CB8AC3E}">
        <p14:creationId xmlns:p14="http://schemas.microsoft.com/office/powerpoint/2010/main" val="2372910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>
          <a:xfrm>
            <a:off x="6655917" y="2014194"/>
            <a:ext cx="3934174" cy="379339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«Острова»          вопрос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1491" y="3149600"/>
            <a:ext cx="500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о. Гренландия</a:t>
            </a:r>
          </a:p>
        </p:txBody>
      </p:sp>
    </p:spTree>
    <p:extLst>
      <p:ext uri="{BB962C8B-B14F-4D97-AF65-F5344CB8AC3E}">
        <p14:creationId xmlns:p14="http://schemas.microsoft.com/office/powerpoint/2010/main" val="660931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"/>
          <a:stretch/>
        </p:blipFill>
        <p:spPr>
          <a:xfrm>
            <a:off x="6346347" y="2014194"/>
            <a:ext cx="4449996" cy="429796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/>
              <a:t>Раунд «Острова»          вопрос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1491" y="3149600"/>
            <a:ext cx="500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о. Великобритания</a:t>
            </a:r>
          </a:p>
        </p:txBody>
      </p:sp>
    </p:spTree>
    <p:extLst>
      <p:ext uri="{BB962C8B-B14F-4D97-AF65-F5344CB8AC3E}">
        <p14:creationId xmlns:p14="http://schemas.microsoft.com/office/powerpoint/2010/main" val="40930025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Раунд «Достопримечательности мира»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Определите в каких городах (или их окрестностях) расположены следующие достопримечательности мира </a:t>
            </a:r>
          </a:p>
        </p:txBody>
      </p:sp>
    </p:spTree>
    <p:extLst>
      <p:ext uri="{BB962C8B-B14F-4D97-AF65-F5344CB8AC3E}">
        <p14:creationId xmlns:p14="http://schemas.microsoft.com/office/powerpoint/2010/main" val="24278207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291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            вопрос 1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6"/>
          <a:stretch/>
        </p:blipFill>
        <p:spPr>
          <a:xfrm>
            <a:off x="2671815" y="2291285"/>
            <a:ext cx="6848369" cy="3075043"/>
          </a:xfrm>
        </p:spPr>
      </p:pic>
    </p:spTree>
    <p:extLst>
      <p:ext uri="{BB962C8B-B14F-4D97-AF65-F5344CB8AC3E}">
        <p14:creationId xmlns:p14="http://schemas.microsoft.com/office/powerpoint/2010/main" val="10311449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            вопрос 2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74" y="2595418"/>
            <a:ext cx="5961252" cy="2831595"/>
          </a:xfrm>
        </p:spPr>
      </p:pic>
    </p:spTree>
    <p:extLst>
      <p:ext uri="{BB962C8B-B14F-4D97-AF65-F5344CB8AC3E}">
        <p14:creationId xmlns:p14="http://schemas.microsoft.com/office/powerpoint/2010/main" val="426656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6800" y="3205018"/>
            <a:ext cx="10058400" cy="2830022"/>
          </a:xfrm>
        </p:spPr>
        <p:txBody>
          <a:bodyPr>
            <a:normAutofit/>
          </a:bodyPr>
          <a:lstStyle/>
          <a:p>
            <a:r>
              <a:rPr lang="ru-RU" sz="2800" dirty="0"/>
              <a:t>САМЫЙ ХОЛОДНЫЙ МАТЕРИК?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/>
              <a:t>Раунд «РЕКОРДЫ»         вопрос 4</a:t>
            </a:r>
          </a:p>
        </p:txBody>
      </p:sp>
    </p:spTree>
    <p:extLst>
      <p:ext uri="{BB962C8B-B14F-4D97-AF65-F5344CB8AC3E}">
        <p14:creationId xmlns:p14="http://schemas.microsoft.com/office/powerpoint/2010/main" val="39250503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            вопрос 3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01" y="2667219"/>
            <a:ext cx="5271798" cy="2972230"/>
          </a:xfrm>
        </p:spPr>
      </p:pic>
    </p:spTree>
    <p:extLst>
      <p:ext uri="{BB962C8B-B14F-4D97-AF65-F5344CB8AC3E}">
        <p14:creationId xmlns:p14="http://schemas.microsoft.com/office/powerpoint/2010/main" val="8295375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            вопрос 4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5" b="8186"/>
          <a:stretch/>
        </p:blipFill>
        <p:spPr>
          <a:xfrm>
            <a:off x="3426691" y="2900217"/>
            <a:ext cx="5190836" cy="1902690"/>
          </a:xfrm>
        </p:spPr>
      </p:pic>
      <p:sp>
        <p:nvSpPr>
          <p:cNvPr id="5" name="Прямоугольник 4"/>
          <p:cNvSpPr/>
          <p:nvPr/>
        </p:nvSpPr>
        <p:spPr>
          <a:xfrm>
            <a:off x="7185890" y="4276435"/>
            <a:ext cx="1108363" cy="2955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4,5,3,2,1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71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            вопрос 5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54" y="2565726"/>
            <a:ext cx="4442691" cy="2982725"/>
          </a:xfrm>
        </p:spPr>
      </p:pic>
    </p:spTree>
    <p:extLst>
      <p:ext uri="{BB962C8B-B14F-4D97-AF65-F5344CB8AC3E}">
        <p14:creationId xmlns:p14="http://schemas.microsoft.com/office/powerpoint/2010/main" val="5002577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            вопрос 6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6" y="2380597"/>
            <a:ext cx="3685308" cy="3168365"/>
          </a:xfrm>
        </p:spPr>
      </p:pic>
    </p:spTree>
    <p:extLst>
      <p:ext uri="{BB962C8B-B14F-4D97-AF65-F5344CB8AC3E}">
        <p14:creationId xmlns:p14="http://schemas.microsoft.com/office/powerpoint/2010/main" val="1917163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            вопрос 7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9"/>
          <a:stretch/>
        </p:blipFill>
        <p:spPr>
          <a:xfrm>
            <a:off x="3131127" y="2388540"/>
            <a:ext cx="5661894" cy="2571388"/>
          </a:xfrm>
        </p:spPr>
      </p:pic>
    </p:spTree>
    <p:extLst>
      <p:ext uri="{BB962C8B-B14F-4D97-AF65-F5344CB8AC3E}">
        <p14:creationId xmlns:p14="http://schemas.microsoft.com/office/powerpoint/2010/main" val="11149761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            вопрос 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983344"/>
            <a:ext cx="10058400" cy="3051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Объедините одним общим термином все ребусы</a:t>
            </a:r>
          </a:p>
        </p:txBody>
      </p:sp>
    </p:spTree>
    <p:extLst>
      <p:ext uri="{BB962C8B-B14F-4D97-AF65-F5344CB8AC3E}">
        <p14:creationId xmlns:p14="http://schemas.microsoft.com/office/powerpoint/2010/main" val="9727015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58957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3025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            вопрос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2733" y="3249786"/>
            <a:ext cx="361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Алтай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9"/>
          <a:stretch/>
        </p:blipFill>
        <p:spPr>
          <a:xfrm>
            <a:off x="5126179" y="2290621"/>
            <a:ext cx="5820788" cy="2623125"/>
          </a:xfrm>
        </p:spPr>
      </p:pic>
    </p:spTree>
    <p:extLst>
      <p:ext uri="{BB962C8B-B14F-4D97-AF65-F5344CB8AC3E}">
        <p14:creationId xmlns:p14="http://schemas.microsoft.com/office/powerpoint/2010/main" val="12288067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            вопрос 2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65" y="2410690"/>
            <a:ext cx="5961252" cy="2831595"/>
          </a:xfrm>
        </p:spPr>
      </p:pic>
      <p:sp>
        <p:nvSpPr>
          <p:cNvPr id="5" name="TextBox 4"/>
          <p:cNvSpPr txBox="1"/>
          <p:nvPr/>
        </p:nvSpPr>
        <p:spPr>
          <a:xfrm>
            <a:off x="1782733" y="3249786"/>
            <a:ext cx="361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Кавказ</a:t>
            </a:r>
          </a:p>
        </p:txBody>
      </p:sp>
    </p:spTree>
    <p:extLst>
      <p:ext uri="{BB962C8B-B14F-4D97-AF65-F5344CB8AC3E}">
        <p14:creationId xmlns:p14="http://schemas.microsoft.com/office/powerpoint/2010/main" val="12167108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            вопрос 3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47" y="2454783"/>
            <a:ext cx="5271798" cy="2972230"/>
          </a:xfrm>
        </p:spPr>
      </p:pic>
      <p:sp>
        <p:nvSpPr>
          <p:cNvPr id="5" name="TextBox 4"/>
          <p:cNvSpPr txBox="1"/>
          <p:nvPr/>
        </p:nvSpPr>
        <p:spPr>
          <a:xfrm>
            <a:off x="1256261" y="3286732"/>
            <a:ext cx="361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Гималаи</a:t>
            </a:r>
          </a:p>
        </p:txBody>
      </p:sp>
    </p:spTree>
    <p:extLst>
      <p:ext uri="{BB962C8B-B14F-4D97-AF65-F5344CB8AC3E}">
        <p14:creationId xmlns:p14="http://schemas.microsoft.com/office/powerpoint/2010/main" val="312120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6800" y="3260436"/>
            <a:ext cx="10058400" cy="2774604"/>
          </a:xfrm>
        </p:spPr>
        <p:txBody>
          <a:bodyPr>
            <a:normAutofit/>
          </a:bodyPr>
          <a:lstStyle/>
          <a:p>
            <a:r>
              <a:rPr lang="ru-RU" sz="2800" dirty="0"/>
              <a:t>САМЫЙ МАЛЕНЬКИЙ МАТЕРИК?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«РЕКОРДЫ»         вопрос 5</a:t>
            </a:r>
          </a:p>
        </p:txBody>
      </p:sp>
    </p:spTree>
    <p:extLst>
      <p:ext uri="{BB962C8B-B14F-4D97-AF65-F5344CB8AC3E}">
        <p14:creationId xmlns:p14="http://schemas.microsoft.com/office/powerpoint/2010/main" val="39250503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            вопрос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2733" y="3249786"/>
            <a:ext cx="361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Атлас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5" b="8186"/>
          <a:stretch/>
        </p:blipFill>
        <p:spPr>
          <a:xfrm>
            <a:off x="5144655" y="2854036"/>
            <a:ext cx="5190836" cy="19026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03854" y="4230254"/>
            <a:ext cx="1108363" cy="2955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4,5,3,2,1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3769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            вопрос 5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8017"/>
            <a:ext cx="4442691" cy="2982725"/>
          </a:xfrm>
        </p:spPr>
      </p:pic>
      <p:sp>
        <p:nvSpPr>
          <p:cNvPr id="5" name="TextBox 4"/>
          <p:cNvSpPr txBox="1"/>
          <p:nvPr/>
        </p:nvSpPr>
        <p:spPr>
          <a:xfrm>
            <a:off x="1782733" y="3249786"/>
            <a:ext cx="361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Аппалачи </a:t>
            </a:r>
          </a:p>
        </p:txBody>
      </p:sp>
    </p:spTree>
    <p:extLst>
      <p:ext uri="{BB962C8B-B14F-4D97-AF65-F5344CB8AC3E}">
        <p14:creationId xmlns:p14="http://schemas.microsoft.com/office/powerpoint/2010/main" val="9383913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            вопрос 6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5" y="2482197"/>
            <a:ext cx="3685308" cy="3168365"/>
          </a:xfrm>
        </p:spPr>
      </p:pic>
      <p:sp>
        <p:nvSpPr>
          <p:cNvPr id="5" name="TextBox 4"/>
          <p:cNvSpPr txBox="1"/>
          <p:nvPr/>
        </p:nvSpPr>
        <p:spPr>
          <a:xfrm>
            <a:off x="1782733" y="3249786"/>
            <a:ext cx="361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Анды</a:t>
            </a:r>
          </a:p>
        </p:txBody>
      </p:sp>
    </p:spTree>
    <p:extLst>
      <p:ext uri="{BB962C8B-B14F-4D97-AF65-F5344CB8AC3E}">
        <p14:creationId xmlns:p14="http://schemas.microsoft.com/office/powerpoint/2010/main" val="41867120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            вопрос 7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9"/>
          <a:stretch/>
        </p:blipFill>
        <p:spPr>
          <a:xfrm>
            <a:off x="5043055" y="2508613"/>
            <a:ext cx="5661894" cy="2571388"/>
          </a:xfrm>
        </p:spPr>
      </p:pic>
      <p:sp>
        <p:nvSpPr>
          <p:cNvPr id="5" name="TextBox 4"/>
          <p:cNvSpPr txBox="1"/>
          <p:nvPr/>
        </p:nvSpPr>
        <p:spPr>
          <a:xfrm>
            <a:off x="1782733" y="3249786"/>
            <a:ext cx="361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Альпы</a:t>
            </a:r>
          </a:p>
        </p:txBody>
      </p:sp>
    </p:spTree>
    <p:extLst>
      <p:ext uri="{BB962C8B-B14F-4D97-AF65-F5344CB8AC3E}">
        <p14:creationId xmlns:p14="http://schemas.microsoft.com/office/powerpoint/2010/main" val="14000456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Раунд «Ребусы»            вопрос 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9927" y="2262908"/>
            <a:ext cx="10058400" cy="3051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Объедините одним общим термином все ребусы</a:t>
            </a:r>
          </a:p>
          <a:p>
            <a:pPr marL="0" indent="0" algn="ctr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ru-RU" sz="4400" b="1" dirty="0"/>
              <a:t>Горные системы</a:t>
            </a:r>
          </a:p>
          <a:p>
            <a:pPr marL="0" indent="0" algn="ctr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614961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08" y="642594"/>
            <a:ext cx="11139055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«Достопримечательности мира»       вопрос 1</a:t>
            </a:r>
          </a:p>
        </p:txBody>
      </p:sp>
      <p:pic>
        <p:nvPicPr>
          <p:cNvPr id="4" name="Содержимое 3" descr="1200px-Statue_of_Liberty,_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4509" y="2103438"/>
            <a:ext cx="5242982" cy="3932237"/>
          </a:xfrm>
        </p:spPr>
      </p:pic>
    </p:spTree>
    <p:extLst>
      <p:ext uri="{BB962C8B-B14F-4D97-AF65-F5344CB8AC3E}">
        <p14:creationId xmlns:p14="http://schemas.microsoft.com/office/powerpoint/2010/main" val="17933891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63" y="2103438"/>
            <a:ext cx="7864474" cy="393223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5708" y="642594"/>
            <a:ext cx="11139055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«Достопримечательности мира»       вопрос 2</a:t>
            </a:r>
          </a:p>
        </p:txBody>
      </p:sp>
    </p:spTree>
    <p:extLst>
      <p:ext uri="{BB962C8B-B14F-4D97-AF65-F5344CB8AC3E}">
        <p14:creationId xmlns:p14="http://schemas.microsoft.com/office/powerpoint/2010/main" val="27264872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ydney_Opera_House_-_Dec_2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5976" y="1879680"/>
            <a:ext cx="7598319" cy="418993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5708" y="642594"/>
            <a:ext cx="11139055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«Достопримечательности мира»       вопрос 3</a:t>
            </a:r>
          </a:p>
        </p:txBody>
      </p:sp>
    </p:spTree>
    <p:extLst>
      <p:ext uri="{BB962C8B-B14F-4D97-AF65-F5344CB8AC3E}">
        <p14:creationId xmlns:p14="http://schemas.microsoft.com/office/powerpoint/2010/main" val="18017424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лиз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5884" y="2103438"/>
            <a:ext cx="5900232" cy="393223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5708" y="642594"/>
            <a:ext cx="11139055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«Достопримечательности мира»       вопрос 4</a:t>
            </a:r>
          </a:p>
        </p:txBody>
      </p:sp>
    </p:spTree>
    <p:extLst>
      <p:ext uri="{BB962C8B-B14F-4D97-AF65-F5344CB8AC3E}">
        <p14:creationId xmlns:p14="http://schemas.microsoft.com/office/powerpoint/2010/main" val="15988932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5708" y="642594"/>
            <a:ext cx="11139055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«Достопримечательности мира»       вопрос 5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53" y="2103438"/>
            <a:ext cx="5698894" cy="3932237"/>
          </a:xfrm>
        </p:spPr>
      </p:pic>
    </p:spTree>
    <p:extLst>
      <p:ext uri="{BB962C8B-B14F-4D97-AF65-F5344CB8AC3E}">
        <p14:creationId xmlns:p14="http://schemas.microsoft.com/office/powerpoint/2010/main" val="406945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6800" y="3343564"/>
            <a:ext cx="10058400" cy="2691476"/>
          </a:xfrm>
        </p:spPr>
        <p:txBody>
          <a:bodyPr>
            <a:normAutofit/>
          </a:bodyPr>
          <a:lstStyle/>
          <a:p>
            <a:r>
              <a:rPr lang="ru-RU" sz="2800" dirty="0"/>
              <a:t>САМЫЙ ВЫСОКИЙ МАТЕРИК?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«РЕКОРДЫ»         вопрос 6</a:t>
            </a:r>
          </a:p>
        </p:txBody>
      </p:sp>
    </p:spTree>
    <p:extLst>
      <p:ext uri="{BB962C8B-B14F-4D97-AF65-F5344CB8AC3E}">
        <p14:creationId xmlns:p14="http://schemas.microsoft.com/office/powerpoint/2010/main" val="39250503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дж-Махал_в_Агр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0073" y="1902439"/>
            <a:ext cx="6544624" cy="436308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5708" y="642594"/>
            <a:ext cx="11139055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«Достопримечательности мира»       вопрос 6</a:t>
            </a:r>
          </a:p>
        </p:txBody>
      </p:sp>
    </p:spTree>
    <p:extLst>
      <p:ext uri="{BB962C8B-B14F-4D97-AF65-F5344CB8AC3E}">
        <p14:creationId xmlns:p14="http://schemas.microsoft.com/office/powerpoint/2010/main" val="25043956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78" y="2103438"/>
            <a:ext cx="6990643" cy="393223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5708" y="642594"/>
            <a:ext cx="11139055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«Достопримечательности мира»       вопрос 7</a:t>
            </a:r>
          </a:p>
        </p:txBody>
      </p:sp>
    </p:spTree>
    <p:extLst>
      <p:ext uri="{BB962C8B-B14F-4D97-AF65-F5344CB8AC3E}">
        <p14:creationId xmlns:p14="http://schemas.microsoft.com/office/powerpoint/2010/main" val="27408594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19" y="2103438"/>
            <a:ext cx="6285961" cy="3932237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5708" y="642594"/>
            <a:ext cx="11139055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«Достопримечательности мира»       вопрос 8</a:t>
            </a:r>
          </a:p>
        </p:txBody>
      </p:sp>
    </p:spTree>
    <p:extLst>
      <p:ext uri="{BB962C8B-B14F-4D97-AF65-F5344CB8AC3E}">
        <p14:creationId xmlns:p14="http://schemas.microsoft.com/office/powerpoint/2010/main" val="13004312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58957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2103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08" y="642594"/>
            <a:ext cx="11139055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«Достопримечательности мира»       вопрос 1</a:t>
            </a:r>
          </a:p>
        </p:txBody>
      </p:sp>
      <p:pic>
        <p:nvPicPr>
          <p:cNvPr id="4" name="Содержимое 3" descr="1200px-Statue_of_Liberty,_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2834" y="2014194"/>
            <a:ext cx="4625783" cy="3469338"/>
          </a:xfrm>
        </p:spPr>
      </p:pic>
      <p:sp>
        <p:nvSpPr>
          <p:cNvPr id="3" name="TextBox 2"/>
          <p:cNvSpPr txBox="1"/>
          <p:nvPr/>
        </p:nvSpPr>
        <p:spPr>
          <a:xfrm>
            <a:off x="1570181" y="2733964"/>
            <a:ext cx="3519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Нью-Йорк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25163" y="5483532"/>
            <a:ext cx="279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Статуя Свободы</a:t>
            </a:r>
          </a:p>
        </p:txBody>
      </p:sp>
    </p:spTree>
    <p:extLst>
      <p:ext uri="{BB962C8B-B14F-4D97-AF65-F5344CB8AC3E}">
        <p14:creationId xmlns:p14="http://schemas.microsoft.com/office/powerpoint/2010/main" val="16894912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36" y="2341128"/>
            <a:ext cx="6160078" cy="3080039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5708" y="642594"/>
            <a:ext cx="11139055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«Достопримечательности мира»       вопрос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0181" y="2733964"/>
            <a:ext cx="3519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Париж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48800" y="5378769"/>
            <a:ext cx="315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Музей Лувра</a:t>
            </a:r>
          </a:p>
        </p:txBody>
      </p:sp>
    </p:spTree>
    <p:extLst>
      <p:ext uri="{BB962C8B-B14F-4D97-AF65-F5344CB8AC3E}">
        <p14:creationId xmlns:p14="http://schemas.microsoft.com/office/powerpoint/2010/main" val="17736516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ydney_Opera_House_-_Dec_2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0885" y="2253673"/>
            <a:ext cx="5848101" cy="322481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5708" y="642594"/>
            <a:ext cx="11139055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«Достопримечательности мира»       вопрос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0181" y="2733964"/>
            <a:ext cx="3519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Сидней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9309" y="5533296"/>
            <a:ext cx="421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Сиднейский оперный театр</a:t>
            </a:r>
          </a:p>
        </p:txBody>
      </p:sp>
    </p:spTree>
    <p:extLst>
      <p:ext uri="{BB962C8B-B14F-4D97-AF65-F5344CB8AC3E}">
        <p14:creationId xmlns:p14="http://schemas.microsoft.com/office/powerpoint/2010/main" val="27200401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лиз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7803" y="2373746"/>
            <a:ext cx="4801694" cy="320011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5708" y="642594"/>
            <a:ext cx="11139055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«Достопримечательности мира»       вопрос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0181" y="2733964"/>
            <a:ext cx="3519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Рим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2764" y="5573857"/>
            <a:ext cx="276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Колизей</a:t>
            </a:r>
          </a:p>
        </p:txBody>
      </p:sp>
    </p:spTree>
    <p:extLst>
      <p:ext uri="{BB962C8B-B14F-4D97-AF65-F5344CB8AC3E}">
        <p14:creationId xmlns:p14="http://schemas.microsoft.com/office/powerpoint/2010/main" val="39968682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5708" y="642594"/>
            <a:ext cx="11139055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«Достопримечательности мира»       вопрос 5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35" y="2253673"/>
            <a:ext cx="4731545" cy="3264766"/>
          </a:xfrm>
        </p:spPr>
      </p:pic>
      <p:sp>
        <p:nvSpPr>
          <p:cNvPr id="6" name="TextBox 5"/>
          <p:cNvSpPr txBox="1"/>
          <p:nvPr/>
        </p:nvSpPr>
        <p:spPr>
          <a:xfrm>
            <a:off x="932872" y="2844800"/>
            <a:ext cx="5061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Санкт-Петербург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5573252"/>
            <a:ext cx="295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Храм «Спас на Крови»</a:t>
            </a:r>
          </a:p>
        </p:txBody>
      </p:sp>
    </p:spTree>
    <p:extLst>
      <p:ext uri="{BB962C8B-B14F-4D97-AF65-F5344CB8AC3E}">
        <p14:creationId xmlns:p14="http://schemas.microsoft.com/office/powerpoint/2010/main" val="6854444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дж-Махал_в_Агр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63868" y="2087418"/>
            <a:ext cx="5158792" cy="343919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5708" y="642594"/>
            <a:ext cx="11139055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«Достопримечательности мира»       вопрос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0181" y="2733964"/>
            <a:ext cx="3519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/>
              <a:t>Агра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162472" y="5526612"/>
            <a:ext cx="276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Тадж-Махал </a:t>
            </a:r>
          </a:p>
        </p:txBody>
      </p:sp>
    </p:spTree>
    <p:extLst>
      <p:ext uri="{BB962C8B-B14F-4D97-AF65-F5344CB8AC3E}">
        <p14:creationId xmlns:p14="http://schemas.microsoft.com/office/powerpoint/2010/main" val="12261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6800" y="3602182"/>
            <a:ext cx="10058400" cy="2432858"/>
          </a:xfrm>
        </p:spPr>
        <p:txBody>
          <a:bodyPr>
            <a:normAutofit/>
          </a:bodyPr>
          <a:lstStyle/>
          <a:p>
            <a:r>
              <a:rPr lang="ru-RU" sz="2800" dirty="0"/>
              <a:t>САМАЯ БОЛЬШАЯ ЧАСТЬ СВЕТА?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ru-RU" dirty="0"/>
              <a:t>Раунд «РЕКОРДЫ»         вопрос 7</a:t>
            </a:r>
          </a:p>
        </p:txBody>
      </p:sp>
    </p:spTree>
    <p:extLst>
      <p:ext uri="{BB962C8B-B14F-4D97-AF65-F5344CB8AC3E}">
        <p14:creationId xmlns:p14="http://schemas.microsoft.com/office/powerpoint/2010/main" val="39250503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40" y="2447637"/>
            <a:ext cx="5196480" cy="292302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5708" y="642594"/>
            <a:ext cx="11139055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«Достопримечательности мира»       вопрос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99" y="2946400"/>
            <a:ext cx="499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Рио-де-Жанейро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8692" y="5370657"/>
            <a:ext cx="392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Статуя Христа-Искупителя </a:t>
            </a:r>
          </a:p>
        </p:txBody>
      </p:sp>
    </p:spTree>
    <p:extLst>
      <p:ext uri="{BB962C8B-B14F-4D97-AF65-F5344CB8AC3E}">
        <p14:creationId xmlns:p14="http://schemas.microsoft.com/office/powerpoint/2010/main" val="11382357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33" y="2096654"/>
            <a:ext cx="5814547" cy="363734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5708" y="642594"/>
            <a:ext cx="11139055" cy="1371600"/>
          </a:xfrm>
        </p:spPr>
        <p:txBody>
          <a:bodyPr>
            <a:normAutofit/>
          </a:bodyPr>
          <a:lstStyle/>
          <a:p>
            <a:r>
              <a:rPr lang="ru-RU" sz="3200" dirty="0"/>
              <a:t>Раунд «Достопримечательности мира»       вопрос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0181" y="2733964"/>
            <a:ext cx="3519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Каир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51637" y="5758581"/>
            <a:ext cx="276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Пирамиды Гизы</a:t>
            </a:r>
          </a:p>
        </p:txBody>
      </p:sp>
    </p:spTree>
    <p:extLst>
      <p:ext uri="{BB962C8B-B14F-4D97-AF65-F5344CB8AC3E}">
        <p14:creationId xmlns:p14="http://schemas.microsoft.com/office/powerpoint/2010/main" val="31901389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Раунд </a:t>
            </a:r>
            <a:br>
              <a:rPr lang="ru-RU" sz="4000" dirty="0"/>
            </a:br>
            <a:r>
              <a:rPr lang="ru-RU" sz="4000" dirty="0"/>
              <a:t>«Исследователи и путешественники»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521526"/>
            <a:ext cx="10058400" cy="3513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Назовите имя путешественника (первооткрывателя)</a:t>
            </a:r>
          </a:p>
        </p:txBody>
      </p:sp>
    </p:spTree>
    <p:extLst>
      <p:ext uri="{BB962C8B-B14F-4D97-AF65-F5344CB8AC3E}">
        <p14:creationId xmlns:p14="http://schemas.microsoft.com/office/powerpoint/2010/main" val="30266524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636" y="661067"/>
            <a:ext cx="10571018" cy="1371600"/>
          </a:xfrm>
        </p:spPr>
        <p:txBody>
          <a:bodyPr>
            <a:noAutofit/>
          </a:bodyPr>
          <a:lstStyle/>
          <a:p>
            <a:r>
              <a:rPr lang="ru-RU" sz="3200" dirty="0"/>
              <a:t>Раунд </a:t>
            </a:r>
            <a:br>
              <a:rPr lang="ru-RU" sz="3200" dirty="0"/>
            </a:br>
            <a:r>
              <a:rPr lang="ru-RU" sz="3200" dirty="0"/>
              <a:t>«Исследователи и путешественники»       вопрос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3103418"/>
            <a:ext cx="10058400" cy="2931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Мореплаватель, офицер русского флота, капитан-командор. Руководил Первой и Второй Камчатскими экспедициями. Прошёл по проливу между Чукоткой и Аляской, достиг Северной Америки и открыл ряд островов Алеутской гряды.</a:t>
            </a:r>
          </a:p>
        </p:txBody>
      </p:sp>
    </p:spTree>
    <p:extLst>
      <p:ext uri="{BB962C8B-B14F-4D97-AF65-F5344CB8AC3E}">
        <p14:creationId xmlns:p14="http://schemas.microsoft.com/office/powerpoint/2010/main" val="11468367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3269672"/>
            <a:ext cx="10058400" cy="2765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Русский этнограф, антрополог, биолог и путешественник, изучавший коренное население Юго-Восточной Азии, Австралии и Океании, в том числе папуасов северо-восточного берега Новой Гвинеи.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3636" y="661067"/>
            <a:ext cx="10571018" cy="1371600"/>
          </a:xfrm>
        </p:spPr>
        <p:txBody>
          <a:bodyPr>
            <a:noAutofit/>
          </a:bodyPr>
          <a:lstStyle/>
          <a:p>
            <a:r>
              <a:rPr lang="ru-RU" sz="3200" dirty="0"/>
              <a:t>Раунд </a:t>
            </a:r>
            <a:br>
              <a:rPr lang="ru-RU" sz="3200" dirty="0"/>
            </a:br>
            <a:r>
              <a:rPr lang="ru-RU" sz="3200" dirty="0"/>
              <a:t>«Исследователи и путешественники»       вопрос 2</a:t>
            </a:r>
          </a:p>
        </p:txBody>
      </p:sp>
    </p:spTree>
    <p:extLst>
      <p:ext uri="{BB962C8B-B14F-4D97-AF65-F5344CB8AC3E}">
        <p14:creationId xmlns:p14="http://schemas.microsoft.com/office/powerpoint/2010/main" val="36130251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3094182"/>
            <a:ext cx="10058400" cy="2940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Русский флотоводец и мореплаватель, адмирал, кавалер орденов Святого апостола Андрея Первозванного и Святого Георгия IV класса за выслугу лет, командующий Черноморским флотом и один из первооткрывателей Южного материка.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3636" y="661067"/>
            <a:ext cx="10571018" cy="1371600"/>
          </a:xfrm>
        </p:spPr>
        <p:txBody>
          <a:bodyPr>
            <a:noAutofit/>
          </a:bodyPr>
          <a:lstStyle/>
          <a:p>
            <a:r>
              <a:rPr lang="ru-RU" sz="3200" dirty="0"/>
              <a:t>Раунд </a:t>
            </a:r>
            <a:br>
              <a:rPr lang="ru-RU" sz="3200" dirty="0"/>
            </a:br>
            <a:r>
              <a:rPr lang="ru-RU" sz="3200" dirty="0"/>
              <a:t>«Исследователи и путешественники»       вопрос 3</a:t>
            </a:r>
          </a:p>
        </p:txBody>
      </p:sp>
    </p:spTree>
    <p:extLst>
      <p:ext uri="{BB962C8B-B14F-4D97-AF65-F5344CB8AC3E}">
        <p14:creationId xmlns:p14="http://schemas.microsoft.com/office/powerpoint/2010/main" val="28979728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678546"/>
            <a:ext cx="10058400" cy="2894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Английский военный моряк, путешественник-исследователь, картограф и первооткрыватель. Возглавлял три кругосветные экспедиции по исследованию Мирового океана. Обследовал и нанёс на карту малоизвестные и редко посещаемые до него части Ньюфаундленда и восточного побережья Канады, Австралии, Новой Зеландии, западного побережья Северной Америки, Тихого, Индийского и Атлантического океанов. Был известен своим терпимым и дружеским отношением к коренным жителям территорий, которые посещал.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3636" y="661067"/>
            <a:ext cx="10571018" cy="1371600"/>
          </a:xfrm>
        </p:spPr>
        <p:txBody>
          <a:bodyPr>
            <a:noAutofit/>
          </a:bodyPr>
          <a:lstStyle/>
          <a:p>
            <a:r>
              <a:rPr lang="ru-RU" sz="3200" dirty="0"/>
              <a:t>Раунд </a:t>
            </a:r>
            <a:br>
              <a:rPr lang="ru-RU" sz="3200" dirty="0"/>
            </a:br>
            <a:r>
              <a:rPr lang="ru-RU" sz="3200" dirty="0"/>
              <a:t>«Исследователи и путешественники»       вопрос 4</a:t>
            </a:r>
          </a:p>
        </p:txBody>
      </p:sp>
    </p:spTree>
    <p:extLst>
      <p:ext uri="{BB962C8B-B14F-4D97-AF65-F5344CB8AC3E}">
        <p14:creationId xmlns:p14="http://schemas.microsoft.com/office/powerpoint/2010/main" val="34836492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35965"/>
            <a:ext cx="10515600" cy="3340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Португальский и испанский мореплаватель с титулом </a:t>
            </a:r>
            <a:r>
              <a:rPr lang="ru-RU" sz="2400" dirty="0" err="1"/>
              <a:t>аделантадо</a:t>
            </a:r>
            <a:r>
              <a:rPr lang="ru-RU" sz="2400" dirty="0"/>
              <a:t>. Командовал экспедицией, совершившей первое известное кругосветное путешествие. Открыл пролив, позже названный его именем, став первым европейцем, проследовавшим по морю из Атлантического океана в Тихий.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3636" y="661067"/>
            <a:ext cx="10571018" cy="1371600"/>
          </a:xfrm>
        </p:spPr>
        <p:txBody>
          <a:bodyPr>
            <a:noAutofit/>
          </a:bodyPr>
          <a:lstStyle/>
          <a:p>
            <a:r>
              <a:rPr lang="ru-RU" sz="3200" dirty="0"/>
              <a:t>Раунд </a:t>
            </a:r>
            <a:br>
              <a:rPr lang="ru-RU" sz="3200" dirty="0"/>
            </a:br>
            <a:r>
              <a:rPr lang="ru-RU" sz="3200" dirty="0"/>
              <a:t>«Исследователи и путешественники»       вопрос 5</a:t>
            </a:r>
          </a:p>
        </p:txBody>
      </p:sp>
    </p:spTree>
    <p:extLst>
      <p:ext uri="{BB962C8B-B14F-4D97-AF65-F5344CB8AC3E}">
        <p14:creationId xmlns:p14="http://schemas.microsoft.com/office/powerpoint/2010/main" val="335380556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16695"/>
            <a:ext cx="10515600" cy="3460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Итальянский купец и путешественник, представивший историю своего путешествия по Азии в знаменитой «Книге о разнообразии мира»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3636" y="661067"/>
            <a:ext cx="10571018" cy="1371600"/>
          </a:xfrm>
        </p:spPr>
        <p:txBody>
          <a:bodyPr>
            <a:noAutofit/>
          </a:bodyPr>
          <a:lstStyle/>
          <a:p>
            <a:r>
              <a:rPr lang="ru-RU" sz="3200" dirty="0"/>
              <a:t>Раунд </a:t>
            </a:r>
            <a:br>
              <a:rPr lang="ru-RU" sz="3200" dirty="0"/>
            </a:br>
            <a:r>
              <a:rPr lang="ru-RU" sz="3200" dirty="0"/>
              <a:t>«Исследователи и путешественники»       вопрос 6</a:t>
            </a:r>
          </a:p>
        </p:txBody>
      </p:sp>
    </p:spTree>
    <p:extLst>
      <p:ext uri="{BB962C8B-B14F-4D97-AF65-F5344CB8AC3E}">
        <p14:creationId xmlns:p14="http://schemas.microsoft.com/office/powerpoint/2010/main" val="10002825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96209"/>
            <a:ext cx="10515600" cy="3380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Итальянский мореплаватель, в 1492 году, благодаря снаряжению экспедиций католическими королями, открывший для европейцев Новый Свет.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3636" y="661067"/>
            <a:ext cx="10571018" cy="1371600"/>
          </a:xfrm>
        </p:spPr>
        <p:txBody>
          <a:bodyPr>
            <a:noAutofit/>
          </a:bodyPr>
          <a:lstStyle/>
          <a:p>
            <a:r>
              <a:rPr lang="ru-RU" sz="3200" dirty="0"/>
              <a:t>Раунд </a:t>
            </a:r>
            <a:br>
              <a:rPr lang="ru-RU" sz="3200" dirty="0"/>
            </a:br>
            <a:r>
              <a:rPr lang="ru-RU" sz="3200" dirty="0"/>
              <a:t>«Исследователи и путешественники»       вопрос 7</a:t>
            </a:r>
          </a:p>
        </p:txBody>
      </p:sp>
    </p:spTree>
    <p:extLst>
      <p:ext uri="{BB962C8B-B14F-4D97-AF65-F5344CB8AC3E}">
        <p14:creationId xmlns:p14="http://schemas.microsoft.com/office/powerpoint/2010/main" val="567850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639</TotalTime>
  <Words>1440</Words>
  <Application>Microsoft Office PowerPoint</Application>
  <PresentationFormat>Widescreen</PresentationFormat>
  <Paragraphs>207</Paragraphs>
  <Slides>109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2" baseType="lpstr">
      <vt:lpstr>Arial</vt:lpstr>
      <vt:lpstr>Century Gothic</vt:lpstr>
      <vt:lpstr>Савон</vt:lpstr>
      <vt:lpstr>КВИЗ  «МАТЕРИКИ И СТРАНЫ»</vt:lpstr>
      <vt:lpstr>Раунд «РЕКОРДЫ»</vt:lpstr>
      <vt:lpstr>Раунд «РЕКОРДЫ»         вопрос 1</vt:lpstr>
      <vt:lpstr>PowerPoint Presentation</vt:lpstr>
      <vt:lpstr>PowerPoint Presentation</vt:lpstr>
      <vt:lpstr>Раунд «РЕКОРДЫ»         вопрос 4</vt:lpstr>
      <vt:lpstr>Раунд «РЕКОРДЫ»         вопрос 5</vt:lpstr>
      <vt:lpstr>Раунд «РЕКОРДЫ»         вопрос 6</vt:lpstr>
      <vt:lpstr>Раунд «РЕКОРДЫ»         вопрос 7</vt:lpstr>
      <vt:lpstr>Раунд «РЕКОРДЫ»         вопрос 8</vt:lpstr>
      <vt:lpstr>ОТВЕТЫ</vt:lpstr>
      <vt:lpstr>Раунд «РЕКОРДЫ»         вопрос 1</vt:lpstr>
      <vt:lpstr>Раунд «РЕКОРДЫ»         вопрос 2</vt:lpstr>
      <vt:lpstr>Раунд «РЕКОРДЫ»         вопрос 3</vt:lpstr>
      <vt:lpstr>Раунд «РЕКОРДЫ»         вопрос 4</vt:lpstr>
      <vt:lpstr>Раунд «РЕКОРДЫ»         вопрос 5</vt:lpstr>
      <vt:lpstr>Раунд «РЕКОРДЫ»         вопрос 6</vt:lpstr>
      <vt:lpstr>Раунд «РЕКОРДЫ»         вопрос 7</vt:lpstr>
      <vt:lpstr>Раунд «РЕКОРДЫ»         вопрос 8</vt:lpstr>
      <vt:lpstr>Раунд «ЖИВОТНЫЙ И РАСТЕНИЯ»</vt:lpstr>
      <vt:lpstr>Раунд «ЖИВОТНЫЙ И РАСТЕНИЯ»            вопрос 1</vt:lpstr>
      <vt:lpstr>Раунд «ЖИВОТНЫЙ И РАСТЕНИЯ»            вопрос 2</vt:lpstr>
      <vt:lpstr>Раунд «ЖИВОТНЫЙ И РАСТЕНИЯ»            вопрос 3</vt:lpstr>
      <vt:lpstr>Раунд «ЖИВОТНЫЙ И РАСТЕНИЯ»            вопрос 4</vt:lpstr>
      <vt:lpstr>Раунд «ЖИВОТНЫЙ И РАСТЕНИЯ»            вопрос 5</vt:lpstr>
      <vt:lpstr>Раунд «ЖИВОТНЫЙ И РАСТЕНИЯ»            вопрос 6</vt:lpstr>
      <vt:lpstr>Раунд «ЖИВОТНЫЙ И РАСТЕНИЯ»            вопрос 7</vt:lpstr>
      <vt:lpstr>Раунд «ЖИВОТНЫЙ И РАСТЕНИЯ»            вопрос 8</vt:lpstr>
      <vt:lpstr>ОТВЕТЫ</vt:lpstr>
      <vt:lpstr>Раунд «ЖИВОТНЫЙ И РАСТЕНИЯ»            вопрос 1</vt:lpstr>
      <vt:lpstr>Раунд «ЖИВОТНЫЙ И РАСТЕНИЯ»            вопрос 2</vt:lpstr>
      <vt:lpstr>Раунд «ЖИВОТНЫЙ И РАСТЕНИЯ»            вопрос 3</vt:lpstr>
      <vt:lpstr>Раунд «ЖИВОТНЫЙ И РАСТЕНИЯ»            вопрос 4</vt:lpstr>
      <vt:lpstr>Раунд «ЖИВОТНЫЙ И РАСТЕНИЯ»            вопрос 5</vt:lpstr>
      <vt:lpstr>Раунд «ЖИВОТНЫЙ И РАСТЕНИЯ»            вопрос 6</vt:lpstr>
      <vt:lpstr>Раунд «ЖИВОТНЫЙ И РАСТЕНИЯ»            вопрос 7</vt:lpstr>
      <vt:lpstr>Раунд «ЖИВОТНЫЙ И РАСТЕНИЯ»            вопрос 8</vt:lpstr>
      <vt:lpstr>Раунд «Острова»</vt:lpstr>
      <vt:lpstr>Раунд «Острова»          вопрос 1</vt:lpstr>
      <vt:lpstr>Раунд «Острова»          вопрос 2</vt:lpstr>
      <vt:lpstr>Раунд «Острова»          вопрос 3</vt:lpstr>
      <vt:lpstr>Раунд «Острова»          вопрос 4</vt:lpstr>
      <vt:lpstr>Раунд «Острова»          вопрос 5</vt:lpstr>
      <vt:lpstr>Раунд «Острова»          вопрос 6</vt:lpstr>
      <vt:lpstr>Раунд «Острова»          вопрос 7</vt:lpstr>
      <vt:lpstr>Раунд «Острова»          вопрос 8</vt:lpstr>
      <vt:lpstr>ОТВЕТЫ</vt:lpstr>
      <vt:lpstr>Раунд «Острова»          вопрос 1</vt:lpstr>
      <vt:lpstr>Раунд «Острова»          вопрос 2</vt:lpstr>
      <vt:lpstr>Раунд «Острова»          вопрос 3</vt:lpstr>
      <vt:lpstr>Раунд «Острова»          вопрос 4</vt:lpstr>
      <vt:lpstr>Раунд «Острова»          вопрос 5</vt:lpstr>
      <vt:lpstr>Раунд «Острова»          вопрос 6</vt:lpstr>
      <vt:lpstr>Раунд «Острова»          вопрос 7</vt:lpstr>
      <vt:lpstr>Раунд «Острова»          вопрос 8</vt:lpstr>
      <vt:lpstr>Раунд «Достопримечательности мира»</vt:lpstr>
      <vt:lpstr>Раунд «Ребусы»</vt:lpstr>
      <vt:lpstr>Раунд «Ребусы»            вопрос 1</vt:lpstr>
      <vt:lpstr>Раунд «Ребусы»            вопрос 2</vt:lpstr>
      <vt:lpstr>Раунд «Ребусы»            вопрос 3</vt:lpstr>
      <vt:lpstr>Раунд «Ребусы»            вопрос 4</vt:lpstr>
      <vt:lpstr>Раунд «Ребусы»            вопрос 5</vt:lpstr>
      <vt:lpstr>Раунд «Ребусы»            вопрос 6</vt:lpstr>
      <vt:lpstr>Раунд «Ребусы»            вопрос 7</vt:lpstr>
      <vt:lpstr>Раунд «Ребусы»            вопрос 8</vt:lpstr>
      <vt:lpstr>ОТВЕТЫ</vt:lpstr>
      <vt:lpstr>Раунд «Ребусы»            вопрос 1</vt:lpstr>
      <vt:lpstr>Раунд «Ребусы»            вопрос 2</vt:lpstr>
      <vt:lpstr>Раунд «Ребусы»            вопрос 3</vt:lpstr>
      <vt:lpstr>Раунд «Ребусы»            вопрос 4</vt:lpstr>
      <vt:lpstr>Раунд «Ребусы»            вопрос 5</vt:lpstr>
      <vt:lpstr>Раунд «Ребусы»            вопрос 6</vt:lpstr>
      <vt:lpstr>Раунд «Ребусы»            вопрос 7</vt:lpstr>
      <vt:lpstr>Раунд «Ребусы»            вопрос 8</vt:lpstr>
      <vt:lpstr>Раунд «Достопримечательности мира»       вопрос 1</vt:lpstr>
      <vt:lpstr>Раунд «Достопримечательности мира»       вопрос 2</vt:lpstr>
      <vt:lpstr>Раунд «Достопримечательности мира»       вопрос 3</vt:lpstr>
      <vt:lpstr>Раунд «Достопримечательности мира»       вопрос 4</vt:lpstr>
      <vt:lpstr>Раунд «Достопримечательности мира»       вопрос 5</vt:lpstr>
      <vt:lpstr>Раунд «Достопримечательности мира»       вопрос 6</vt:lpstr>
      <vt:lpstr>Раунд «Достопримечательности мира»       вопрос 7</vt:lpstr>
      <vt:lpstr>Раунд «Достопримечательности мира»       вопрос 8</vt:lpstr>
      <vt:lpstr>ОТВЕТЫ</vt:lpstr>
      <vt:lpstr>Раунд «Достопримечательности мира»       вопрос 1</vt:lpstr>
      <vt:lpstr>Раунд «Достопримечательности мира»       вопрос 2</vt:lpstr>
      <vt:lpstr>Раунд «Достопримечательности мира»       вопрос 3</vt:lpstr>
      <vt:lpstr>Раунд «Достопримечательности мира»       вопрос 4</vt:lpstr>
      <vt:lpstr>Раунд «Достопримечательности мира»       вопрос 5</vt:lpstr>
      <vt:lpstr>Раунд «Достопримечательности мира»       вопрос 6</vt:lpstr>
      <vt:lpstr>Раунд «Достопримечательности мира»       вопрос 7</vt:lpstr>
      <vt:lpstr>Раунд «Достопримечательности мира»       вопрос 8</vt:lpstr>
      <vt:lpstr>Раунд  «Исследователи и путешественники»</vt:lpstr>
      <vt:lpstr>Раунд  «Исследователи и путешественники»       вопрос 1</vt:lpstr>
      <vt:lpstr>Раунд  «Исследователи и путешественники»       вопрос 2</vt:lpstr>
      <vt:lpstr>Раунд  «Исследователи и путешественники»       вопрос 3</vt:lpstr>
      <vt:lpstr>Раунд  «Исследователи и путешественники»       вопрос 4</vt:lpstr>
      <vt:lpstr>Раунд  «Исследователи и путешественники»       вопрос 5</vt:lpstr>
      <vt:lpstr>Раунд  «Исследователи и путешественники»       вопрос 6</vt:lpstr>
      <vt:lpstr>Раунд  «Исследователи и путешественники»       вопрос 7</vt:lpstr>
      <vt:lpstr>Раунд  «Исследователи и путешественники»       вопрос 8</vt:lpstr>
      <vt:lpstr>ОТВЕТЫ</vt:lpstr>
      <vt:lpstr>Раунд  «Исследователи и путешественники»       вопрос 1</vt:lpstr>
      <vt:lpstr>Раунд  «Исследователи и путешественники»       вопрос 2</vt:lpstr>
      <vt:lpstr>Раунд  «Исследователи и путешественники»       вопрос 3</vt:lpstr>
      <vt:lpstr>Раунд  «Исследователи и путешественники»       вопрос 4</vt:lpstr>
      <vt:lpstr>Раунд  «Исследователи и путешественники»       вопрос 5</vt:lpstr>
      <vt:lpstr>Раунд  «Исследователи и путешественники»       вопрос 6</vt:lpstr>
      <vt:lpstr>Раунд  «Исследователи и путешественники»       вопрос 7</vt:lpstr>
      <vt:lpstr>Раунд  «Исследователи и путешественники»       вопрос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КВИЗ «О ЛЮБВИ»</dc:title>
  <dc:creator>Директор</dc:creator>
  <cp:lastModifiedBy>Ilya Barminsky</cp:lastModifiedBy>
  <cp:revision>70</cp:revision>
  <dcterms:created xsi:type="dcterms:W3CDTF">2019-02-21T09:29:27Z</dcterms:created>
  <dcterms:modified xsi:type="dcterms:W3CDTF">2022-11-07T10:59:06Z</dcterms:modified>
</cp:coreProperties>
</file>