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74" r:id="rId10"/>
    <p:sldId id="267" r:id="rId11"/>
    <p:sldId id="268" r:id="rId12"/>
    <p:sldId id="269" r:id="rId13"/>
    <p:sldId id="273" r:id="rId14"/>
    <p:sldId id="271" r:id="rId15"/>
    <p:sldId id="258" r:id="rId16"/>
    <p:sldId id="25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6FC94-9065-4027-96F3-4C782BAE80B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D685-F607-4646-A350-FD61FE4B2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9288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Состав внутренних вод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00504"/>
            <a:ext cx="6400800" cy="16382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Реки, их зависимость от </a:t>
            </a:r>
            <a:r>
              <a:rPr lang="ru-RU" dirty="0" smtClean="0"/>
              <a:t>рельефа </a:t>
            </a:r>
          </a:p>
          <a:p>
            <a:r>
              <a:rPr lang="ru-RU" dirty="0" smtClean="0"/>
              <a:t>(8 класс)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Характеристики рек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Годовой сток </a:t>
            </a:r>
            <a:r>
              <a:rPr lang="ru-RU" dirty="0" smtClean="0"/>
              <a:t>– вся вода, протекающая в речном русле за год. Это показатель многоводности реки. </a:t>
            </a:r>
          </a:p>
          <a:p>
            <a:r>
              <a:rPr lang="ru-RU" dirty="0" smtClean="0"/>
              <a:t>Самая многоводная – Енисей (600 км</a:t>
            </a:r>
            <a:r>
              <a:rPr lang="ru-RU" sz="1600" dirty="0" smtClean="0"/>
              <a:t>2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Влияние рельефа на реки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Общий уклон территории России – на север</a:t>
            </a:r>
          </a:p>
          <a:p>
            <a:r>
              <a:rPr lang="ru-RU" dirty="0" smtClean="0"/>
              <a:t>- Наиболее крупные реки текут в направлении </a:t>
            </a:r>
            <a:r>
              <a:rPr lang="ru-RU" b="1" dirty="0" err="1" smtClean="0"/>
              <a:t>СЛо</a:t>
            </a:r>
            <a:r>
              <a:rPr lang="ru-RU" dirty="0" smtClean="0"/>
              <a:t> </a:t>
            </a:r>
            <a:r>
              <a:rPr lang="ru-RU" dirty="0" smtClean="0"/>
              <a:t>(4/5 – влаги)</a:t>
            </a:r>
          </a:p>
          <a:p>
            <a:r>
              <a:rPr lang="ru-RU" b="1" dirty="0" smtClean="0"/>
              <a:t>Тихий океан </a:t>
            </a:r>
            <a:r>
              <a:rPr lang="ru-RU" dirty="0" smtClean="0"/>
              <a:t>– площадь его бассейна значительно меньше</a:t>
            </a:r>
          </a:p>
          <a:p>
            <a:r>
              <a:rPr lang="ru-RU" dirty="0" smtClean="0"/>
              <a:t>Наименьшая площадь – бассейн </a:t>
            </a:r>
            <a:r>
              <a:rPr lang="ru-RU" b="1" dirty="0" smtClean="0"/>
              <a:t>Атлантического океана</a:t>
            </a:r>
          </a:p>
          <a:p>
            <a:r>
              <a:rPr lang="ru-RU" dirty="0" smtClean="0"/>
              <a:t>Волга – </a:t>
            </a:r>
            <a:r>
              <a:rPr lang="ru-RU" b="1" dirty="0" smtClean="0"/>
              <a:t>бассейн внутреннего стока </a:t>
            </a:r>
            <a:r>
              <a:rPr lang="ru-RU" dirty="0" smtClean="0"/>
              <a:t>Каспийское море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Характер течения рек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Горные</a:t>
            </a:r>
            <a:r>
              <a:rPr lang="ru-RU" dirty="0" smtClean="0"/>
              <a:t> реки</a:t>
            </a:r>
          </a:p>
          <a:p>
            <a:r>
              <a:rPr lang="ru-RU" b="1" dirty="0" smtClean="0"/>
              <a:t>Равнинные</a:t>
            </a:r>
            <a:r>
              <a:rPr lang="ru-RU" dirty="0" smtClean="0"/>
              <a:t> реки</a:t>
            </a:r>
          </a:p>
          <a:p>
            <a:r>
              <a:rPr lang="ru-RU" b="1" dirty="0" smtClean="0"/>
              <a:t>Исток </a:t>
            </a:r>
            <a:r>
              <a:rPr lang="ru-RU" dirty="0" smtClean="0"/>
              <a:t>– место начала реки</a:t>
            </a:r>
          </a:p>
          <a:p>
            <a:r>
              <a:rPr lang="ru-RU" b="1" dirty="0" smtClean="0"/>
              <a:t>Устье </a:t>
            </a:r>
            <a:r>
              <a:rPr lang="ru-RU" dirty="0" smtClean="0"/>
              <a:t>– место впадения реки в другую реку, озеро или море</a:t>
            </a:r>
          </a:p>
          <a:p>
            <a:r>
              <a:rPr lang="ru-RU" b="1" dirty="0" smtClean="0"/>
              <a:t>Падение реки </a:t>
            </a:r>
            <a:r>
              <a:rPr lang="ru-RU" dirty="0" smtClean="0"/>
              <a:t>– Разность абсолютных высот истока и устья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Уклон реки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Уклон </a:t>
            </a:r>
            <a:r>
              <a:rPr lang="ru-RU" b="1" dirty="0" smtClean="0"/>
              <a:t>реки </a:t>
            </a:r>
            <a:r>
              <a:rPr lang="ru-RU" dirty="0" smtClean="0"/>
              <a:t>-  это отношение падения реки к её длине.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Уклон реки </a:t>
            </a:r>
            <a:r>
              <a:rPr lang="ru-RU" dirty="0" smtClean="0"/>
              <a:t>=   Падение реки (см)/ длина реки (км)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Работа рек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Эрозия</a:t>
            </a:r>
            <a:r>
              <a:rPr lang="ru-RU" dirty="0" smtClean="0"/>
              <a:t>  - размыв и разрушение горных пород</a:t>
            </a:r>
          </a:p>
          <a:p>
            <a:r>
              <a:rPr lang="ru-RU" b="1" dirty="0" smtClean="0"/>
              <a:t>Аккумуляция</a:t>
            </a:r>
            <a:r>
              <a:rPr lang="ru-RU" dirty="0" smtClean="0"/>
              <a:t> – отложение и накопление разрушенных горных пород</a:t>
            </a:r>
          </a:p>
          <a:p>
            <a:r>
              <a:rPr lang="ru-RU" b="1" dirty="0" smtClean="0"/>
              <a:t>Эстуарий</a:t>
            </a:r>
            <a:r>
              <a:rPr lang="ru-RU" dirty="0" smtClean="0"/>
              <a:t> – узкий залив (являющийся продолжением русла)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Задание из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Autofit/>
          </a:bodyPr>
          <a:lstStyle/>
          <a:p>
            <a:r>
              <a:rPr lang="ru-RU" sz="1800" b="1" dirty="0"/>
              <a:t>1. Задание 4.1 </a:t>
            </a:r>
          </a:p>
          <a:p>
            <a:r>
              <a:rPr lang="ru-RU" sz="1800" b="1" dirty="0"/>
              <a:t>Прочитайте текст и выполните задания.</a:t>
            </a:r>
          </a:p>
          <a:p>
            <a:r>
              <a:rPr lang="ru-RU" sz="1800" b="1" dirty="0"/>
              <a:t>Вилюй </a:t>
            </a:r>
            <a:r>
              <a:rPr lang="ru-RU" sz="1800" dirty="0"/>
              <a:t>— река в Восточной Сибири, левый приток реки Лены, самый длинный из всех её притоков. </a:t>
            </a:r>
            <a:r>
              <a:rPr lang="ru-RU" sz="1800" b="1" dirty="0"/>
              <a:t>Длина</a:t>
            </a:r>
            <a:r>
              <a:rPr lang="ru-RU" sz="1800" dirty="0"/>
              <a:t> Вилюя составляет 2650 км и превышает длину крупного правого притока Лены — Алдана на 377 км. Вилюй </a:t>
            </a:r>
            <a:r>
              <a:rPr lang="ru-RU" sz="1800" b="1" dirty="0"/>
              <a:t>берёт начало </a:t>
            </a:r>
            <a:r>
              <a:rPr lang="ru-RU" sz="1800" dirty="0"/>
              <a:t>на Вилюйском плато в восточной части Среднесибирского плоскогорья на высоте 520 м над уровнем моря. В среднем течении река прорезает узкую долину, напоминающую каньон, здесь построена Вилюйская ГЭС. В нижнем течении, на территории Центрально-Якутской низменности, берега реки представляют собой широкую заболоченную пойму с множеством небольших озёр и островов. Абсолютная высота территории, где Вилюй </a:t>
            </a:r>
            <a:r>
              <a:rPr lang="ru-RU" sz="1800" b="1" dirty="0"/>
              <a:t>впадает </a:t>
            </a:r>
            <a:r>
              <a:rPr lang="ru-RU" sz="1800" dirty="0"/>
              <a:t>в Лену, составляет </a:t>
            </a:r>
            <a:r>
              <a:rPr lang="ru-RU" sz="1800" b="1" dirty="0"/>
              <a:t>54 м</a:t>
            </a:r>
            <a:r>
              <a:rPr lang="ru-RU" sz="1800" dirty="0"/>
              <a:t>. </a:t>
            </a:r>
            <a:r>
              <a:rPr lang="ru-RU" sz="1800" b="1" dirty="0"/>
              <a:t>Бассейн реки </a:t>
            </a:r>
            <a:r>
              <a:rPr lang="ru-RU" sz="1800" dirty="0"/>
              <a:t>расположен в зоне многолетней мерзлоты. Климат здесь резко континентальный с сильными морозами. С октября по май река скована льдом, поэтому половодье приходится на конец мая — июнь. </a:t>
            </a:r>
            <a:r>
              <a:rPr lang="ru-RU" sz="1800" b="1" dirty="0"/>
              <a:t>Питание Вилюя</a:t>
            </a:r>
            <a:r>
              <a:rPr lang="ru-RU" sz="1800" dirty="0"/>
              <a:t>, как и большинства рек России, смешанное с преобладанием снегового.</a:t>
            </a:r>
          </a:p>
          <a:p>
            <a:r>
              <a:rPr lang="ru-RU" sz="1800" dirty="0"/>
              <a:t>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На основе данных, приведённых в тексте, сделайте необходимые расчёты и заполните таблицу. (Для расчётов используйте калькулятор.)</a:t>
            </a:r>
          </a:p>
          <a:p>
            <a:r>
              <a:rPr lang="ru-RU" b="1" dirty="0"/>
              <a:t>Исток  </a:t>
            </a:r>
            <a:r>
              <a:rPr lang="ru-RU" dirty="0"/>
              <a:t>                         </a:t>
            </a:r>
            <a:endParaRPr lang="ru-RU" dirty="0" smtClean="0"/>
          </a:p>
          <a:p>
            <a:r>
              <a:rPr lang="ru-RU" b="1" dirty="0" smtClean="0"/>
              <a:t>Устье</a:t>
            </a:r>
          </a:p>
          <a:p>
            <a:r>
              <a:rPr lang="ru-RU" b="1" dirty="0" smtClean="0"/>
              <a:t>Высота </a:t>
            </a:r>
            <a:r>
              <a:rPr lang="ru-RU" b="1" dirty="0"/>
              <a:t>истока</a:t>
            </a:r>
            <a:r>
              <a:rPr lang="ru-RU" dirty="0"/>
              <a:t>, </a:t>
            </a:r>
            <a:r>
              <a:rPr lang="ru-RU" dirty="0" smtClean="0"/>
              <a:t>м</a:t>
            </a:r>
          </a:p>
          <a:p>
            <a:r>
              <a:rPr lang="ru-RU" b="1" dirty="0" smtClean="0"/>
              <a:t>Высота </a:t>
            </a:r>
            <a:r>
              <a:rPr lang="ru-RU" b="1" dirty="0"/>
              <a:t>устья, </a:t>
            </a:r>
            <a:r>
              <a:rPr lang="ru-RU" dirty="0" smtClean="0"/>
              <a:t>м</a:t>
            </a:r>
          </a:p>
          <a:p>
            <a:r>
              <a:rPr lang="ru-RU" b="1" dirty="0" smtClean="0"/>
              <a:t>Длина</a:t>
            </a:r>
            <a:r>
              <a:rPr lang="ru-RU" b="1" dirty="0"/>
              <a:t>,</a:t>
            </a:r>
            <a:r>
              <a:rPr lang="ru-RU" dirty="0"/>
              <a:t> </a:t>
            </a:r>
            <a:r>
              <a:rPr lang="ru-RU" dirty="0" smtClean="0"/>
              <a:t>км</a:t>
            </a:r>
          </a:p>
          <a:p>
            <a:r>
              <a:rPr lang="ru-RU" b="1" dirty="0" smtClean="0"/>
              <a:t>Падение</a:t>
            </a:r>
            <a:r>
              <a:rPr lang="ru-RU" dirty="0"/>
              <a:t>, </a:t>
            </a:r>
            <a:r>
              <a:rPr lang="ru-RU" dirty="0" smtClean="0"/>
              <a:t>м</a:t>
            </a:r>
          </a:p>
          <a:p>
            <a:r>
              <a:rPr lang="ru-RU" b="1" dirty="0" smtClean="0"/>
              <a:t>Уклон</a:t>
            </a:r>
            <a:r>
              <a:rPr lang="ru-RU" dirty="0"/>
              <a:t>, </a:t>
            </a:r>
            <a:r>
              <a:rPr lang="ru-RU" dirty="0" smtClean="0"/>
              <a:t>см/км</a:t>
            </a:r>
          </a:p>
          <a:p>
            <a:r>
              <a:rPr lang="ru-RU" b="1" dirty="0" smtClean="0"/>
              <a:t>Тип </a:t>
            </a:r>
            <a:r>
              <a:rPr lang="ru-RU" b="1" dirty="0"/>
              <a:t>реки</a:t>
            </a:r>
            <a:r>
              <a:rPr lang="ru-RU" dirty="0"/>
              <a:t> </a:t>
            </a:r>
            <a:r>
              <a:rPr lang="ru-RU" b="1" dirty="0"/>
              <a:t>по характеру </a:t>
            </a:r>
            <a:r>
              <a:rPr lang="ru-RU" b="1" dirty="0" smtClean="0"/>
              <a:t>течения</a:t>
            </a:r>
          </a:p>
          <a:p>
            <a:r>
              <a:rPr lang="ru-RU" b="1" dirty="0" smtClean="0"/>
              <a:t>Тип питания</a:t>
            </a:r>
          </a:p>
          <a:p>
            <a:r>
              <a:rPr lang="ru-RU" b="1" dirty="0" smtClean="0"/>
              <a:t>Режим </a:t>
            </a:r>
            <a:r>
              <a:rPr lang="ru-RU" b="1" dirty="0"/>
              <a:t>реки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Asus\Downloads\1589356993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3337" y="1643063"/>
            <a:ext cx="7957325" cy="4214829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Д/З п. 23, Пр. р. № 4 Реки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Эпиграф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/>
              <a:t>Издалека долго течёт река Волга</a:t>
            </a:r>
            <a:br>
              <a:rPr lang="ru-RU" sz="2400" dirty="0"/>
            </a:br>
            <a:r>
              <a:rPr lang="ru-RU" sz="2400" dirty="0"/>
              <a:t>Течёт река Волга, конца и края нет</a:t>
            </a:r>
            <a:br>
              <a:rPr lang="ru-RU" sz="2400" dirty="0"/>
            </a:br>
            <a:r>
              <a:rPr lang="ru-RU" sz="2400" dirty="0"/>
              <a:t>Среди хлебов спелых, среди снегов белых</a:t>
            </a:r>
            <a:br>
              <a:rPr lang="ru-RU" sz="2400" dirty="0"/>
            </a:br>
            <a:r>
              <a:rPr lang="ru-RU" sz="2400" dirty="0"/>
              <a:t>Течёт моя Волга, а мне семнадцать лет</a:t>
            </a:r>
          </a:p>
          <a:p>
            <a:r>
              <a:rPr lang="ru-RU" sz="2400" dirty="0"/>
              <a:t>Сказала мать бывает всё сынок</a:t>
            </a:r>
            <a:br>
              <a:rPr lang="ru-RU" sz="2400" dirty="0"/>
            </a:br>
            <a:r>
              <a:rPr lang="ru-RU" sz="2400" dirty="0"/>
              <a:t>Быть может ты устанешь от дорог</a:t>
            </a:r>
            <a:br>
              <a:rPr lang="ru-RU" sz="2400" dirty="0"/>
            </a:br>
            <a:r>
              <a:rPr lang="ru-RU" sz="2400" dirty="0"/>
              <a:t>Когда придёшь домой в конце пути</a:t>
            </a:r>
            <a:br>
              <a:rPr lang="ru-RU" sz="2400" dirty="0"/>
            </a:br>
            <a:r>
              <a:rPr lang="ru-RU" sz="2400" dirty="0"/>
              <a:t>Свои ладони в Волгу опусти</a:t>
            </a:r>
          </a:p>
          <a:p>
            <a:r>
              <a:rPr lang="ru-RU" sz="2400" dirty="0"/>
              <a:t>Издалека долго течёт река Волга</a:t>
            </a:r>
            <a:br>
              <a:rPr lang="ru-RU" sz="2400" dirty="0"/>
            </a:br>
            <a:r>
              <a:rPr lang="ru-RU" sz="2400" dirty="0"/>
              <a:t>Течёт река Волга, конца и края нет</a:t>
            </a:r>
            <a:br>
              <a:rPr lang="ru-RU" sz="2400" dirty="0"/>
            </a:br>
            <a:r>
              <a:rPr lang="ru-RU" sz="2400" dirty="0"/>
              <a:t>Среди хлебов спелых, среди снегов белых</a:t>
            </a:r>
            <a:br>
              <a:rPr lang="ru-RU" sz="2400" dirty="0"/>
            </a:br>
            <a:r>
              <a:rPr lang="ru-RU" sz="2400" dirty="0"/>
              <a:t>Течёт моя Волга, а мне уж тридцать </a:t>
            </a:r>
            <a:r>
              <a:rPr lang="ru-RU" sz="2400" dirty="0" smtClean="0"/>
              <a:t>лет…</a:t>
            </a:r>
            <a:endParaRPr lang="ru-RU" sz="2400" dirty="0"/>
          </a:p>
          <a:p>
            <a:endParaRPr lang="ru-RU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Внутренние воды. Реки</a:t>
            </a:r>
            <a:endParaRPr lang="ru-RU" dirty="0"/>
          </a:p>
        </p:txBody>
      </p:sp>
      <p:pic>
        <p:nvPicPr>
          <p:cNvPr id="2050" name="Picture 2" descr="C:\Users\Asus\Downloads\рек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572296" cy="4214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Озёра, болота</a:t>
            </a:r>
            <a:endParaRPr lang="ru-RU" dirty="0"/>
          </a:p>
        </p:txBody>
      </p:sp>
      <p:pic>
        <p:nvPicPr>
          <p:cNvPr id="3074" name="Picture 2" descr="C:\Users\Asus\Downloads\оз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3571900" cy="3786214"/>
          </a:xfrm>
          <a:prstGeom prst="rect">
            <a:avLst/>
          </a:prstGeom>
          <a:noFill/>
        </p:spPr>
      </p:pic>
      <p:pic>
        <p:nvPicPr>
          <p:cNvPr id="3075" name="Picture 3" descr="C:\Users\Asus\Downloads\болот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714488"/>
            <a:ext cx="3643338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Ледники, подземные воды</a:t>
            </a:r>
            <a:endParaRPr lang="ru-RU" dirty="0"/>
          </a:p>
        </p:txBody>
      </p:sp>
      <p:pic>
        <p:nvPicPr>
          <p:cNvPr id="4098" name="Picture 2" descr="C:\Users\Asus\Downloads\лёд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9625" y="1785927"/>
            <a:ext cx="3905251" cy="3714776"/>
          </a:xfrm>
          <a:prstGeom prst="rect">
            <a:avLst/>
          </a:prstGeom>
          <a:noFill/>
        </p:spPr>
      </p:pic>
      <p:pic>
        <p:nvPicPr>
          <p:cNvPr id="4099" name="Picture 3" descr="C:\Users\Asus\Downloads\подзе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785926"/>
            <a:ext cx="3238496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Многолетняя мерзлота, искусственные водоёмы</a:t>
            </a:r>
            <a:endParaRPr lang="ru-RU" dirty="0"/>
          </a:p>
        </p:txBody>
      </p:sp>
      <p:pic>
        <p:nvPicPr>
          <p:cNvPr id="5122" name="Picture 2" descr="C:\Users\Asus\Downloads\мерзлот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4000528" cy="3571900"/>
          </a:xfrm>
          <a:prstGeom prst="rect">
            <a:avLst/>
          </a:prstGeom>
          <a:noFill/>
        </p:spPr>
      </p:pic>
      <p:pic>
        <p:nvPicPr>
          <p:cNvPr id="5123" name="Picture 3" descr="C:\Users\Asus\Downloads\пру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71678"/>
            <a:ext cx="3071834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Реки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Более 2 000 000 рек</a:t>
            </a:r>
          </a:p>
          <a:p>
            <a:r>
              <a:rPr lang="ru-RU" dirty="0" smtClean="0"/>
              <a:t>Суммарная длина более 6, 5 млн. км </a:t>
            </a:r>
          </a:p>
          <a:p>
            <a:r>
              <a:rPr lang="ru-RU" dirty="0" smtClean="0"/>
              <a:t>Самая длинная – Обь с </a:t>
            </a:r>
            <a:r>
              <a:rPr lang="ru-RU" dirty="0" err="1" smtClean="0"/>
              <a:t>Иртышом</a:t>
            </a:r>
            <a:r>
              <a:rPr lang="ru-RU" dirty="0" smtClean="0"/>
              <a:t> (5410 км)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sus\Downloads\рек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3" cy="5840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Характеристики рек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 smtClean="0"/>
              <a:t>Речная система </a:t>
            </a:r>
            <a:r>
              <a:rPr lang="ru-RU" dirty="0" smtClean="0"/>
              <a:t>– главная река со всеми  притоками</a:t>
            </a:r>
          </a:p>
          <a:p>
            <a:r>
              <a:rPr lang="ru-RU" b="1" dirty="0" smtClean="0"/>
              <a:t>Водосборный бассейн </a:t>
            </a:r>
            <a:r>
              <a:rPr lang="ru-RU" dirty="0" smtClean="0"/>
              <a:t>– площадь суши, с которой стекает вода к главной реке и её притокам</a:t>
            </a:r>
          </a:p>
          <a:p>
            <a:r>
              <a:rPr lang="ru-RU" dirty="0" smtClean="0"/>
              <a:t>Зависимость от климата:</a:t>
            </a:r>
          </a:p>
          <a:p>
            <a:r>
              <a:rPr lang="ru-RU" b="1" dirty="0" smtClean="0"/>
              <a:t>Режим реки </a:t>
            </a:r>
            <a:r>
              <a:rPr lang="ru-RU" dirty="0" smtClean="0"/>
              <a:t>– поведение реки в течение года. </a:t>
            </a:r>
          </a:p>
          <a:p>
            <a:r>
              <a:rPr lang="ru-RU" b="1" dirty="0" smtClean="0"/>
              <a:t>Питание реки </a:t>
            </a:r>
            <a:r>
              <a:rPr lang="ru-RU" dirty="0" smtClean="0"/>
              <a:t>– пополнение её водой из различных источников.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309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Состав внутренних вод</vt:lpstr>
      <vt:lpstr>Эпиграф</vt:lpstr>
      <vt:lpstr>Внутренние воды. Реки</vt:lpstr>
      <vt:lpstr>Озёра, болота</vt:lpstr>
      <vt:lpstr>Ледники, подземные воды</vt:lpstr>
      <vt:lpstr>Многолетняя мерзлота, искусственные водоёмы</vt:lpstr>
      <vt:lpstr>Реки России</vt:lpstr>
      <vt:lpstr>Слайд 8</vt:lpstr>
      <vt:lpstr>Характеристики рек</vt:lpstr>
      <vt:lpstr>Характеристики рек</vt:lpstr>
      <vt:lpstr>Влияние рельефа на реки</vt:lpstr>
      <vt:lpstr>Характер течения рек</vt:lpstr>
      <vt:lpstr>Уклон реки</vt:lpstr>
      <vt:lpstr>Работа рек</vt:lpstr>
      <vt:lpstr>Задание из ВПР</vt:lpstr>
      <vt:lpstr>ВПР</vt:lpstr>
      <vt:lpstr>Д/З п. 23, Пр. р. № 4 Реки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внутренних вод</dc:title>
  <dc:creator>Asus</dc:creator>
  <cp:lastModifiedBy>Asus</cp:lastModifiedBy>
  <cp:revision>31</cp:revision>
  <dcterms:created xsi:type="dcterms:W3CDTF">2021-12-05T11:52:48Z</dcterms:created>
  <dcterms:modified xsi:type="dcterms:W3CDTF">2022-06-16T11:36:21Z</dcterms:modified>
</cp:coreProperties>
</file>