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3" r:id="rId11"/>
    <p:sldId id="272" r:id="rId12"/>
    <p:sldId id="274" r:id="rId13"/>
    <p:sldId id="277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56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3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89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0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6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7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2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5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F9EC0-D940-414E-A819-B305B786DC88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1D90-54A1-44C3-82E5-AB1A43A44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2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58200" cy="2088231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cs typeface="Aharoni" pitchFamily="2" charset="-79"/>
              </a:rPr>
              <a:t>«Сладкая опасность»</a:t>
            </a:r>
            <a:endParaRPr lang="ru-RU" sz="9600" b="1" dirty="0">
              <a:cs typeface="Aharoni" pitchFamily="2" charset="-79"/>
            </a:endParaRPr>
          </a:p>
        </p:txBody>
      </p:sp>
      <p:pic>
        <p:nvPicPr>
          <p:cNvPr id="6" name="Picture 2" descr="http://audit.topprodazhi.ru/images/Ques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16632"/>
            <a:ext cx="8856984" cy="6154699"/>
          </a:xfrm>
        </p:spPr>
        <p:txBody>
          <a:bodyPr>
            <a:normAutofit/>
          </a:bodyPr>
          <a:lstStyle/>
          <a:p>
            <a:r>
              <a:rPr lang="ru-RU" b="1" dirty="0" smtClean="0"/>
              <a:t>Жевание жвачки натощак стимулирует выделение пищеварительного сока, разъедающего слизистые оболочки, что может привести к гастриту и язве. </a:t>
            </a:r>
          </a:p>
          <a:p>
            <a:r>
              <a:rPr lang="ru-RU" b="1" dirty="0" smtClean="0"/>
              <a:t>Особо упругие жвачки могут разрушить коронки, мосты, выдернуть пломбы. </a:t>
            </a:r>
          </a:p>
          <a:p>
            <a:r>
              <a:rPr lang="ru-RU" b="1" dirty="0" smtClean="0"/>
              <a:t>Всевозможные химические добавки и красители могут вызывать аллергию, воспаление, раздражение, боль в животе. В «</a:t>
            </a:r>
            <a:r>
              <a:rPr lang="ru-RU" b="1" dirty="0" err="1" smtClean="0"/>
              <a:t>Дирол</a:t>
            </a:r>
            <a:r>
              <a:rPr lang="ru-RU" b="1" dirty="0" smtClean="0"/>
              <a:t>» содержится краситель Е171, который может вызвать заболевания печени и почек, в «</a:t>
            </a:r>
            <a:r>
              <a:rPr lang="ru-RU" b="1" dirty="0" err="1" smtClean="0"/>
              <a:t>Стиморол</a:t>
            </a:r>
            <a:r>
              <a:rPr lang="ru-RU" b="1" dirty="0" smtClean="0"/>
              <a:t>» – Е131, краситель, способствующий образованию раковых клеток. И это лишь часть из списка «Минздрав предупреждает!»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6632"/>
            <a:ext cx="8964488" cy="6480720"/>
          </a:xfrm>
        </p:spPr>
        <p:txBody>
          <a:bodyPr>
            <a:noAutofit/>
          </a:bodyPr>
          <a:lstStyle/>
          <a:p>
            <a:r>
              <a:rPr lang="ru-RU" b="1" dirty="0" smtClean="0"/>
              <a:t>Чавканье.</a:t>
            </a:r>
          </a:p>
          <a:p>
            <a:r>
              <a:rPr lang="ru-RU" b="1" dirty="0" smtClean="0"/>
              <a:t>Порча одежды...</a:t>
            </a:r>
          </a:p>
          <a:p>
            <a:r>
              <a:rPr lang="ru-RU" b="1" dirty="0" smtClean="0"/>
              <a:t>Резинка вызывает привыкание сродни кофе и сигаретам. </a:t>
            </a:r>
          </a:p>
          <a:p>
            <a:r>
              <a:rPr lang="ru-RU" b="1" dirty="0" smtClean="0"/>
              <a:t>Психологи говорят, будто у детей, не выпускающих жвачку изо рта, снижается уровень интеллекта.</a:t>
            </a:r>
          </a:p>
          <a:p>
            <a:r>
              <a:rPr lang="ru-RU" b="1" dirty="0" smtClean="0"/>
              <a:t>Постоянное жевание притупляет внимание и ослабляет процесс мышления, мешая сосредоточиться. </a:t>
            </a:r>
          </a:p>
          <a:p>
            <a:r>
              <a:rPr lang="ru-RU" b="1" dirty="0" smtClean="0"/>
              <a:t>Расклеивание «на память» </a:t>
            </a:r>
          </a:p>
          <a:p>
            <a:pPr marL="0" indent="0">
              <a:buNone/>
            </a:pPr>
            <a:r>
              <a:rPr lang="ru-RU" b="1" dirty="0" smtClean="0"/>
              <a:t>   резинки, прошедшей </a:t>
            </a:r>
            <a:r>
              <a:rPr lang="ru-RU" b="1" dirty="0" err="1" smtClean="0"/>
              <a:t>челюстно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-жевательную обработку,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под стол, на стол, под стул… </a:t>
            </a:r>
          </a:p>
          <a:p>
            <a:endParaRPr lang="ru-RU" dirty="0"/>
          </a:p>
        </p:txBody>
      </p:sp>
      <p:pic>
        <p:nvPicPr>
          <p:cNvPr id="5" name="Содержимое 4" descr="zhvachka_pod_zapreto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4221088"/>
            <a:ext cx="3933825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80528" y="476672"/>
            <a:ext cx="4254624" cy="5650643"/>
          </a:xfrm>
        </p:spPr>
        <p:txBody>
          <a:bodyPr anchor="ctr"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Жвачку  ни в коем случае нельзя проглатывать. Она может застрять в желудочно-кишечном тракте. Известны случаи, когда "жвачка" становилась причиной промывания желудка в стационарных условиях.</a:t>
            </a:r>
          </a:p>
          <a:p>
            <a:pPr algn="ctr"/>
            <a:endParaRPr lang="ru-RU" b="1" dirty="0"/>
          </a:p>
        </p:txBody>
      </p:sp>
      <p:pic>
        <p:nvPicPr>
          <p:cNvPr id="4098" name="Picture 2" descr="http://materinstvo.ru/skins/default/public/images/articles/s6510_129525402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7621" y="188640"/>
            <a:ext cx="4865346" cy="6519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0375"/>
            <a:ext cx="8928992" cy="683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8219256" cy="5722651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Жевать или не жевать? </a:t>
            </a:r>
            <a:r>
              <a:rPr lang="ru-RU" sz="3600" dirty="0" smtClean="0"/>
              <a:t>смотрите сами</a:t>
            </a:r>
            <a:r>
              <a:rPr lang="ru-RU" sz="3600" b="1" dirty="0" smtClean="0"/>
              <a:t>.</a:t>
            </a:r>
            <a:endParaRPr lang="ru-RU" sz="3600" b="1" dirty="0"/>
          </a:p>
          <a:p>
            <a:pPr>
              <a:buNone/>
            </a:pPr>
            <a:r>
              <a:rPr lang="ru-RU" sz="3600" b="1" dirty="0" smtClean="0"/>
              <a:t>Ведь жевательная резинка никогда не заменит зубную щетку и пасту!!!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6146" name="Picture 2" descr="http://img11.nnm.ru/imagez/gallery/1/3/7/5/d/1375d8a8067568ed04bc16ad12d870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6205" y="2276872"/>
            <a:ext cx="5924550" cy="44386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496944" cy="12961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Ребята, кто из вас догадается, что мы видим на экране?</a:t>
            </a:r>
          </a:p>
          <a:p>
            <a:pPr algn="ctr"/>
            <a:endParaRPr lang="ru-RU" dirty="0"/>
          </a:p>
        </p:txBody>
      </p:sp>
      <p:pic>
        <p:nvPicPr>
          <p:cNvPr id="5" name="Содержимое 4" descr="727aa68f5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693402" cy="54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0648"/>
            <a:ext cx="4316288" cy="586666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 любите её жевать?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Как часто вы это делаете?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Ребята, а что вы знаете об истории    жевательной резинки?</a:t>
            </a:r>
          </a:p>
          <a:p>
            <a:endParaRPr lang="ru-RU" sz="2800" b="1" dirty="0"/>
          </a:p>
        </p:txBody>
      </p:sp>
      <p:pic>
        <p:nvPicPr>
          <p:cNvPr id="5" name="Содержимое 4" descr="Рисунок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88640"/>
            <a:ext cx="4600625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://vredno.org/wp-content/uploads/2014/04/jvach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385" y="4149080"/>
            <a:ext cx="3819586" cy="2547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3816424" cy="5722651"/>
          </a:xfrm>
        </p:spPr>
        <p:txBody>
          <a:bodyPr anchor="ctr"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История создания  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Небольшие кусочки смолы, обнаруженные археологами при раскопках поселений древних людей, — это не что иное, как первая жевательная резинка. В Древней Греции , на Ближнем Востоке, Африке пережевывание смолы мастикового дерева применялось для очищения зубов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 descr="dikplem-thum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16631"/>
            <a:ext cx="4608512" cy="6596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92bc7b018bb74bb25eea66f7bf5bf5c.jpe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4608512" cy="6501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68657" y="404664"/>
            <a:ext cx="4644008" cy="5938675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3200" b="1" dirty="0" smtClean="0"/>
              <a:t>   1000 лет назад индейцы племени майя для тех же целей использовали сок гевеи (каучук), а также для  того чтобы постоянно тренировать свои десны и жевательные мышцы, также  использовали смесь шерсти и меда.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6337461_3066315_yano2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3" y="188640"/>
            <a:ext cx="5051791" cy="6552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0"/>
            <a:ext cx="4038600" cy="5506627"/>
          </a:xfrm>
        </p:spPr>
        <p:txBody>
          <a:bodyPr anchor="ctr"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После открытия Колумбом Америки, вместе с табаком попали в Европу и прообразы современных жевательных резинок. Однако европейцы не смогли оценить всех достоинств постоянного жевания.</a:t>
            </a:r>
          </a:p>
          <a:p>
            <a:pPr algn="just"/>
            <a:endParaRPr lang="ru-RU" sz="2400" dirty="0"/>
          </a:p>
        </p:txBody>
      </p:sp>
      <p:pic>
        <p:nvPicPr>
          <p:cNvPr id="3074" name="Picture 2" descr="http://lllolll.ru/sites/default/files/pictures/lol-wrigley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5168343"/>
            <a:ext cx="361224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48680"/>
            <a:ext cx="4320480" cy="586666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Второе рождение жевательной резинки произошло в США несколько веков спустя. Для жевания стали использовать еловую смолу. Для того чтобы хорошо разжевать этот материал приходилось его долго разогревать во рту, и это сдерживало распространение жевательной резинки.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381f212e0a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764704"/>
            <a:ext cx="4460543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31"/>
            <a:ext cx="8784976" cy="108012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Вскоре в жевательные резинки стали добавлять сахар и различные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ароматизаторы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8856984" cy="2664296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Реклама приписывает жевательной резинке самые разнообразные полезные свойства       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   укрепление зубной эмали,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   предотвращение появления зубного камня,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   устранение запаха изо рта,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восстановление в рту кислотно-щелочного баланса и т.д.</a:t>
            </a:r>
          </a:p>
          <a:p>
            <a:endParaRPr lang="ru-RU" sz="2400" dirty="0"/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-108520" y="3356992"/>
            <a:ext cx="9073008" cy="2448272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Жевательная резинка полезна только первые 5-10 минут после еды, так как она способствует выделению желудочного сока, улучшает пищеварение и частично очищает полость рта от остатков пищи.</a:t>
            </a:r>
          </a:p>
          <a:p>
            <a:pPr algn="just"/>
            <a:endParaRPr lang="ru-RU" sz="2400" dirty="0"/>
          </a:p>
        </p:txBody>
      </p:sp>
      <p:sp>
        <p:nvSpPr>
          <p:cNvPr id="8" name="Содержимое 3"/>
          <p:cNvSpPr>
            <a:spLocks noGrp="1"/>
          </p:cNvSpPr>
          <p:nvPr>
            <p:ph sz="half" idx="2"/>
          </p:nvPr>
        </p:nvSpPr>
        <p:spPr>
          <a:xfrm>
            <a:off x="-108520" y="5085184"/>
            <a:ext cx="9073008" cy="1899592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Если в составе жвачки сахар или глюкоза, то рот превращается в среду для бурного размножения бактерий. При использовании заменителей сахара – другая беда: при длительном употреблении они вредны для здоровья.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53"/>
            <a:ext cx="8964488" cy="144016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Постоянное жевание резинки превращается, во вредную привычку, оно может вызвать гастрит и прочие неприятности.</a:t>
            </a:r>
          </a:p>
          <a:p>
            <a:pPr algn="just"/>
            <a:endParaRPr lang="ru-RU" sz="2400" dirty="0"/>
          </a:p>
        </p:txBody>
      </p:sp>
      <p:pic>
        <p:nvPicPr>
          <p:cNvPr id="5" name="Содержимое 4" descr="1230925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2524761"/>
            <a:ext cx="3469825" cy="4249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980728"/>
            <a:ext cx="8219256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b="1" dirty="0" smtClean="0"/>
              <a:t>     Так ли полезна жевательная резинка?</a:t>
            </a:r>
            <a:endParaRPr lang="ru-RU" dirty="0" smtClean="0"/>
          </a:p>
          <a:p>
            <a:pPr algn="ctr">
              <a:buFont typeface="Arial" pitchFamily="34" charset="0"/>
              <a:buNone/>
            </a:pPr>
            <a:r>
              <a:rPr lang="ru-RU" b="1" dirty="0" smtClean="0"/>
              <a:t>- Ребята, давайте попробуем определить все + и – жевательной резинки.</a:t>
            </a:r>
          </a:p>
          <a:p>
            <a:endParaRPr lang="ru-RU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0" y="2249422"/>
            <a:ext cx="82192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Приятный вкус.</a:t>
            </a:r>
          </a:p>
          <a:p>
            <a:r>
              <a:rPr lang="ru-RU" b="1" dirty="0" smtClean="0"/>
              <a:t>Очищает полость рта.</a:t>
            </a:r>
          </a:p>
          <a:p>
            <a:r>
              <a:rPr lang="ru-RU" b="1" dirty="0" smtClean="0"/>
              <a:t>Освежает полость рта ... </a:t>
            </a:r>
          </a:p>
          <a:p>
            <a:r>
              <a:rPr lang="ru-RU" b="1" dirty="0" smtClean="0"/>
              <a:t>Снимает мышечное напряжение</a:t>
            </a:r>
          </a:p>
          <a:p>
            <a:pPr marL="0" indent="0">
              <a:buNone/>
            </a:pPr>
            <a:r>
              <a:rPr lang="ru-RU" b="1" dirty="0" smtClean="0"/>
              <a:t>    и стресс.</a:t>
            </a:r>
          </a:p>
          <a:p>
            <a:r>
              <a:rPr lang="ru-RU" b="1" dirty="0" smtClean="0"/>
              <a:t>Содержащиеся в жевательной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резинке сахарозаменители</a:t>
            </a:r>
          </a:p>
          <a:p>
            <a:pPr marL="0" indent="0">
              <a:buNone/>
            </a:pPr>
            <a:r>
              <a:rPr lang="ru-RU" b="1" dirty="0" smtClean="0"/>
              <a:t> восстанавливают кислотно-</a:t>
            </a:r>
          </a:p>
          <a:p>
            <a:pPr marL="0" indent="0">
              <a:buNone/>
            </a:pPr>
            <a:r>
              <a:rPr lang="ru-RU" b="1" dirty="0" smtClean="0"/>
              <a:t>щелочной баланс.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577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«Сладкая опасность»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MARY</dc:creator>
  <cp:lastModifiedBy>Творчество</cp:lastModifiedBy>
  <cp:revision>27</cp:revision>
  <dcterms:created xsi:type="dcterms:W3CDTF">2011-02-14T08:01:46Z</dcterms:created>
  <dcterms:modified xsi:type="dcterms:W3CDTF">2015-10-04T16:28:58Z</dcterms:modified>
</cp:coreProperties>
</file>