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6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A748C-75D5-479A-8578-6A749324B5BE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64BDE-FE75-402E-939A-5AFA1F205C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408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64BDE-FE75-402E-939A-5AFA1F205C1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556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EFFC1-BF30-431A-8BBA-A0D895CA7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AA8661-BF44-4791-9296-B0A2D2F4A9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BFB1FA-E1F3-4C9F-B0BC-F5250918A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E6CA-A277-4FBA-BF02-F925E8004ED2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AD6FCB-596B-4DE9-940A-D1768201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ED6B65-FF19-425C-B83A-21D44C591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C52A-7E8C-4DB0-8F4C-DB9799768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836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AB4AC-DBE7-420A-8B5C-C3121C29D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C6231E-F134-44C2-BD55-A113DE89E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6B1E05-58F7-4B99-8748-1CD3B32BA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E6CA-A277-4FBA-BF02-F925E8004ED2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356A04-2B9B-4EB5-BBC3-EFE12FBE5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39785B-3595-426D-9F90-843B85A1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C52A-7E8C-4DB0-8F4C-DB9799768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541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F760355-7DB9-4EF2-8D17-61441FD1A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C6EE83-FEA2-4BC3-8E93-FF20D4FDB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8F434D-031E-4198-860F-FF58AAF8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E6CA-A277-4FBA-BF02-F925E8004ED2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CFD865-7E2B-4B41-8492-CAF143302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662266-2E3C-4791-AD8E-8A4E0FBA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C52A-7E8C-4DB0-8F4C-DB9799768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67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C6BAC9-E020-451F-97E1-E8BAD3FFD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B76AEB-0D4B-4E91-9FD1-B14DE065E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12E4B-1AE6-494C-B1F5-3BF7B5F1B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E6CA-A277-4FBA-BF02-F925E8004ED2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CBD5F3-5B7C-4AE0-8892-C87AF46D0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1BCE11-4C6F-401B-9270-7ACA7D779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C52A-7E8C-4DB0-8F4C-DB9799768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625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CD3E8-8522-4C94-B994-3CF1F9BF5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E3F5CC-68B7-4AC1-9FF2-2427F35A2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D492BC-C2C2-46CF-B2A5-E696F50B8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E6CA-A277-4FBA-BF02-F925E8004ED2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F984D2-4D50-46BE-923F-B41F5163B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32B02-806F-44E4-B552-1704B459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C52A-7E8C-4DB0-8F4C-DB9799768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74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B917C-A01F-442D-86E9-F972BCBC1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5F4852-DF8F-44A8-A1F1-5AE6BDE99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7CAE31-1224-4BA1-836E-E59CF0012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119598-DDFE-409E-AC49-C621BD6F2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E6CA-A277-4FBA-BF02-F925E8004ED2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4B7CC9-65BC-47DC-9BC4-C480CE936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F744D8-41C3-41A3-BB1A-72466D9C4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C52A-7E8C-4DB0-8F4C-DB9799768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50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EC8C2-D601-4852-BFF3-43C4C99A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41C5B4-F5D3-47F7-9561-5427302A1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B31EBA-9EE4-4709-844D-81A411203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CE5C5E6-1FE5-466D-95B9-9B7CBB811D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B629A5-C77B-44F8-AAEC-AC84897BC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978AE52-7A0F-49D6-A4D0-0585DBA30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E6CA-A277-4FBA-BF02-F925E8004ED2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C20DE8-3EAE-44AA-AF4C-0E114B470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401312-7FBE-442B-B5CA-8EF9DABED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C52A-7E8C-4DB0-8F4C-DB9799768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83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D4DF8-3B90-41A5-A9B3-031ED8862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9E734C3-792B-490D-85ED-93FC16930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E6CA-A277-4FBA-BF02-F925E8004ED2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A77F1F-A619-4B8E-BE6D-C4E9F75A0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57448A-352E-4D05-A697-D1939772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C52A-7E8C-4DB0-8F4C-DB9799768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915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F94223-DB00-49A3-9EF4-97C94ECD4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E6CA-A277-4FBA-BF02-F925E8004ED2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7B8AA78-21F2-4556-AE4E-A00B870B1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A25657-9123-4B98-B9E7-F67A01923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C52A-7E8C-4DB0-8F4C-DB9799768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043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C8C71-97E3-4FD1-9174-507CA6053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BA69A8-A054-46B1-8F13-954F85236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9B219-2BAC-4C4C-BF44-510DB65ED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CFADAF-2B5E-4FFD-A485-D5D127360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E6CA-A277-4FBA-BF02-F925E8004ED2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B648C5-20C5-45A7-9D99-EA14E4EE0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76835C-AFE5-44AA-A171-F4A03A128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C52A-7E8C-4DB0-8F4C-DB9799768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839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3414DB-EFCE-475E-9879-4C7ECB75D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8B7CD4-55C0-4A3B-A074-8E9F06EDB7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3403EF-1BA8-4E74-9C75-09E079B7B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1AC592-E89D-456E-9A2D-1F677C80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E6CA-A277-4FBA-BF02-F925E8004ED2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4D3C1C-F231-4B20-8F5A-9C8083991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665045-2312-4734-9C82-E54F6134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C52A-7E8C-4DB0-8F4C-DB9799768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345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14EF6-6796-4321-8586-3C2C80F7F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835EA8-955D-4742-BCA4-B131E5A21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2539C0-53B0-4A7F-BD16-DA0639ADA1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1E6CA-A277-4FBA-BF02-F925E8004ED2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A9C75D-2631-4AA7-9771-90BFBE966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F774D9-DCF9-4A3E-AF6A-BA6DEE76A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4C52A-7E8C-4DB0-8F4C-DB9799768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2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261A2-9858-42EF-AFDC-B5ED656A1D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Банк заданий по формированию функциональной грамотности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3F193-73C9-4266-A539-1C3DB9728C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Издательство «Просвещение»</a:t>
            </a:r>
          </a:p>
        </p:txBody>
      </p:sp>
    </p:spTree>
    <p:extLst>
      <p:ext uri="{BB962C8B-B14F-4D97-AF65-F5344CB8AC3E}">
        <p14:creationId xmlns:p14="http://schemas.microsoft.com/office/powerpoint/2010/main" val="1153363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E09DB9-E903-4789-A2C7-3CF4B738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A59BC8-8A41-41C8-B30D-9441043C6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76CF27-FE5D-4C58-A207-2C7DE3486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43"/>
          <a:stretch/>
        </p:blipFill>
        <p:spPr>
          <a:xfrm>
            <a:off x="0" y="255233"/>
            <a:ext cx="12192000" cy="634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41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358D85-1709-4109-890E-D91D1DD39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3A1932-787B-4A6C-BDEF-9577FA114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D348ED-21ED-4A83-A79E-92ADA2C43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61"/>
          <a:stretch/>
        </p:blipFill>
        <p:spPr>
          <a:xfrm>
            <a:off x="0" y="272988"/>
            <a:ext cx="12192000" cy="631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40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78FF8E-C240-4742-A0E7-0DE7FB619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C5C338-0274-4670-81E3-D3F69922C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560936-40DA-40B4-8E2E-7CA448155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3" t="5324" r="31044" b="23884"/>
          <a:stretch/>
        </p:blipFill>
        <p:spPr>
          <a:xfrm>
            <a:off x="1013209" y="239697"/>
            <a:ext cx="10165581" cy="617696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784563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2ECB9A-814C-4FB1-9BCA-FF6D7AE49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E73080-E14B-4B5A-8D87-F91BFF87C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D13543-AD3D-46F9-9C40-A645C398B3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31"/>
          <a:stretch/>
        </p:blipFill>
        <p:spPr>
          <a:xfrm>
            <a:off x="0" y="315912"/>
            <a:ext cx="1219200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5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5BE91C-D294-46F9-8114-735705165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85DCCE-99BE-40FF-8BD4-6C4EEC9EB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58EDF6-EEB3-45B4-98CD-B0A0443C44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85" b="9930"/>
          <a:stretch/>
        </p:blipFill>
        <p:spPr>
          <a:xfrm>
            <a:off x="0" y="624603"/>
            <a:ext cx="12192000" cy="560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24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4D873-8669-4355-BD0F-B431F0C0F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7988DE-6507-4D58-A421-BEDA7DEA6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D2E442-502E-4A92-8A49-D9E27C592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31"/>
          <a:stretch/>
        </p:blipFill>
        <p:spPr>
          <a:xfrm>
            <a:off x="0" y="177553"/>
            <a:ext cx="1219200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94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A13E97-1C59-4132-AAC0-73B28DA05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74" t="44013" r="22524" b="18059"/>
          <a:stretch/>
        </p:blipFill>
        <p:spPr>
          <a:xfrm>
            <a:off x="0" y="213063"/>
            <a:ext cx="11779972" cy="642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99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FE3F8-1241-424F-ACD3-F9B530743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2BFD63-5E5B-4DA5-B986-64C1566C3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EEB281-69D8-4145-BC8F-6BBC17ACD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92" b="8997"/>
          <a:stretch/>
        </p:blipFill>
        <p:spPr>
          <a:xfrm>
            <a:off x="0" y="781235"/>
            <a:ext cx="12192000" cy="545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96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38411-EB68-4E54-A4B8-9D247ACBC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6B9BF4-B948-48A1-8527-FCCF275A0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461FD4-ABAE-42C3-BABE-5A679EE6E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15"/>
          <a:stretch/>
        </p:blipFill>
        <p:spPr>
          <a:xfrm>
            <a:off x="0" y="257452"/>
            <a:ext cx="12192000" cy="605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65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F9C8B41-2B63-410D-84CF-E924DCA3A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521545-4415-4D1F-9136-3FA2F76820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92" t="9931" r="37669" b="11327"/>
          <a:stretch/>
        </p:blipFill>
        <p:spPr>
          <a:xfrm>
            <a:off x="9200225" y="0"/>
            <a:ext cx="2991775" cy="54001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CEEEDD-BFAD-423C-803E-8C7458067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492"/>
          <a:stretch/>
        </p:blipFill>
        <p:spPr>
          <a:xfrm>
            <a:off x="0" y="1613943"/>
            <a:ext cx="8913181" cy="43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69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1F4D1E-1D30-4B07-BA7F-9035F2E66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62844"/>
            <a:ext cx="10515600" cy="1325563"/>
          </a:xfrm>
        </p:spPr>
        <p:txBody>
          <a:bodyPr/>
          <a:lstStyle/>
          <a:p>
            <a:r>
              <a:rPr lang="en-US" dirty="0"/>
              <a:t>https://media.prosv.ru/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C0143F-422A-426C-B581-842C58773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59" t="26620" r="19903" b="9931"/>
          <a:stretch/>
        </p:blipFill>
        <p:spPr>
          <a:xfrm>
            <a:off x="514904" y="733672"/>
            <a:ext cx="10378780" cy="604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1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0B2B59-CA3F-4817-ADFF-729D067A0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96BE24-8CEC-431F-A2F2-D55DA6636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D0271C-1A1A-465D-A30E-FE6DB2F10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16"/>
          <a:stretch/>
        </p:blipFill>
        <p:spPr>
          <a:xfrm>
            <a:off x="0" y="273313"/>
            <a:ext cx="12192000" cy="590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61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0F304B-54AB-478B-B2BA-C66AF6245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68" t="40388" r="23689" b="24013"/>
          <a:stretch/>
        </p:blipFill>
        <p:spPr>
          <a:xfrm>
            <a:off x="319596" y="328474"/>
            <a:ext cx="10499794" cy="596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7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FD5DF-0DD8-4989-826E-1171A129B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425CC7-A3FD-4C78-BB5D-DA3775090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116249-B691-446A-B2EE-3B9D54221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31"/>
          <a:stretch/>
        </p:blipFill>
        <p:spPr>
          <a:xfrm>
            <a:off x="0" y="213064"/>
            <a:ext cx="1219200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81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FF90E44-5D7F-403B-AC10-4629B141F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D20774-8FB5-4888-B5D9-598EDE3EA6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85" b="9930"/>
          <a:stretch/>
        </p:blipFill>
        <p:spPr>
          <a:xfrm>
            <a:off x="0" y="568170"/>
            <a:ext cx="12192000" cy="560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36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679254-38D0-436B-A6A0-13F0C119D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B328E-C082-454A-B40A-1D101C7E4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10E5E0-1568-4A1E-90C5-5B1486B5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586"/>
          <a:stretch/>
        </p:blipFill>
        <p:spPr>
          <a:xfrm>
            <a:off x="0" y="365125"/>
            <a:ext cx="12192000" cy="606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46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D4DBD7-137E-4CDB-B7A6-55097BD52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3ED11E-48AD-4ACA-9705-33BAA85FE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DC84CF-9CEB-46BA-97C8-ADC3B5D3B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269"/>
          <a:stretch/>
        </p:blipFill>
        <p:spPr>
          <a:xfrm>
            <a:off x="-71021" y="292963"/>
            <a:ext cx="12192000" cy="594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14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74746D-A718-4E07-AD3C-FCC13053ED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33" t="38576" r="21506" b="11715"/>
          <a:stretch/>
        </p:blipFill>
        <p:spPr>
          <a:xfrm>
            <a:off x="523782" y="204187"/>
            <a:ext cx="9711802" cy="63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4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4F1492-5584-471D-BF9B-37430A3EA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6FDACC-0005-41E5-AF0C-9E5DCAD47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341003-010E-4049-BBE7-B2438A37BF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952"/>
          <a:stretch/>
        </p:blipFill>
        <p:spPr>
          <a:xfrm>
            <a:off x="0" y="344334"/>
            <a:ext cx="12192000" cy="583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15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72DAD1-B21A-49CE-A2F7-8C942B7FA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2" t="27961" r="18010" b="9773"/>
          <a:stretch/>
        </p:blipFill>
        <p:spPr>
          <a:xfrm>
            <a:off x="0" y="0"/>
            <a:ext cx="7972148" cy="427015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A28CB9-18D6-4BF8-86AD-6109CCECB3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89" t="21747" r="10874" b="25955"/>
          <a:stretch/>
        </p:blipFill>
        <p:spPr>
          <a:xfrm>
            <a:off x="4627103" y="3429000"/>
            <a:ext cx="6871459" cy="334466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065735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41351B-3B27-4206-AE19-51531501E1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94" t="16692" r="17645" b="20518"/>
          <a:stretch/>
        </p:blipFill>
        <p:spPr>
          <a:xfrm>
            <a:off x="0" y="0"/>
            <a:ext cx="9417730" cy="508128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941FB6-01BF-403F-BB6A-2C2FD9A99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42" t="28738" r="32355" b="8608"/>
          <a:stretch/>
        </p:blipFill>
        <p:spPr>
          <a:xfrm>
            <a:off x="5477522" y="2865756"/>
            <a:ext cx="5460464" cy="3992244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654814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7ED012-8725-4029-9673-E4F50E82C5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75" t="17735" r="19612" b="20129"/>
          <a:stretch/>
        </p:blipFill>
        <p:spPr>
          <a:xfrm>
            <a:off x="0" y="177554"/>
            <a:ext cx="7670308" cy="426128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9588C6-992E-4D53-AF96-0DFA74A613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49" t="31716" r="18446" b="14433"/>
          <a:stretch/>
        </p:blipFill>
        <p:spPr>
          <a:xfrm>
            <a:off x="5832628" y="3848330"/>
            <a:ext cx="6359371" cy="300966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005943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CDA741-189E-4B69-981E-D71749CAD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AB3788-DB9C-46A8-A31D-BF305FAAA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449515-B631-494B-A67B-B1BBFE7962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79"/>
          <a:stretch/>
        </p:blipFill>
        <p:spPr>
          <a:xfrm>
            <a:off x="0" y="365125"/>
            <a:ext cx="12192000" cy="627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9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FF2703-C612-4AD9-891C-A3699993F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D825EB-B1C0-427A-BC84-4BB0A2DD4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03F061-27E2-4BAA-A2F4-41595A834D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02"/>
          <a:stretch/>
        </p:blipFill>
        <p:spPr>
          <a:xfrm>
            <a:off x="0" y="264110"/>
            <a:ext cx="12192000" cy="632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11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DF0D8D-8A6B-4C71-95B2-E5D20B08C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624BA7-A96C-4E3F-BEA8-680ECC148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9F966C-3EDF-4051-914E-89F5F7E9B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09"/>
          <a:stretch/>
        </p:blipFill>
        <p:spPr>
          <a:xfrm>
            <a:off x="0" y="225240"/>
            <a:ext cx="12192000" cy="62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84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B72969-1E3E-4724-930E-9EABBA31A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00728C-310F-4C43-8DBE-8D83F860F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C2D5D1-6F7B-4FC9-A521-ED7AE22504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20"/>
          <a:stretch/>
        </p:blipFill>
        <p:spPr>
          <a:xfrm>
            <a:off x="0" y="281866"/>
            <a:ext cx="12192000" cy="629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360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19</Words>
  <Application>Microsoft Office PowerPoint</Application>
  <PresentationFormat>Широкоэкранный</PresentationFormat>
  <Paragraphs>4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Банк заданий по формированию функциональной грамотности</vt:lpstr>
      <vt:lpstr>https://media.prosv.ru/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Банк заданий по формированию функциональной грамотности</dc:title>
  <dc:creator>Настя</dc:creator>
  <cp:lastModifiedBy>Настя</cp:lastModifiedBy>
  <cp:revision>2</cp:revision>
  <dcterms:created xsi:type="dcterms:W3CDTF">2022-02-17T05:31:42Z</dcterms:created>
  <dcterms:modified xsi:type="dcterms:W3CDTF">2022-02-17T06:44:55Z</dcterms:modified>
</cp:coreProperties>
</file>