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sportal.ru/shkola/algebra/library/2016/02/23/obshchaya-struktura-metodiki-sostavleniya-zadach-po-matematike" TargetMode="External"/><Relationship Id="rId2" Type="http://schemas.openxmlformats.org/officeDocument/2006/relationships/hyperlink" Target="http://&#1082;&#1099;&#1088;&#1072;.&#1079;&#1072;&#1073;&#1072;&#1081;&#1082;&#1072;&#1083;&#1100;&#1089;&#1082;&#1080;&#1081;&#1082;&#1088;&#1072;&#1081;.&#1088;&#1092;/about/histor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&#1091;&#1088;&#1086;&#1082;.&#1088;&#1092;/library_kids/moj_kraj_rodnoj_v_matematicheskih_zadachah_190654.html" TargetMode="External"/><Relationship Id="rId4" Type="http://schemas.openxmlformats.org/officeDocument/2006/relationships/hyperlink" Target="https://learningapps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772816"/>
            <a:ext cx="7406640" cy="27683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Рабочая программа элективного курса</a:t>
            </a:r>
            <a:b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«Математическое краеведение»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56084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МБОУ «Кыринская средняя общеобразовательная школа»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Кафедра математического образования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Планируемые результаты: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редметным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освоение обучающимися в ходе изучения учебного предмета научных знаний, умений и способов действий, специфических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предметной области математика;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предпосылки научного типа мышления;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деятельности по получению нового знания, его интерпретации, преобразованию и применению в различных учебных ситуациях, в том числе при создании учебных и социальных проектов.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016712" cy="56207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/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764704"/>
            <a:ext cx="741682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Многие утверждают, что математика – это сухие цифры, формулы и непонятные уравнения.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 заинтересовать  и увлечь детей математикой, математическими задачами, их составлением и решением  можно , используя факты из истории нашего родного края. Обучающиеся  с большим желанием ищут интересный исторический материал, составляют и оформляют  задачи па математике, пишут  математические сказки . Таким образом, работа по составлению текстовых задач на краеведческом  материале снимает неуверенность ребенка в своих математических способностях, связывает математику с окружающей жизнью, а это и есть одна из основных задач обучения математике.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88640"/>
            <a:ext cx="7920880" cy="5987752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Программа предназначена для обучающихся 6 класса. Именно в этом возрасте  формируются математические способности и устойчивый интерес к математике. Данная программа реализуется в течении учебного года в объеме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часов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 включается в план внеурочных мероприятий.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Целями реализации данной программы являются:</a:t>
            </a:r>
          </a:p>
          <a:p>
            <a:pPr marL="539496" indent="-457200" algn="just"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условий для формирования представления о культуре  и истории края.</a:t>
            </a:r>
          </a:p>
          <a:p>
            <a:pPr marL="539496" indent="-457200" algn="just"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воспитание любви к своей малой  Родине, своему краю .</a:t>
            </a:r>
          </a:p>
          <a:p>
            <a:pPr marL="539496" indent="-457200" algn="just">
              <a:buAutoNum type="arabicParenR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buAutoNum type="arabicParenR"/>
            </a:pPr>
            <a:endParaRPr lang="ru-RU" sz="2400" dirty="0" smtClean="0"/>
          </a:p>
          <a:p>
            <a:pPr marL="539496" indent="-457200" algn="just">
              <a:buAutoNum type="arabicParenR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Изучить историю края, собрать необходимый числовой материал.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Изучить требования составления задач на историко-краеведческом материале.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Составить банк задач в соответствии с программой по математике для 6 класса.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  элективного курса разработана на основании: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ФЗ «Об образовании» от  29 декабря 2012 г. N 273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-ФГОС (третьего поколения)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-НПА ОО (приказы, положения  о  элективных курсах  и т.д.)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7242008" cy="85010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7890080" cy="5123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Раздел 1. Сбор фактических данных для составления задач (экскурсионная деятельность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Раздел 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ыявление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анализ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видов задач, элементов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задачной ситуации (первичная модель задачи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Раздел 3.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торичный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условия с выделением теории и законов, описывающих задачную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ситуацию.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Раздел 4.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модели задачи, ее точная формулировка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корректирование, а так же проверка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оценка условия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Демонстрация сборника задач  (проект)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-2"/>
          <a:ext cx="9144000" cy="7384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7904"/>
                <a:gridCol w="864096"/>
                <a:gridCol w="2952328"/>
                <a:gridCol w="1619672"/>
              </a:tblGrid>
              <a:tr h="106244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Часы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ЭОР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проведения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8978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Сбор фактических данных для составления задач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http://xn--80ats7b.xn--80aaaac8algcbgbck3fl0q.xn--p1ai/about/history/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Экскурсия в музей, библиотеку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245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Выявление и анализ  видов задач, элементов задачной ситуации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https://nsportal.ru/shkola/algebra/library/2016/02/23/obshchaya-struktura-metodiki-sostavleniya-zadach-po-matematike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Лекция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244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Вторичный анализ условия с выделением теории и законов, описывающих задачную ситуацию.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https://learningapps.org/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Практика, работа с конструктором задач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1842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модели задачи, ее точная формулировка и корректирование, а так же проверка и оценка условия задачи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https://xn--j1ahfl.xn--p1ai/library_kids/moj_kraj_rodnoj_v_matematicheskih_zadachah_190654.html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Демонстрация и тестирование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244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Демонстрация сборника задач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https://kuraschool.ru/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Планируемые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24744"/>
            <a:ext cx="7962088" cy="5123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Личностные: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осознание российской гражданской идентичности;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готовность обучающихся к саморазвитию, самостоятельности и личностному самоопределению;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ценность самостоятельности и инициативы;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наличие мотивации к целенаправленной социально значимой деятельности;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сформированность внутренней позиции личности как особого ценностного отношения к себе, окружающим людям и жизни в целом;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Планируемые результаты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124744"/>
            <a:ext cx="8106104" cy="512365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dirty="0" smtClean="0"/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способность связывать знания из различных учебных предметов  в целостную научную картину мира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способность их использовать в учебной, познавательной и социальной практике;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готовность к самостоятельному планированию и осуществлению учебной деятельности и организации учебного сотрудничества с педагогическими работниками и сверстниками, к участию в построении индивидуальной образовательной траектории;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овладение навыками работы с информацией: восприятие и создание информационных текстов в различных форматах, в том числе цифровых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147</TotalTime>
  <Words>505</Words>
  <Application>Microsoft Office PowerPoint</Application>
  <PresentationFormat>Экран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     Рабочая программа элективного курса «Математическое краеведение» </vt:lpstr>
      <vt:lpstr>  Пояснительная записка  </vt:lpstr>
      <vt:lpstr>Слайд 3</vt:lpstr>
      <vt:lpstr>Задачи: </vt:lpstr>
      <vt:lpstr>Слайд 5</vt:lpstr>
      <vt:lpstr>Содержание</vt:lpstr>
      <vt:lpstr>Слайд 7</vt:lpstr>
      <vt:lpstr>Планируемые результаты</vt:lpstr>
      <vt:lpstr>Планируемые результаты</vt:lpstr>
      <vt:lpstr>Планируемые результаты: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10</cp:revision>
  <dcterms:created xsi:type="dcterms:W3CDTF">2021-12-03T08:05:28Z</dcterms:created>
  <dcterms:modified xsi:type="dcterms:W3CDTF">2022-01-05T09:11:17Z</dcterms:modified>
</cp:coreProperties>
</file>