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6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05.01.2022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sportal.ru/shkola/algebra/library/2016/02/23/obshchaya-struktura-metodiki-sostavleniya-zadach-po-matematike" TargetMode="External"/><Relationship Id="rId2" Type="http://schemas.openxmlformats.org/officeDocument/2006/relationships/hyperlink" Target="http://&#1082;&#1099;&#1088;&#1072;.&#1079;&#1072;&#1073;&#1072;&#1081;&#1082;&#1072;&#1083;&#1100;&#1089;&#1082;&#1080;&#1081;&#1082;&#1088;&#1072;&#1081;.&#1088;&#1092;/about/history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&#1091;&#1088;&#1086;&#1082;.&#1088;&#1092;/library_kids/moj_kraj_rodnoj_v_matematicheskih_zadachah_190654.html" TargetMode="External"/><Relationship Id="rId4" Type="http://schemas.openxmlformats.org/officeDocument/2006/relationships/hyperlink" Target="https://learningapps.org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59632" y="1772816"/>
            <a:ext cx="7406640" cy="27683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Рабочая программа элективного курса</a:t>
            </a:r>
            <a:b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4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«Математическое краеведение»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259632" y="332656"/>
            <a:ext cx="756084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МБОУ «Кыринская средняя общеобразовательная школа»</a:t>
            </a:r>
          </a:p>
          <a:p>
            <a:pPr algn="ctr"/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Кафедра математического образования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Планируемые результаты: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редметным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освоение обучающимися в ходе изучения учебного предмета научных знаний, умений и способов действий, специфических для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предметной области математика;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предпосылки научного типа мышления;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виды деятельности по получению нового знания, его интерпретации, преобразованию и применению в различных учебных ситуациях, в том числе при создании учебных и социальных проектов.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6016712" cy="56207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700" b="1" dirty="0" smtClean="0">
                <a:effectLst/>
                <a:latin typeface="Times New Roman" pitchFamily="18" charset="0"/>
                <a:cs typeface="Times New Roman" pitchFamily="18" charset="0"/>
              </a:rPr>
              <a:t>Пояснительная записка</a:t>
            </a:r>
            <a:r>
              <a:rPr lang="ru-RU" sz="2000" b="1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effectLst/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effectLst/>
                <a:latin typeface="Times New Roman" pitchFamily="18" charset="0"/>
                <a:cs typeface="Times New Roman" pitchFamily="18" charset="0"/>
              </a:rPr>
            </a:br>
            <a:endParaRPr lang="ru-RU" sz="2000" b="1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115616" y="764704"/>
            <a:ext cx="7416824" cy="5539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Многие утверждают, что математика – это сухие цифры, формулы и непонятные уравнения.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Но заинтересовать  и увлечь детей математикой, математическими задачами, их составлением и решением  можно , используя факты из истории нашего родного края. Обучающиеся  с большим желанием ищут интересный исторический материал, составляют и оформляют  задачи па математике, пишут  математические сказки . Таким образом, работа по составлению текстовых задач на краеведческом  материале снимает неуверенность ребенка в своих математических способностях, связывает математику с окружающей жизнью, а это и есть одна из основных задач обучения математике.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88640"/>
            <a:ext cx="7920880" cy="5987752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Программа предназначена для обучающихся 6 класса. Именно в этом возрасте  формируются математические способности и устойчивый интерес к математике. Данная программа реализуется в течении учебного года в объеме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часов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 включается в план внеурочных мероприятий.</a:t>
            </a:r>
          </a:p>
          <a:p>
            <a:pPr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    Целями реализации данной программы являются:</a:t>
            </a:r>
          </a:p>
          <a:p>
            <a:pPr marL="539496" indent="-457200" algn="just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создание условий для формирования представления о культуре  и истории края.</a:t>
            </a:r>
          </a:p>
          <a:p>
            <a:pPr marL="539496" indent="-457200" algn="just">
              <a:buAutoNum type="arabicParenR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воспитание любви к своей малой  Родине, своему краю .</a:t>
            </a:r>
          </a:p>
          <a:p>
            <a:pPr marL="539496" indent="-457200" algn="just">
              <a:buAutoNum type="arabicParenR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539496" indent="-457200" algn="just">
              <a:buAutoNum type="arabicParenR"/>
            </a:pPr>
            <a:endParaRPr lang="ru-RU" sz="2400" dirty="0" smtClean="0"/>
          </a:p>
          <a:p>
            <a:pPr marL="539496" indent="-457200" algn="just">
              <a:buAutoNum type="arabicParenR"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dirty="0" smtClean="0">
                <a:effectLst/>
                <a:latin typeface="Times New Roman" pitchFamily="18" charset="0"/>
                <a:cs typeface="Times New Roman" pitchFamily="18" charset="0"/>
              </a:rPr>
              <a:t>Задачи: </a:t>
            </a:r>
            <a:endParaRPr lang="ru-RU" sz="32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Изучить историю края, собрать необходимый числовой материал.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Изучить требования составления задач на историко-краеведческом материале.</a:t>
            </a:r>
          </a:p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Составить банк задач в соответствии с программой по математике для 6 класса.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Программа  элективного курса разработана на основании:</a:t>
            </a:r>
          </a:p>
          <a:p>
            <a:pPr marL="0" indent="0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 ФЗ «Об образовании» от  29 декабря 2012 г. N 273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-ФГОС (третьего поколения)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-НПА ОО (приказы, положения  о  элективных курсах  и т.д.) 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1680" y="274638"/>
            <a:ext cx="7242008" cy="850106"/>
          </a:xfrm>
        </p:spPr>
        <p:txBody>
          <a:bodyPr>
            <a:normAutofit/>
          </a:bodyPr>
          <a:lstStyle/>
          <a:p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Содержание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43608" y="1124744"/>
            <a:ext cx="7890080" cy="5123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Раздел 1. Сбор фактических данных для составления задач (экскурсионная деятельность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Раздел 2.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ыявление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анализ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видов задач, элементов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задачной ситуации (первичная модель задачи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Раздел 3.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торичный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условия с выделением теории и законов, описывающих задачную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ситуацию.</a:t>
            </a: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Раздел 4.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Анализ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модели задачи, ее точная формулировка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корректирование, а так же проверка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оценка условия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задачи.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Раздел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5. Демонстрация сборника задач  (проект)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0" y="-2"/>
          <a:ext cx="9144000" cy="738486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07904"/>
                <a:gridCol w="864096"/>
                <a:gridCol w="2952328"/>
                <a:gridCol w="1619672"/>
              </a:tblGrid>
              <a:tr h="1062448"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Тема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Часы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ЭОР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Форма проведения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38978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Сбор фактических данных для составления задач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  <a:hlinkClick r:id="rId2"/>
                        </a:rPr>
                        <a:t>http://xn--80ats7b.xn--80aaaac8algcbgbck3fl0q.xn--p1ai/about/history/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Экскурсия в музей, библиотеку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245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Выявление и анализ  видов задач, элементов задачной ситуации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  <a:hlinkClick r:id="rId3"/>
                        </a:rPr>
                        <a:t>https://nsportal.ru/shkola/algebra/library/2016/02/23/obshchaya-struktura-metodiki-sostavleniya-zadach-po-matematike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Лекция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2448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Вторичный анализ условия с выделением теории и законов, описывающих задачную ситуацию.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  <a:hlinkClick r:id="rId4"/>
                        </a:rPr>
                        <a:t>https://learningapps.org/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Практика, работа с конструктором задач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18423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Анализ модели задачи, ее точная формулировка и корректирование, а так же проверка и оценка условия задачи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  <a:hlinkClick r:id="rId5"/>
                        </a:rPr>
                        <a:t>https://xn--j1ahfl.xn--p1ai/library_kids/moj_kraj_rodnoj_v_matematicheskih_zadachah_190654.html</a:t>
                      </a:r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Демонстрация и тестирование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2448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Демонстрация сборника задач 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https://kuraschool.ru/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>
                          <a:latin typeface="Times New Roman" pitchFamily="18" charset="0"/>
                          <a:cs typeface="Times New Roman" pitchFamily="18" charset="0"/>
                        </a:rPr>
                        <a:t>Проект</a:t>
                      </a:r>
                      <a:endParaRPr lang="ru-RU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Планируемые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результаты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71600" y="1124744"/>
            <a:ext cx="7962088" cy="51236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Личностные: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осознание российской гражданской идентичности;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готовность обучающихся к саморазвитию, самостоятельности и личностному самоопределению;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ценность самостоятельности и инициативы;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наличие мотивации к целенаправленной социально значимой деятельности;</a:t>
            </a:r>
          </a:p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сформированность внутренней позиции личности как особого ценностного отношения к себе, окружающим людям и жизни в целом;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Планируемые результаты</a:t>
            </a:r>
            <a:endParaRPr lang="ru-RU" sz="2400" dirty="0"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827584" y="1124744"/>
            <a:ext cx="8106104" cy="512365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/>
              <a:t>   </a:t>
            </a:r>
            <a:r>
              <a:rPr lang="ru-RU" sz="3100" dirty="0" err="1" smtClean="0">
                <a:latin typeface="Times New Roman" pitchFamily="18" charset="0"/>
                <a:cs typeface="Times New Roman" pitchFamily="18" charset="0"/>
              </a:rPr>
              <a:t>Метапредметные</a:t>
            </a:r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endParaRPr lang="ru-RU" dirty="0" smtClean="0"/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способность связывать знания из различных учебных предметов  в целостную научную картину мира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способность их использовать в учебной, познавательной и социальной практике;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готовность к самостоятельному планированию и осуществлению учебной деятельности и организации учебного сотрудничества с педагогическими работниками и сверстниками, к участию в построении индивидуальной образовательной траектории;</a:t>
            </a:r>
          </a:p>
          <a:p>
            <a:r>
              <a:rPr lang="ru-RU" sz="3100" dirty="0" smtClean="0">
                <a:latin typeface="Times New Roman" pitchFamily="18" charset="0"/>
                <a:cs typeface="Times New Roman" pitchFamily="18" charset="0"/>
              </a:rPr>
              <a:t>овладение навыками работы с информацией: восприятие и создание информационных текстов в различных форматах, в том числе цифровых</a:t>
            </a:r>
            <a:r>
              <a:rPr lang="ru-RU" dirty="0" smtClean="0"/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147</TotalTime>
  <Words>505</Words>
  <Application>Microsoft Office PowerPoint</Application>
  <PresentationFormat>Экран (4:3)</PresentationFormat>
  <Paragraphs>72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Солнцестояние</vt:lpstr>
      <vt:lpstr>      Рабочая программа элективного курса «Математическое краеведение» </vt:lpstr>
      <vt:lpstr>  Пояснительная записка  </vt:lpstr>
      <vt:lpstr>Слайд 3</vt:lpstr>
      <vt:lpstr>Задачи: </vt:lpstr>
      <vt:lpstr>Слайд 5</vt:lpstr>
      <vt:lpstr>Содержание</vt:lpstr>
      <vt:lpstr>Слайд 7</vt:lpstr>
      <vt:lpstr>Планируемые результаты</vt:lpstr>
      <vt:lpstr>Планируемые результаты</vt:lpstr>
      <vt:lpstr>Планируемые результаты: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Lenovo</dc:creator>
  <cp:lastModifiedBy>Lenovo</cp:lastModifiedBy>
  <cp:revision>10</cp:revision>
  <dcterms:created xsi:type="dcterms:W3CDTF">2021-12-03T08:05:28Z</dcterms:created>
  <dcterms:modified xsi:type="dcterms:W3CDTF">2022-01-05T09:11:17Z</dcterms:modified>
</cp:coreProperties>
</file>