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5" r:id="rId3"/>
    <p:sldId id="257" r:id="rId4"/>
    <p:sldId id="258" r:id="rId5"/>
    <p:sldId id="259" r:id="rId6"/>
    <p:sldId id="267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424F-1053-4ED2-AA7E-C90FA453C86A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BE82E-BFF7-4416-8B0A-0AEA8CA77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80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BE82E-BFF7-4416-8B0A-0AEA8CA774F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079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BE82E-BFF7-4416-8B0A-0AEA8CA774F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85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FA42-2A93-4D92-9BFA-7C0D8F68EABF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E611350-0106-45A7-8209-136FFA398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1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FA42-2A93-4D92-9BFA-7C0D8F68EABF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611350-0106-45A7-8209-136FFA398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060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FA42-2A93-4D92-9BFA-7C0D8F68EABF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611350-0106-45A7-8209-136FFA398E1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053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FA42-2A93-4D92-9BFA-7C0D8F68EABF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611350-0106-45A7-8209-136FFA398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514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FA42-2A93-4D92-9BFA-7C0D8F68EABF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611350-0106-45A7-8209-136FFA398E1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7607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FA42-2A93-4D92-9BFA-7C0D8F68EABF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611350-0106-45A7-8209-136FFA398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838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FA42-2A93-4D92-9BFA-7C0D8F68EABF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1350-0106-45A7-8209-136FFA398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004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FA42-2A93-4D92-9BFA-7C0D8F68EABF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1350-0106-45A7-8209-136FFA398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32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FA42-2A93-4D92-9BFA-7C0D8F68EABF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1350-0106-45A7-8209-136FFA398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76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FA42-2A93-4D92-9BFA-7C0D8F68EABF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611350-0106-45A7-8209-136FFA398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7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FA42-2A93-4D92-9BFA-7C0D8F68EABF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E611350-0106-45A7-8209-136FFA398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354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FA42-2A93-4D92-9BFA-7C0D8F68EABF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E611350-0106-45A7-8209-136FFA398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0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FA42-2A93-4D92-9BFA-7C0D8F68EABF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1350-0106-45A7-8209-136FFA398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7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FA42-2A93-4D92-9BFA-7C0D8F68EABF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1350-0106-45A7-8209-136FFA398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84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FA42-2A93-4D92-9BFA-7C0D8F68EABF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1350-0106-45A7-8209-136FFA398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31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FA42-2A93-4D92-9BFA-7C0D8F68EABF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611350-0106-45A7-8209-136FFA398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14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DFA42-2A93-4D92-9BFA-7C0D8F68EABF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E611350-0106-45A7-8209-136FFA398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70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DA258-755F-4EC5-9186-6656409C4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461" y="406400"/>
            <a:ext cx="9144000" cy="2387600"/>
          </a:xfrm>
        </p:spPr>
        <p:txBody>
          <a:bodyPr>
            <a:normAutofit/>
          </a:bodyPr>
          <a:lstStyle/>
          <a:p>
            <a:r>
              <a:rPr lang="ru-RU" sz="8800" dirty="0"/>
              <a:t>Новые ФГОС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E806A9-BD50-452C-9073-BE801A867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4913" y="2896360"/>
            <a:ext cx="9144000" cy="1655762"/>
          </a:xfrm>
        </p:spPr>
        <p:txBody>
          <a:bodyPr>
            <a:normAutofit/>
          </a:bodyPr>
          <a:lstStyle/>
          <a:p>
            <a:r>
              <a:rPr lang="ru-RU" sz="4000" dirty="0"/>
              <a:t>Планируемые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2746218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03FAA-B70B-4A22-85AE-AE729DD74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/>
              <a:t>ЛИЧНОСТНЫЕ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9A0CC1-8281-4D6A-ABEF-86CC48D98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0121" y="1264555"/>
            <a:ext cx="8915400" cy="3777622"/>
          </a:xfrm>
        </p:spPr>
        <p:txBody>
          <a:bodyPr>
            <a:noAutofit/>
          </a:bodyPr>
          <a:lstStyle/>
          <a:p>
            <a:r>
              <a:rPr lang="ru-RU" sz="2800" dirty="0"/>
              <a:t>Гражданское воспитание</a:t>
            </a:r>
          </a:p>
          <a:p>
            <a:r>
              <a:rPr lang="ru-RU" sz="2800" dirty="0"/>
              <a:t>Патриотическое</a:t>
            </a:r>
          </a:p>
          <a:p>
            <a:r>
              <a:rPr lang="ru-RU" sz="2800" dirty="0"/>
              <a:t>Духовно-нравственное</a:t>
            </a:r>
          </a:p>
          <a:p>
            <a:r>
              <a:rPr lang="ru-RU" sz="2800" dirty="0"/>
              <a:t>Эстетическое</a:t>
            </a:r>
          </a:p>
          <a:p>
            <a:r>
              <a:rPr lang="ru-RU" sz="2800" dirty="0"/>
              <a:t>Физическое</a:t>
            </a:r>
          </a:p>
          <a:p>
            <a:r>
              <a:rPr lang="ru-RU" sz="2800" dirty="0"/>
              <a:t>Трудовое</a:t>
            </a:r>
          </a:p>
          <a:p>
            <a:r>
              <a:rPr lang="ru-RU" sz="2800" dirty="0"/>
              <a:t>Экологическое</a:t>
            </a:r>
          </a:p>
          <a:p>
            <a:r>
              <a:rPr lang="ru-RU" sz="2800" dirty="0"/>
              <a:t>Ценности научного познания</a:t>
            </a:r>
          </a:p>
        </p:txBody>
      </p:sp>
    </p:spTree>
    <p:extLst>
      <p:ext uri="{BB962C8B-B14F-4D97-AF65-F5344CB8AC3E}">
        <p14:creationId xmlns:p14="http://schemas.microsoft.com/office/powerpoint/2010/main" val="3195453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83919-A82D-44CA-A2CF-D63A5BB46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/>
              <a:t>МЕТАПРЕДМЕТНЫЕ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FC2C53-3C2F-480E-8858-6F45A046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1476652"/>
            <a:ext cx="9600830" cy="4542408"/>
          </a:xfrm>
        </p:spPr>
        <p:txBody>
          <a:bodyPr>
            <a:normAutofit/>
          </a:bodyPr>
          <a:lstStyle/>
          <a:p>
            <a:r>
              <a:rPr lang="ru-RU" sz="2800" dirty="0"/>
              <a:t>Базовые логические действия</a:t>
            </a:r>
          </a:p>
          <a:p>
            <a:r>
              <a:rPr lang="ru-RU" sz="2800" dirty="0"/>
              <a:t>Базовые исследовательские действия</a:t>
            </a:r>
          </a:p>
          <a:p>
            <a:r>
              <a:rPr lang="ru-RU" sz="2800" dirty="0"/>
              <a:t>Работа с информацией</a:t>
            </a:r>
          </a:p>
          <a:p>
            <a:r>
              <a:rPr lang="ru-RU" sz="2800" dirty="0"/>
              <a:t>Овладение универсальными учебными коммуникативными действиями</a:t>
            </a:r>
          </a:p>
          <a:p>
            <a:r>
              <a:rPr lang="ru-RU" sz="2800" dirty="0"/>
              <a:t>Овладение универсальными регулятивными действиями</a:t>
            </a:r>
          </a:p>
        </p:txBody>
      </p:sp>
    </p:spTree>
    <p:extLst>
      <p:ext uri="{BB962C8B-B14F-4D97-AF65-F5344CB8AC3E}">
        <p14:creationId xmlns:p14="http://schemas.microsoft.com/office/powerpoint/2010/main" val="3560978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A4C87-A6AE-44E3-82CC-F6CD60092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283" y="624110"/>
            <a:ext cx="3586579" cy="964993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/>
              <a:t>ФГОС</a:t>
            </a:r>
            <a:br>
              <a:rPr lang="ru-RU" dirty="0"/>
            </a:br>
            <a:r>
              <a:rPr lang="ru-RU" dirty="0"/>
              <a:t>ТРЕБОВАНИЯ!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1B0EAD06-0E0F-4235-8D75-9106BF8F05AE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4944862" y="1100831"/>
            <a:ext cx="1553592" cy="5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B9EE577-E2CC-401E-B2E5-744C732B53FF}"/>
              </a:ext>
            </a:extLst>
          </p:cNvPr>
          <p:cNvSpPr txBox="1">
            <a:spLocks/>
          </p:cNvSpPr>
          <p:nvPr/>
        </p:nvSpPr>
        <p:spPr>
          <a:xfrm>
            <a:off x="7077627" y="628691"/>
            <a:ext cx="3655476" cy="9649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Программа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040BCDC-290C-45AD-91A6-B9B78F6DE4BE}"/>
              </a:ext>
            </a:extLst>
          </p:cNvPr>
          <p:cNvSpPr txBox="1">
            <a:spLocks/>
          </p:cNvSpPr>
          <p:nvPr/>
        </p:nvSpPr>
        <p:spPr>
          <a:xfrm>
            <a:off x="1358283" y="1872896"/>
            <a:ext cx="3352155" cy="9649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ФГОС</a:t>
            </a:r>
          </a:p>
          <a:p>
            <a:r>
              <a:rPr lang="ru-RU" dirty="0"/>
              <a:t>Требования к …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6340EF8-FC1D-48F3-BCE9-2DDBA7A30D7B}"/>
              </a:ext>
            </a:extLst>
          </p:cNvPr>
          <p:cNvSpPr txBox="1">
            <a:spLocks/>
          </p:cNvSpPr>
          <p:nvPr/>
        </p:nvSpPr>
        <p:spPr>
          <a:xfrm>
            <a:off x="9202123" y="4738289"/>
            <a:ext cx="2351937" cy="9649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/>
              <a:t>ФГОС</a:t>
            </a:r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3F37589-F8D3-4572-9E7D-A4C6A0480B9C}"/>
              </a:ext>
            </a:extLst>
          </p:cNvPr>
          <p:cNvSpPr txBox="1">
            <a:spLocks/>
          </p:cNvSpPr>
          <p:nvPr/>
        </p:nvSpPr>
        <p:spPr>
          <a:xfrm>
            <a:off x="7665033" y="3290797"/>
            <a:ext cx="2351937" cy="9649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/>
              <a:t>ФГОС</a:t>
            </a:r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47BBC31-0AEA-46B4-A2A4-55F36E251EE7}"/>
              </a:ext>
            </a:extLst>
          </p:cNvPr>
          <p:cNvSpPr txBox="1">
            <a:spLocks/>
          </p:cNvSpPr>
          <p:nvPr/>
        </p:nvSpPr>
        <p:spPr>
          <a:xfrm>
            <a:off x="6305595" y="1872896"/>
            <a:ext cx="2351937" cy="9649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/>
              <a:t>ФГОС</a:t>
            </a:r>
            <a:endParaRPr lang="ru-RU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6960352B-4B76-4EA6-A0F2-F264BEAC4038}"/>
              </a:ext>
            </a:extLst>
          </p:cNvPr>
          <p:cNvSpPr txBox="1">
            <a:spLocks/>
          </p:cNvSpPr>
          <p:nvPr/>
        </p:nvSpPr>
        <p:spPr>
          <a:xfrm>
            <a:off x="812952" y="3326732"/>
            <a:ext cx="3352155" cy="9649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ФГОС</a:t>
            </a:r>
          </a:p>
          <a:p>
            <a:r>
              <a:rPr lang="ru-RU" dirty="0"/>
              <a:t>Требования к …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3D6AF854-DC38-4F16-8169-8BDD22892991}"/>
              </a:ext>
            </a:extLst>
          </p:cNvPr>
          <p:cNvSpPr txBox="1">
            <a:spLocks/>
          </p:cNvSpPr>
          <p:nvPr/>
        </p:nvSpPr>
        <p:spPr>
          <a:xfrm>
            <a:off x="2109092" y="4738288"/>
            <a:ext cx="3352155" cy="9649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ФГОС</a:t>
            </a:r>
          </a:p>
          <a:p>
            <a:r>
              <a:rPr lang="ru-RU" dirty="0"/>
              <a:t>Требования к …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AD504340-3A85-44D7-A98E-7965069E7452}"/>
              </a:ext>
            </a:extLst>
          </p:cNvPr>
          <p:cNvCxnSpPr>
            <a:cxnSpLocks/>
          </p:cNvCxnSpPr>
          <p:nvPr/>
        </p:nvCxnSpPr>
        <p:spPr>
          <a:xfrm flipV="1">
            <a:off x="4944862" y="2349616"/>
            <a:ext cx="1293181" cy="5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A18D3C94-5599-4946-8386-2E5A76BD1A22}"/>
              </a:ext>
            </a:extLst>
          </p:cNvPr>
          <p:cNvCxnSpPr>
            <a:cxnSpLocks/>
          </p:cNvCxnSpPr>
          <p:nvPr/>
        </p:nvCxnSpPr>
        <p:spPr>
          <a:xfrm>
            <a:off x="4944862" y="2546263"/>
            <a:ext cx="2536701" cy="997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977927C9-0A04-4F61-BD51-4DAC3C9F218E}"/>
              </a:ext>
            </a:extLst>
          </p:cNvPr>
          <p:cNvCxnSpPr>
            <a:cxnSpLocks/>
          </p:cNvCxnSpPr>
          <p:nvPr/>
        </p:nvCxnSpPr>
        <p:spPr>
          <a:xfrm>
            <a:off x="4944862" y="2783439"/>
            <a:ext cx="3960503" cy="2374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64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8BDA8E-59E8-4F18-A150-1BBE7BAAF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75" t="30145" r="31033" b="29855"/>
          <a:stretch/>
        </p:blipFill>
        <p:spPr>
          <a:xfrm>
            <a:off x="278295" y="327990"/>
            <a:ext cx="9863865" cy="598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32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0525E-EB3A-4210-B892-F2731D00D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B8145D-9941-4A61-A775-C2F58DF68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89205B-4450-4FF9-B579-854290397B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48" t="24652" r="21087" b="18116"/>
          <a:stretch/>
        </p:blipFill>
        <p:spPr>
          <a:xfrm>
            <a:off x="555620" y="365125"/>
            <a:ext cx="10798180" cy="609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14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22D5F-9529-40C7-A120-FB1259FFE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E6421D-C208-4812-8042-58A778FD1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692B32-B29A-4DB9-A9C8-1B73420935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51" t="50000" r="29973" b="11884"/>
          <a:stretch/>
        </p:blipFill>
        <p:spPr>
          <a:xfrm>
            <a:off x="280913" y="350492"/>
            <a:ext cx="11911087" cy="614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6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A4C87-A6AE-44E3-82CC-F6CD60092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283" y="624110"/>
            <a:ext cx="3586579" cy="964993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/>
              <a:t>ФГОС</a:t>
            </a:r>
            <a:br>
              <a:rPr lang="ru-RU" dirty="0"/>
            </a:br>
            <a:endParaRPr lang="ru-RU" dirty="0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1B0EAD06-0E0F-4235-8D75-9106BF8F05AE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4944862" y="1100831"/>
            <a:ext cx="1553592" cy="5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B9EE577-E2CC-401E-B2E5-744C732B53FF}"/>
              </a:ext>
            </a:extLst>
          </p:cNvPr>
          <p:cNvSpPr txBox="1">
            <a:spLocks/>
          </p:cNvSpPr>
          <p:nvPr/>
        </p:nvSpPr>
        <p:spPr>
          <a:xfrm>
            <a:off x="7077627" y="628691"/>
            <a:ext cx="3655476" cy="9649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/>
              <a:t>Программа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040BCDC-290C-45AD-91A6-B9B78F6DE4BE}"/>
              </a:ext>
            </a:extLst>
          </p:cNvPr>
          <p:cNvSpPr txBox="1">
            <a:spLocks/>
          </p:cNvSpPr>
          <p:nvPr/>
        </p:nvSpPr>
        <p:spPr>
          <a:xfrm>
            <a:off x="1494729" y="1975421"/>
            <a:ext cx="3352155" cy="9649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ФГОС</a:t>
            </a:r>
          </a:p>
          <a:p>
            <a:r>
              <a:rPr lang="ru-RU" dirty="0"/>
              <a:t>Требования к …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6340EF8-FC1D-48F3-BCE9-2DDBA7A30D7B}"/>
              </a:ext>
            </a:extLst>
          </p:cNvPr>
          <p:cNvSpPr txBox="1">
            <a:spLocks/>
          </p:cNvSpPr>
          <p:nvPr/>
        </p:nvSpPr>
        <p:spPr>
          <a:xfrm>
            <a:off x="9202123" y="4738289"/>
            <a:ext cx="2351937" cy="9649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/>
              <a:t>ФГОС</a:t>
            </a:r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3F37589-F8D3-4572-9E7D-A4C6A0480B9C}"/>
              </a:ext>
            </a:extLst>
          </p:cNvPr>
          <p:cNvSpPr txBox="1">
            <a:spLocks/>
          </p:cNvSpPr>
          <p:nvPr/>
        </p:nvSpPr>
        <p:spPr>
          <a:xfrm>
            <a:off x="7665033" y="3290797"/>
            <a:ext cx="2351937" cy="9649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/>
              <a:t>ФГОС</a:t>
            </a:r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47BBC31-0AEA-46B4-A2A4-55F36E251EE7}"/>
              </a:ext>
            </a:extLst>
          </p:cNvPr>
          <p:cNvSpPr txBox="1">
            <a:spLocks/>
          </p:cNvSpPr>
          <p:nvPr/>
        </p:nvSpPr>
        <p:spPr>
          <a:xfrm>
            <a:off x="6305595" y="1872896"/>
            <a:ext cx="2351937" cy="9649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/>
              <a:t>ФГОС</a:t>
            </a:r>
            <a:endParaRPr lang="ru-RU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6960352B-4B76-4EA6-A0F2-F264BEAC4038}"/>
              </a:ext>
            </a:extLst>
          </p:cNvPr>
          <p:cNvSpPr txBox="1">
            <a:spLocks/>
          </p:cNvSpPr>
          <p:nvPr/>
        </p:nvSpPr>
        <p:spPr>
          <a:xfrm>
            <a:off x="812952" y="3326732"/>
            <a:ext cx="3352155" cy="9649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ФГОС</a:t>
            </a:r>
          </a:p>
          <a:p>
            <a:r>
              <a:rPr lang="ru-RU" dirty="0"/>
              <a:t>Требования к …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3D6AF854-DC38-4F16-8169-8BDD22892991}"/>
              </a:ext>
            </a:extLst>
          </p:cNvPr>
          <p:cNvSpPr txBox="1">
            <a:spLocks/>
          </p:cNvSpPr>
          <p:nvPr/>
        </p:nvSpPr>
        <p:spPr>
          <a:xfrm>
            <a:off x="2109092" y="4738288"/>
            <a:ext cx="3352155" cy="9649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ФГОС</a:t>
            </a:r>
          </a:p>
          <a:p>
            <a:r>
              <a:rPr lang="ru-RU" dirty="0"/>
              <a:t>Требования к …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AD504340-3A85-44D7-A98E-7965069E7452}"/>
              </a:ext>
            </a:extLst>
          </p:cNvPr>
          <p:cNvCxnSpPr>
            <a:cxnSpLocks/>
          </p:cNvCxnSpPr>
          <p:nvPr/>
        </p:nvCxnSpPr>
        <p:spPr>
          <a:xfrm flipV="1">
            <a:off x="4944862" y="2349616"/>
            <a:ext cx="1293181" cy="5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A18D3C94-5599-4946-8386-2E5A76BD1A22}"/>
              </a:ext>
            </a:extLst>
          </p:cNvPr>
          <p:cNvCxnSpPr>
            <a:cxnSpLocks/>
          </p:cNvCxnSpPr>
          <p:nvPr/>
        </p:nvCxnSpPr>
        <p:spPr>
          <a:xfrm>
            <a:off x="4944862" y="2546263"/>
            <a:ext cx="2536701" cy="997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977927C9-0A04-4F61-BD51-4DAC3C9F218E}"/>
              </a:ext>
            </a:extLst>
          </p:cNvPr>
          <p:cNvCxnSpPr>
            <a:cxnSpLocks/>
          </p:cNvCxnSpPr>
          <p:nvPr/>
        </p:nvCxnSpPr>
        <p:spPr>
          <a:xfrm>
            <a:off x="4944862" y="2783439"/>
            <a:ext cx="3960503" cy="2374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080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CB37F-E28F-4FC1-9506-DD5BB9954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08E9FF-66C8-4D36-A4AB-EE7F3E78D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62B34D-D6F1-4B6E-B459-F3803A904F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01" t="24652" r="23533" b="9931"/>
          <a:stretch/>
        </p:blipFill>
        <p:spPr>
          <a:xfrm>
            <a:off x="725556" y="365125"/>
            <a:ext cx="10286999" cy="638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0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46343-B7D5-4C36-BF1E-3AEAF9742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0B0180-F4DF-4841-AD08-47FF20F1E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6768BC-71FD-4039-9EF7-FB91C207CF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8" t="22319" r="17826" b="9930"/>
          <a:stretch/>
        </p:blipFill>
        <p:spPr>
          <a:xfrm>
            <a:off x="387626" y="288235"/>
            <a:ext cx="11004922" cy="628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23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9009E-053B-4E98-9DD2-171F69719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7F1A3C-5E86-4A1E-88B3-271B8A8F5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4E2C8A-D218-4607-8F4D-189C78A242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82" t="21594" r="15544" b="8840"/>
          <a:stretch/>
        </p:blipFill>
        <p:spPr>
          <a:xfrm>
            <a:off x="457199" y="258417"/>
            <a:ext cx="11207115" cy="63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3128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</TotalTime>
  <Words>75</Words>
  <Application>Microsoft Office PowerPoint</Application>
  <PresentationFormat>Широкоэкранный</PresentationFormat>
  <Paragraphs>41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Легкий дым</vt:lpstr>
      <vt:lpstr>Новые ФГОС</vt:lpstr>
      <vt:lpstr>ФГОС ТРЕБОВАНИЯ!</vt:lpstr>
      <vt:lpstr>Презентация PowerPoint</vt:lpstr>
      <vt:lpstr>Презентация PowerPoint</vt:lpstr>
      <vt:lpstr>Презентация PowerPoint</vt:lpstr>
      <vt:lpstr>ФГОС </vt:lpstr>
      <vt:lpstr>Презентация PowerPoint</vt:lpstr>
      <vt:lpstr>Презентация PowerPoint</vt:lpstr>
      <vt:lpstr>Презентация PowerPoint</vt:lpstr>
      <vt:lpstr>ЛИЧНОСТНЫЕ</vt:lpstr>
      <vt:lpstr>МЕТАПРЕДМЕТНЫЕ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ФГОС</dc:title>
  <dc:creator>Настя</dc:creator>
  <cp:lastModifiedBy>Настя</cp:lastModifiedBy>
  <cp:revision>2</cp:revision>
  <dcterms:created xsi:type="dcterms:W3CDTF">2021-12-03T07:36:25Z</dcterms:created>
  <dcterms:modified xsi:type="dcterms:W3CDTF">2021-12-03T08:00:26Z</dcterms:modified>
</cp:coreProperties>
</file>