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4" r:id="rId6"/>
    <p:sldId id="259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5532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503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09330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25191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0209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1549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960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38767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7072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225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2051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562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5660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261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59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4678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412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E94FEF0-D357-4442-997D-457A21A691EA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55C9184-2F2C-4695-936E-D08CB0001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758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Спорт укрепляет характер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Выполнил: ученик 4 класса Михайлов Стас</a:t>
            </a:r>
          </a:p>
          <a:p>
            <a:pPr algn="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Руководитель: Пархоменко Л.А.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3326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Цель: 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профилактика девиантного поведения посредством занятий спортом и физическими упражнениями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Задачи:</a:t>
            </a:r>
          </a:p>
          <a:p>
            <a:r>
              <a:rPr lang="ru-RU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1. Познакомиться со </a:t>
            </a:r>
            <a:r>
              <a:rPr lang="ru-RU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строением человеческого тела, о значении спорта в жизни человека</a:t>
            </a:r>
          </a:p>
          <a:p>
            <a:r>
              <a:rPr lang="ru-RU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2. Обсудить значение закаливания и езды на велосипеде для здоровья</a:t>
            </a:r>
          </a:p>
          <a:p>
            <a:r>
              <a:rPr lang="ru-RU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3. Расширить кругозор подростка в вопросе ЗОЖ</a:t>
            </a:r>
          </a:p>
          <a:p>
            <a:r>
              <a:rPr lang="ru-RU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4. Изучить особенности характера</a:t>
            </a:r>
          </a:p>
          <a:p>
            <a:r>
              <a:rPr lang="ru-RU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5. Выполнить творческое задание и комплекс физических упражнений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74290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Содержание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1. Беседа о здоровом образе жизни, строении человеческого тела, о значении спорта в жизни человека</a:t>
            </a:r>
          </a:p>
          <a:p>
            <a:r>
              <a:rPr lang="ru-RU" dirty="0" smtClean="0"/>
              <a:t>2. Процедуры закаливания, виды закаливания</a:t>
            </a:r>
          </a:p>
          <a:p>
            <a:r>
              <a:rPr lang="ru-RU" dirty="0" smtClean="0"/>
              <a:t>3. Рисование на тему «Велосипед - мой лучший друг!»</a:t>
            </a:r>
          </a:p>
          <a:p>
            <a:r>
              <a:rPr lang="ru-RU" dirty="0" smtClean="0"/>
              <a:t>4. Беседа о характере человека, о поведении, изучение типа характера</a:t>
            </a:r>
          </a:p>
          <a:p>
            <a:r>
              <a:rPr lang="ru-RU" dirty="0" smtClean="0"/>
              <a:t>5. Беседа о правилах дорожного движения и технике безопасности во время занятий физическими упражнениями</a:t>
            </a:r>
          </a:p>
          <a:p>
            <a:r>
              <a:rPr lang="ru-RU" dirty="0" smtClean="0"/>
              <a:t>6. Практические физические упражнения на турниках на школьном стадионе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601283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8488" t="16875" r="38722" b="13304"/>
          <a:stretch/>
        </p:blipFill>
        <p:spPr>
          <a:xfrm>
            <a:off x="901336" y="1084218"/>
            <a:ext cx="2965269" cy="51075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161" y="548641"/>
            <a:ext cx="4232366" cy="5643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8276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 rotWithShape="1">
          <a:blip r:embed="rId2"/>
          <a:srcRect l="15288" t="14044" r="28305" b="10325"/>
          <a:stretch/>
        </p:blipFill>
        <p:spPr>
          <a:xfrm>
            <a:off x="2852383" y="733200"/>
            <a:ext cx="6782936" cy="5113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4615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285" y="452119"/>
            <a:ext cx="4265567" cy="568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2041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263" y="457199"/>
            <a:ext cx="4447903" cy="593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1779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674" y="365758"/>
            <a:ext cx="4467497" cy="5956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9941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664" y="452121"/>
            <a:ext cx="4579074" cy="6105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5143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32</TotalTime>
  <Words>151</Words>
  <Application>Microsoft Office PowerPoint</Application>
  <PresentationFormat>Широкоэкранный</PresentationFormat>
  <Paragraphs>17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Garamond</vt:lpstr>
      <vt:lpstr>Натуральные материалы</vt:lpstr>
      <vt:lpstr>Спорт укрепляет характер</vt:lpstr>
      <vt:lpstr>Цель: профилактика девиантного поведения посредством занятий спортом и физическими упражнениями</vt:lpstr>
      <vt:lpstr>Содержание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 укрепляет характер</dc:title>
  <dc:creator>Пользователь</dc:creator>
  <cp:lastModifiedBy>Пользователь</cp:lastModifiedBy>
  <cp:revision>5</cp:revision>
  <dcterms:created xsi:type="dcterms:W3CDTF">2021-04-01T11:59:57Z</dcterms:created>
  <dcterms:modified xsi:type="dcterms:W3CDTF">2021-04-01T12:32:43Z</dcterms:modified>
</cp:coreProperties>
</file>