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0" r:id="rId3"/>
    <p:sldId id="262" r:id="rId4"/>
    <p:sldId id="261" r:id="rId5"/>
    <p:sldId id="301" r:id="rId6"/>
    <p:sldId id="303" r:id="rId7"/>
    <p:sldId id="306" r:id="rId8"/>
    <p:sldId id="304" r:id="rId9"/>
    <p:sldId id="29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B7BF8-0A2A-45C9-8524-014CE8E14FF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ADECC-9980-44AC-9DB7-284C3BFC90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ADECC-9980-44AC-9DB7-284C3BFC90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0CAE2-06D2-4B4C-9D8C-7B0BB3B2FD5B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D9D01-0D02-4BFF-96C9-D109B2F9F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3050"/>
            <a:ext cx="7344816" cy="164378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               Весна идет! 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4071942"/>
            <a:ext cx="3186105" cy="2214578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Проект для </a:t>
            </a:r>
            <a:r>
              <a:rPr lang="ru-RU" sz="3200" dirty="0" err="1" smtClean="0">
                <a:solidFill>
                  <a:srgbClr val="00B050"/>
                </a:solidFill>
              </a:rPr>
              <a:t>Костеневой</a:t>
            </a:r>
            <a:r>
              <a:rPr lang="ru-RU" sz="3200" dirty="0" smtClean="0">
                <a:solidFill>
                  <a:srgbClr val="00B050"/>
                </a:solidFill>
              </a:rPr>
              <a:t> Полины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Ученицы 3 класса 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Учитель: 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Носырева С.М.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8" name="Picture 5" descr="картинки поварят для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96952"/>
            <a:ext cx="54726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Актуальность проблемы:</a:t>
            </a:r>
            <a:r>
              <a:rPr lang="ru-RU" dirty="0">
                <a:solidFill>
                  <a:srgbClr val="00B0F0"/>
                </a:solidFill>
              </a:rPr>
              <a:t/>
            </a:r>
            <a:br>
              <a:rPr lang="ru-RU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Приготовление </a:t>
            </a:r>
            <a:r>
              <a:rPr lang="ru-RU" dirty="0"/>
              <a:t>еды вместе с детьми помогает пробудить в них интерес к здоровой пище. Они чувствуют, что приносят пользу семье, да и обычно дети более склонны обедать вместе с семьей, если принимали участие в приготовлении еды, которая будет на столе. И конечно же, кулинарные навыки обязательно пригодятся на протяжении всей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Цель: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8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Подготовка учащейся к взрослой жизни через овладение  навыками самообслуживания, общения, приспособление  к жизни в обществе, воспитание  максимально возможного уровня самостоятельности.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Задачи: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F0"/>
                </a:solidFill>
              </a:rPr>
              <a:t/>
            </a:r>
            <a:br>
              <a:rPr lang="ru-RU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80728"/>
            <a:ext cx="8143932" cy="5760640"/>
          </a:xfrm>
        </p:spPr>
        <p:txBody>
          <a:bodyPr>
            <a:noAutofit/>
          </a:bodyPr>
          <a:lstStyle/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Продолжить расширять  знания и представления об овощах.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Учить, правильно нарезать овощи, пользоваться  разделочной доской и ножом.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Учить заводить тесто на блинчики.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Формировать навыки безопасного обращения во время приготовления пищи.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Обучать  технологии приготовления блюд, воспитывать устойчивый интерес.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Формировать  представления о правильном питании.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Воспитывать аккуратность во время работы.</a:t>
            </a:r>
          </a:p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Приучать ребенка к самостоятельности, ответственности.</a:t>
            </a:r>
          </a:p>
          <a:p>
            <a:pPr>
              <a:buNone/>
            </a:pPr>
            <a:endParaRPr lang="ru-RU" sz="2600" dirty="0"/>
          </a:p>
          <a:p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Практическая работа.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smtClean="0">
                <a:solidFill>
                  <a:srgbClr val="00B050"/>
                </a:solidFill>
              </a:rPr>
              <a:t>Полина - Даша </a:t>
            </a:r>
            <a:r>
              <a:rPr lang="ru-RU" dirty="0" smtClean="0">
                <a:solidFill>
                  <a:srgbClr val="00B050"/>
                </a:solidFill>
              </a:rPr>
              <a:t>повар.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Изготовление салата Весенний  См. видео 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Печем блины на масленицу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User\Desktop\коррекционка\сбо и проект винегрет111\проект 2021 даша\IMG-479a593d5ec8920661d0090ac660976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8136904" cy="492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коррекционка\сбо и проект винегрет111\проект 2021 даша\IMG-871471e215c4f660f7331f7f94724ac1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2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коррекционка\сбо и проект винегрет111\проект 2021 даша\IMG-2f352abb6d75d76981995703697b2ddf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136904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10546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Спасибо за внимание!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rgbClr val="00B050"/>
                </a:solidFill>
              </a:rPr>
              <a:t>Приятного аппетита.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195</Words>
  <Application>Microsoft Office PowerPoint</Application>
  <PresentationFormat>Экран (4:3)</PresentationFormat>
  <Paragraphs>32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           Весна идет! </vt:lpstr>
      <vt:lpstr>Актуальность проблемы: </vt:lpstr>
      <vt:lpstr>Цель:</vt:lpstr>
      <vt:lpstr>Задачи:  </vt:lpstr>
      <vt:lpstr>Практическая работа.</vt:lpstr>
      <vt:lpstr>Печем блины на масленицу</vt:lpstr>
      <vt:lpstr>Слайд 7</vt:lpstr>
      <vt:lpstr>Слайд 8</vt:lpstr>
      <vt:lpstr>Спасибо за внимание!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Винегрет </dc:title>
  <dc:creator>School</dc:creator>
  <cp:lastModifiedBy>User</cp:lastModifiedBy>
  <cp:revision>43</cp:revision>
  <dcterms:created xsi:type="dcterms:W3CDTF">2002-12-31T18:56:30Z</dcterms:created>
  <dcterms:modified xsi:type="dcterms:W3CDTF">2021-04-05T04:48:42Z</dcterms:modified>
</cp:coreProperties>
</file>