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8" r:id="rId3"/>
    <p:sldId id="293" r:id="rId4"/>
    <p:sldId id="256" r:id="rId5"/>
    <p:sldId id="259" r:id="rId6"/>
    <p:sldId id="284" r:id="rId7"/>
    <p:sldId id="263" r:id="rId8"/>
    <p:sldId id="261" r:id="rId9"/>
    <p:sldId id="264" r:id="rId10"/>
    <p:sldId id="265" r:id="rId11"/>
    <p:sldId id="266" r:id="rId12"/>
    <p:sldId id="267" r:id="rId13"/>
    <p:sldId id="281" r:id="rId14"/>
    <p:sldId id="262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85" r:id="rId23"/>
    <p:sldId id="286" r:id="rId24"/>
    <p:sldId id="294" r:id="rId25"/>
    <p:sldId id="295" r:id="rId26"/>
    <p:sldId id="289" r:id="rId27"/>
    <p:sldId id="292" r:id="rId28"/>
    <p:sldId id="297" r:id="rId29"/>
    <p:sldId id="290" r:id="rId30"/>
    <p:sldId id="296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3">
                <a:lumMod val="60000"/>
                <a:lumOff val="40000"/>
              </a:schemeClr>
            </a:gs>
            <a:gs pos="17999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81212-58C6-4BB3-BD84-2639FF0B5B0C}" type="datetimeFigureOut">
              <a:rPr lang="ru-RU" smtClean="0"/>
              <a:pPr/>
              <a:t>02.04.2021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70780-2C0B-43B9-8E5E-C39AE51899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225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МБОУ «</a:t>
            </a:r>
            <a:r>
              <a:rPr lang="ru-RU" sz="2400" dirty="0" err="1" smtClean="0"/>
              <a:t>Кыринская</a:t>
            </a:r>
            <a:r>
              <a:rPr lang="ru-RU" sz="2400" dirty="0" smtClean="0"/>
              <a:t> средняя общеобразовательная школа»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3348880" y="1778920"/>
            <a:ext cx="4040188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70251" y="2521528"/>
            <a:ext cx="4040188" cy="3951288"/>
          </a:xfrm>
        </p:spPr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-3638817" y="2996952"/>
            <a:ext cx="4041775" cy="639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36912"/>
            <a:ext cx="4114800" cy="3626602"/>
          </a:xfrm>
        </p:spPr>
      </p:pic>
      <p:sp>
        <p:nvSpPr>
          <p:cNvPr id="4" name="TextBox 3"/>
          <p:cNvSpPr txBox="1"/>
          <p:nvPr/>
        </p:nvSpPr>
        <p:spPr>
          <a:xfrm>
            <a:off x="2324806" y="961380"/>
            <a:ext cx="46404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Индивидуальный проект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Журавушки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-журавль»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9"/>
          <a:stretch/>
        </p:blipFill>
        <p:spPr bwMode="auto">
          <a:xfrm>
            <a:off x="667102" y="2667394"/>
            <a:ext cx="3818432" cy="362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24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rus-grus-31.jpg"/>
          <p:cNvPicPr>
            <a:picLocks noChangeAspect="1"/>
          </p:cNvPicPr>
          <p:nvPr/>
        </p:nvPicPr>
        <p:blipFill>
          <a:blip r:embed="rId2" cstate="print"/>
          <a:srcRect l="34872"/>
          <a:stretch>
            <a:fillRect/>
          </a:stretch>
        </p:blipFill>
        <p:spPr>
          <a:xfrm>
            <a:off x="1785918" y="1000108"/>
            <a:ext cx="5286412" cy="46434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57356" y="357166"/>
            <a:ext cx="4917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285984" y="5657671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Для журавлей характерен смешанный тип питания от насекомых до трав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987.jpg"/>
          <p:cNvPicPr>
            <a:picLocks noChangeAspect="1"/>
          </p:cNvPicPr>
          <p:nvPr/>
        </p:nvPicPr>
        <p:blipFill>
          <a:blip r:embed="rId2" cstate="print"/>
          <a:srcRect l="7021" r="8727"/>
          <a:stretch>
            <a:fillRect/>
          </a:stretch>
        </p:blipFill>
        <p:spPr>
          <a:xfrm>
            <a:off x="285720" y="1857364"/>
            <a:ext cx="5143536" cy="40719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214290"/>
            <a:ext cx="4917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72034" y="2000240"/>
            <a:ext cx="407196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Длительность жизни в природе не известна, но в неволе журавли живут очень долго: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самец красавки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27 лет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даурский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журавль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до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45 лет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Стерх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61 года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японский журавль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87 лет!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5643578"/>
            <a:ext cx="10310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фото В.Яшнова 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tokkoro.com/picsup/1012337-winged-migration.jpg"/>
          <p:cNvPicPr>
            <a:picLocks noChangeAspect="1" noChangeArrowheads="1"/>
          </p:cNvPicPr>
          <p:nvPr/>
        </p:nvPicPr>
        <p:blipFill>
          <a:blip r:embed="rId2" cstate="print"/>
          <a:srcRect l="18000"/>
          <a:stretch>
            <a:fillRect/>
          </a:stretch>
        </p:blipFill>
        <p:spPr bwMode="auto">
          <a:xfrm>
            <a:off x="142844" y="2000240"/>
            <a:ext cx="5207036" cy="3571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57356" y="285728"/>
            <a:ext cx="4917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2143116"/>
            <a:ext cx="392905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Во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время двукратных ежегодных миграций журавли преодолевают огромные расстояния .</a:t>
            </a:r>
          </a:p>
          <a:p>
            <a:pPr algn="ctr"/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Перелет облегчается и построением журавлиных стай в форме клина.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84" y="214290"/>
            <a:ext cx="3679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Журавлиная математика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3286124"/>
            <a:ext cx="3571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  Журавли летели клином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4 журавля летели по одной стороне клина и 4 журавля - по другой стороне клина. Сколько было журавлей?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4786322"/>
            <a:ext cx="1406417" cy="1800214"/>
          </a:xfrm>
          <a:prstGeom prst="rect">
            <a:avLst/>
          </a:prstGeom>
        </p:spPr>
      </p:pic>
      <p:pic>
        <p:nvPicPr>
          <p:cNvPr id="8" name="Рисунок 7" descr="53be738f34f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357818" y="285728"/>
            <a:ext cx="3357618" cy="2518213"/>
          </a:xfrm>
          <a:prstGeom prst="rect">
            <a:avLst/>
          </a:prstGeom>
        </p:spPr>
      </p:pic>
      <p:pic>
        <p:nvPicPr>
          <p:cNvPr id="10" name="Рисунок 9" descr="53be738f34f1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60518" flipH="1">
            <a:off x="3606644" y="2219077"/>
            <a:ext cx="2428892" cy="1821669"/>
          </a:xfrm>
          <a:prstGeom prst="rect">
            <a:avLst/>
          </a:prstGeom>
        </p:spPr>
      </p:pic>
      <p:pic>
        <p:nvPicPr>
          <p:cNvPr id="11" name="Рисунок 10" descr="53be738f34f1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67912" flipH="1">
            <a:off x="3585697" y="720989"/>
            <a:ext cx="2000264" cy="1500198"/>
          </a:xfrm>
          <a:prstGeom prst="rect">
            <a:avLst/>
          </a:prstGeom>
        </p:spPr>
      </p:pic>
      <p:pic>
        <p:nvPicPr>
          <p:cNvPr id="12" name="Рисунок 11" descr="53be738f34f1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60518" flipH="1">
            <a:off x="2035008" y="3219210"/>
            <a:ext cx="2428892" cy="1821669"/>
          </a:xfrm>
          <a:prstGeom prst="rect">
            <a:avLst/>
          </a:prstGeom>
        </p:spPr>
      </p:pic>
      <p:pic>
        <p:nvPicPr>
          <p:cNvPr id="13" name="Рисунок 12" descr="53be738f34f1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18526" flipH="1">
            <a:off x="1483240" y="574048"/>
            <a:ext cx="2428892" cy="1821669"/>
          </a:xfrm>
          <a:prstGeom prst="rect">
            <a:avLst/>
          </a:prstGeom>
        </p:spPr>
      </p:pic>
      <p:pic>
        <p:nvPicPr>
          <p:cNvPr id="14" name="Рисунок 13" descr="53be738f34f1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160518" flipH="1">
            <a:off x="534810" y="4433656"/>
            <a:ext cx="2428892" cy="1821669"/>
          </a:xfrm>
          <a:prstGeom prst="rect">
            <a:avLst/>
          </a:prstGeom>
        </p:spPr>
      </p:pic>
      <p:pic>
        <p:nvPicPr>
          <p:cNvPr id="15" name="Рисунок 14" descr="53be738f34f1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22148" flipH="1">
            <a:off x="-122550" y="1304764"/>
            <a:ext cx="2428892" cy="182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00042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Виды журавлей , обитающих в Забайкальском крае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Рисунок 7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571612"/>
            <a:ext cx="2773475" cy="2286016"/>
          </a:xfrm>
          <a:prstGeom prst="rect">
            <a:avLst/>
          </a:prstGeom>
        </p:spPr>
      </p:pic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000504"/>
            <a:ext cx="1843993" cy="2500330"/>
          </a:xfrm>
          <a:prstGeom prst="rect">
            <a:avLst/>
          </a:prstGeom>
        </p:spPr>
      </p:pic>
      <p:pic>
        <p:nvPicPr>
          <p:cNvPr id="10" name="Рисунок 9" descr="imgonline-com-ua-Transparent-backgr-pgGmXVc1mTwBoEN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34" y="357166"/>
            <a:ext cx="4071966" cy="4071966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143380"/>
            <a:ext cx="2928926" cy="223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5357826"/>
            <a:ext cx="2500330" cy="16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78276">
            <a:off x="3434871" y="2220833"/>
            <a:ext cx="2393686" cy="169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357166"/>
            <a:ext cx="2774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Японский журавль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Без имени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6072230" cy="38871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8" y="1500174"/>
            <a:ext cx="3214678" cy="43396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150-160 см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вес- 7,5 кг, осенью может доходить и до 11 кг. 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220-250см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Все оперение белое, только шея и внутренние маховые перья – чёрные. Ноги чёрные, на голове – красная «шапочка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50" y="500042"/>
            <a:ext cx="3344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Стерх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(белый журавль)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4572032" cy="37684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86380" y="1643050"/>
            <a:ext cx="3500430" cy="437042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140-150 см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вес- 8 кг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210-230см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Окраска взрослых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стерхов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белая, лишь концы крыльев черные( видны только в полете). Клюв, ноги  и « маска» на голове красные. Молодые птицы рыжей окраски.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8926" y="500042"/>
            <a:ext cx="2766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Даурский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журавль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476994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214942" y="1357299"/>
            <a:ext cx="3500430" cy="529375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130-140 см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вес- 5,6 кг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200-210см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Оперение тела голубовато-серое, крылья более светлые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 темными концами, голова и задняя сторона шеи контрастные чисто-белые, на боках головы и на лбу заметный участок голой красной кожи. Клюв желтый, ноги красноватые.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1802" y="214290"/>
            <a:ext cx="2351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Серый журавль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78276">
            <a:off x="-212529" y="1114175"/>
            <a:ext cx="5455880" cy="3864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286380" y="1643050"/>
            <a:ext cx="3500430" cy="467820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110-130 см.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вес-5,5 – 7 кг.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180-200см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Оперение серое, шея сзади и с боков белая. На темени и затылке участок красной голой кожи. Ноги чёрные. Молодые птицы похожи на взрослых, но имеют рыжеватую окраску, особенно головы и шеи</a:t>
            </a:r>
            <a:r>
              <a:rPr lang="ru-RU" sz="2000" dirty="0" smtClean="0"/>
              <a:t>.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50" y="357166"/>
            <a:ext cx="2531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Черный журавль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1500174"/>
            <a:ext cx="3500430" cy="443198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90- 100 см.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вес- 3,75 кг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160-180см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Оперение серовато-чёрное, голова и шея белые. На темени участок красной голой кожи. Молодые птицы похожи на взрослых, но имеют рыжеватую окраску головы и шеи. Издалека можно спутать с серым журавлем </a:t>
            </a: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S\Desktop\00130015903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899349">
            <a:off x="-505445" y="1348759"/>
            <a:ext cx="8643998" cy="5771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Цель: Воспитание любви к родному краю, умение видеть прекрасное и гордится им.</a:t>
            </a:r>
            <a:br>
              <a:rPr lang="ru-RU" sz="3200" dirty="0" smtClean="0"/>
            </a:br>
            <a:r>
              <a:rPr lang="ru-RU" sz="3200" dirty="0" smtClean="0"/>
              <a:t>Задачи:</a:t>
            </a:r>
            <a:br>
              <a:rPr lang="ru-RU" sz="3200" dirty="0" smtClean="0"/>
            </a:br>
            <a:r>
              <a:rPr lang="ru-RU" sz="3200" dirty="0" smtClean="0"/>
              <a:t>- дать знание о журавлях: их видах, среде обитания, повадках</a:t>
            </a:r>
            <a:br>
              <a:rPr lang="ru-RU" sz="3200" dirty="0" smtClean="0"/>
            </a:br>
            <a:r>
              <a:rPr lang="ru-RU" sz="3200" dirty="0" smtClean="0"/>
              <a:t>- познакомить со сказками, легендами о журавлях</a:t>
            </a:r>
            <a:br>
              <a:rPr lang="ru-RU" sz="3200" dirty="0" smtClean="0"/>
            </a:br>
            <a:r>
              <a:rPr lang="ru-RU" sz="3200" dirty="0" smtClean="0"/>
              <a:t>- познакомить с </a:t>
            </a:r>
            <a:r>
              <a:rPr lang="ru-RU" sz="3200" dirty="0" err="1" smtClean="0"/>
              <a:t>Сохондинским</a:t>
            </a:r>
            <a:r>
              <a:rPr lang="ru-RU" sz="3200" dirty="0" smtClean="0"/>
              <a:t> заповедником, </a:t>
            </a:r>
            <a:r>
              <a:rPr lang="ru-RU" sz="3200" dirty="0" err="1" smtClean="0"/>
              <a:t>Даурским</a:t>
            </a:r>
            <a:r>
              <a:rPr lang="ru-RU" sz="3200" dirty="0" smtClean="0"/>
              <a:t> заповедником. </a:t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754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71736" y="142852"/>
            <a:ext cx="2701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Журавль красавка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785794"/>
            <a:ext cx="3929090" cy="677108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Особые приметы: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рост 89 см.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вес- 3 кг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размах крыльев – 150-170см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Журавль красавка обладает желтоватым коротким клювом, черной головой и шеей. Глаза выделяются оранжево- красным оттенком. Отличительной чертой от прочих сородичей является отсутствие проплешины на голове и своеобразные «косицы» по ее бокам  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2285992"/>
            <a:ext cx="6786610" cy="360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3108" y="642918"/>
            <a:ext cx="4186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Четыре проблемы   журавлей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0" y="1428736"/>
            <a:ext cx="2571736" cy="164307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нарушение традиционных мест обитаний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15074" y="4929198"/>
            <a:ext cx="2786082" cy="17859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весенняя охота на водоплавающих птиц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14282" y="4857760"/>
            <a:ext cx="2714644" cy="17859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степные и    лесные пожары </a:t>
            </a:r>
          </a:p>
        </p:txBody>
      </p:sp>
      <p:sp>
        <p:nvSpPr>
          <p:cNvPr id="12" name="Овал 11"/>
          <p:cNvSpPr/>
          <p:nvPr/>
        </p:nvSpPr>
        <p:spPr>
          <a:xfrm>
            <a:off x="6357950" y="1357298"/>
            <a:ext cx="2571768" cy="164307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беспокойство в период размножения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2770" name="Picture 2" descr="https://a.d-cd.net/a420fb1s-1920.jpg"/>
          <p:cNvPicPr>
            <a:picLocks noChangeAspect="1" noChangeArrowheads="1"/>
          </p:cNvPicPr>
          <p:nvPr/>
        </p:nvPicPr>
        <p:blipFill>
          <a:blip r:embed="rId2" cstate="print"/>
          <a:srcRect b="6249"/>
          <a:stretch>
            <a:fillRect/>
          </a:stretch>
        </p:blipFill>
        <p:spPr bwMode="auto">
          <a:xfrm>
            <a:off x="2643174" y="2428868"/>
            <a:ext cx="3636211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obozrenie-chita.ru/userfiles/1(189).jpg"/>
          <p:cNvPicPr>
            <a:picLocks noChangeAspect="1" noChangeArrowheads="1"/>
          </p:cNvPicPr>
          <p:nvPr/>
        </p:nvPicPr>
        <p:blipFill>
          <a:blip r:embed="rId2" cstate="print"/>
          <a:srcRect l="5357" t="16094" r="46428" b="53326"/>
          <a:stretch>
            <a:fillRect/>
          </a:stretch>
        </p:blipFill>
        <p:spPr bwMode="auto">
          <a:xfrm>
            <a:off x="2285984" y="1428736"/>
            <a:ext cx="4484719" cy="1357322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15097" flipV="1">
            <a:off x="-290919" y="1383448"/>
            <a:ext cx="3020667" cy="26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344154" flipH="1" flipV="1">
            <a:off x="6606804" y="1035070"/>
            <a:ext cx="2688610" cy="284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857356" y="2142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«Заповедники Забайкалья  в помощь журавлям»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62" name="Picture 2" descr="https://chitatravel.ru/img/news/506-6a95aafe75788c91e444940a0a7a44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643446"/>
            <a:ext cx="2547955" cy="1910967"/>
          </a:xfrm>
          <a:prstGeom prst="rect">
            <a:avLst/>
          </a:prstGeom>
          <a:noFill/>
        </p:spPr>
      </p:pic>
      <p:pic>
        <p:nvPicPr>
          <p:cNvPr id="40964" name="Picture 4" descr="http://www.den-za-dnem.ru/gal/albums/userpics/10001/d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572008"/>
            <a:ext cx="2735923" cy="1928826"/>
          </a:xfrm>
          <a:prstGeom prst="rect">
            <a:avLst/>
          </a:prstGeom>
          <a:noFill/>
        </p:spPr>
      </p:pic>
      <p:pic>
        <p:nvPicPr>
          <p:cNvPr id="40966" name="Picture 6" descr="http://kamchat.info/images/photoreports/14461/antilopy_dzereny_v_daurskom_zapovednike_igor_shpilenok.jpg"/>
          <p:cNvPicPr>
            <a:picLocks noChangeAspect="1" noChangeArrowheads="1"/>
          </p:cNvPicPr>
          <p:nvPr/>
        </p:nvPicPr>
        <p:blipFill>
          <a:blip r:embed="rId7" cstate="print"/>
          <a:srcRect l="17053" r="12604"/>
          <a:stretch>
            <a:fillRect/>
          </a:stretch>
        </p:blipFill>
        <p:spPr bwMode="auto">
          <a:xfrm>
            <a:off x="6072198" y="4500570"/>
            <a:ext cx="271464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артинки по запросу сохондинский заповедник здание"/>
          <p:cNvPicPr>
            <a:picLocks noChangeAspect="1" noChangeArrowheads="1"/>
          </p:cNvPicPr>
          <p:nvPr/>
        </p:nvPicPr>
        <p:blipFill>
          <a:blip r:embed="rId2" cstate="print"/>
          <a:srcRect l="17308" t="10274" r="27307" b="69178"/>
          <a:stretch>
            <a:fillRect/>
          </a:stretch>
        </p:blipFill>
        <p:spPr bwMode="auto">
          <a:xfrm>
            <a:off x="1928794" y="1428736"/>
            <a:ext cx="5357850" cy="1116219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15097" flipV="1">
            <a:off x="-341023" y="1590039"/>
            <a:ext cx="2663292" cy="2324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52626">
            <a:off x="6812926" y="1651299"/>
            <a:ext cx="2565529" cy="238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8" name="Picture 2" descr="http://fanatbaikala.ru/wp-content/uploads/2016/03/Bukukunskoe-ozero.-Foto-V.YAshnova-e1459160396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8"/>
            <a:ext cx="2895048" cy="1928826"/>
          </a:xfrm>
          <a:prstGeom prst="rect">
            <a:avLst/>
          </a:prstGeom>
          <a:noFill/>
        </p:spPr>
      </p:pic>
      <p:pic>
        <p:nvPicPr>
          <p:cNvPr id="39940" name="Picture 4" descr="https://i.ytimg.com/vi/PBDWe0qTbQ4/maxresdefault.jpg"/>
          <p:cNvPicPr>
            <a:picLocks noChangeAspect="1" noChangeArrowheads="1"/>
          </p:cNvPicPr>
          <p:nvPr/>
        </p:nvPicPr>
        <p:blipFill>
          <a:blip r:embed="rId5" cstate="print"/>
          <a:srcRect l="6490" r="15625"/>
          <a:stretch>
            <a:fillRect/>
          </a:stretch>
        </p:blipFill>
        <p:spPr bwMode="auto">
          <a:xfrm>
            <a:off x="3214678" y="4572008"/>
            <a:ext cx="2714644" cy="1960576"/>
          </a:xfrm>
          <a:prstGeom prst="rect">
            <a:avLst/>
          </a:prstGeom>
          <a:noFill/>
        </p:spPr>
      </p:pic>
      <p:pic>
        <p:nvPicPr>
          <p:cNvPr id="39942" name="Picture 6" descr="http://zapoved.ru/photos/f114/7ddb/1076/7778/36a5/9d74/db75/678a/lar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4572008"/>
            <a:ext cx="2895048" cy="19288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857356" y="2142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«Заповедники Забайкалья  в помощь журавлям»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2963487" cy="3948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13098"/>
            <a:ext cx="4041775" cy="30305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3986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4664"/>
            <a:ext cx="4389834" cy="5853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28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5" r="11428" b="17679"/>
          <a:stretch/>
        </p:blipFill>
        <p:spPr>
          <a:xfrm>
            <a:off x="3995936" y="2345994"/>
            <a:ext cx="4985387" cy="4384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540060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06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924944"/>
            <a:ext cx="5436096" cy="3624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860032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55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6414"/>
            <a:ext cx="4038600" cy="39600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963" y="2564904"/>
            <a:ext cx="4038600" cy="37496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7396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4266474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266477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40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Журавль – один из популярнейших персонажей русских сказок, легенд и песен. По восточным верованиям, в них превращаются души славных воинов, павших в боях. Горожане видят журавлей чаще всего весной и осенью, когда стаи этих птиц, выстроившись клином и громко </a:t>
            </a:r>
            <a:r>
              <a:rPr lang="ru-RU" dirty="0" err="1"/>
              <a:t>курлыкая</a:t>
            </a:r>
            <a:r>
              <a:rPr lang="ru-RU" dirty="0"/>
              <a:t>, медленно пролетают в вышине, возвращаясь на родину весной или направляясь на юг осенью. В сезон размножения – в конце весны и в начале лета – увидеть журавлей удается не часто. В это время птицы живут скрытно, они населяют обширные болота, где в топких местах устраивают свои гнезда и выводят потомство. </a:t>
            </a:r>
          </a:p>
        </p:txBody>
      </p:sp>
    </p:spTree>
    <p:extLst>
      <p:ext uri="{BB962C8B-B14F-4D97-AF65-F5344CB8AC3E}">
        <p14:creationId xmlns:p14="http://schemas.microsoft.com/office/powerpoint/2010/main" val="20494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0867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26" y="216024"/>
            <a:ext cx="4956043" cy="3717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88320"/>
            <a:ext cx="4938022" cy="3703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186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215074" y="1785926"/>
            <a:ext cx="2428892" cy="2348698"/>
          </a:xfrm>
          <a:prstGeom prst="rect">
            <a:avLst/>
          </a:prstGeom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428992" y="1142984"/>
            <a:ext cx="247514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071670" y="500042"/>
            <a:ext cx="4994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Журавли Забайкалья 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78276">
            <a:off x="434475" y="1577890"/>
            <a:ext cx="2393686" cy="169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4357694"/>
            <a:ext cx="2928926" cy="223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521154"/>
            <a:ext cx="1571636" cy="213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5357826"/>
            <a:ext cx="2500330" cy="16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erevalnext.ru/wp-content/uploads/2015/10/00-Kanozero-zhurav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05062">
            <a:off x="4488899" y="5581102"/>
            <a:ext cx="1473903" cy="928194"/>
          </a:xfrm>
          <a:prstGeom prst="rect">
            <a:avLst/>
          </a:prstGeom>
          <a:noFill/>
        </p:spPr>
      </p:pic>
      <p:pic>
        <p:nvPicPr>
          <p:cNvPr id="2" name="Рисунок 1" descr="dino4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3036" y="2763001"/>
            <a:ext cx="5190964" cy="40949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28728" y="571480"/>
            <a:ext cx="578647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Журавль – это довольно крупная птица из семейства журавлиных отряда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журавлеобразных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Семейство журавлей – одно из самых древних на Земле: возраст этих птиц — около 60 миллионов лет, и обитали они на Земле уже в период окончания эры динозавров. Археологи находили наскальные рисунки с изображением птицы журавль в пещерах древних людей, проживающих на территориях Северной Америки и Африки.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Рисунок 11" descr="Без имени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14282" y="3357562"/>
            <a:ext cx="2928926" cy="3077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nest_PNG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353733"/>
            <a:ext cx="2928958" cy="25042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85918" y="571480"/>
            <a:ext cx="4917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Рисунок 6" descr="Новое изображ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490391">
            <a:off x="1061580" y="4710376"/>
            <a:ext cx="917530" cy="1175001"/>
          </a:xfrm>
          <a:prstGeom prst="rect">
            <a:avLst/>
          </a:prstGeom>
        </p:spPr>
      </p:pic>
      <p:pic>
        <p:nvPicPr>
          <p:cNvPr id="9" name="Рисунок 8" descr="Новое изображ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724705">
            <a:off x="1781857" y="4866531"/>
            <a:ext cx="917530" cy="1175001"/>
          </a:xfrm>
          <a:prstGeom prst="rect">
            <a:avLst/>
          </a:prstGeom>
        </p:spPr>
      </p:pic>
      <p:pic>
        <p:nvPicPr>
          <p:cNvPr id="11" name="Рисунок 10" descr="zhivotnye-zhuravli-ptenec-64250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4786322"/>
            <a:ext cx="1766652" cy="1842108"/>
          </a:xfrm>
          <a:prstGeom prst="rect">
            <a:avLst/>
          </a:prstGeom>
        </p:spPr>
      </p:pic>
      <p:pic>
        <p:nvPicPr>
          <p:cNvPr id="13" name="Рисунок 12" descr="Без имени-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94478" flipH="1">
            <a:off x="4394009" y="742328"/>
            <a:ext cx="4684304" cy="374749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7158" y="3214686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Четыре года необходимо , чтобы из маленько слабого птенца выросла красивая и сильная птица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1670" y="642918"/>
            <a:ext cx="4917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5643578"/>
            <a:ext cx="61436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Обычно в кладке журавлей два яйца, и только у красавок, серых журавлей изредка встречаются кладки из трех яиц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9" name="Рисунок 8" descr="PICT4508.JPG"/>
          <p:cNvPicPr>
            <a:picLocks noChangeAspect="1"/>
          </p:cNvPicPr>
          <p:nvPr/>
        </p:nvPicPr>
        <p:blipFill>
          <a:blip r:embed="rId2" cstate="print"/>
          <a:srcRect t="16339"/>
          <a:stretch>
            <a:fillRect/>
          </a:stretch>
        </p:blipFill>
        <p:spPr>
          <a:xfrm>
            <a:off x="1214414" y="1571612"/>
            <a:ext cx="6500858" cy="40237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86314" y="5214950"/>
            <a:ext cx="2945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>
                <a:solidFill>
                  <a:schemeClr val="bg1"/>
                </a:solidFill>
              </a:rPr>
              <a:t>Фотоловушка</a:t>
            </a:r>
            <a:r>
              <a:rPr lang="ru-RU" sz="1200" dirty="0" smtClean="0">
                <a:solidFill>
                  <a:schemeClr val="bg1"/>
                </a:solidFill>
              </a:rPr>
              <a:t> Сохондинский заповедник 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1429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2071678"/>
            <a:ext cx="34290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 большинства журавлей скорлупа яиц зеленовато- или коричневато-оливковая с красновато-коричневыми пятнами.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основном кладку насиживает самка, а самец подменяет ее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несколько  раз в сутки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Рисунок 10" descr="zhivotnye-zhuravli-zhuravl-gnezdo-kladka-735224.jpg"/>
          <p:cNvPicPr>
            <a:picLocks noChangeAspect="1"/>
          </p:cNvPicPr>
          <p:nvPr/>
        </p:nvPicPr>
        <p:blipFill>
          <a:blip r:embed="rId2" cstate="print"/>
          <a:srcRect l="2631" r="1316"/>
          <a:stretch>
            <a:fillRect/>
          </a:stretch>
        </p:blipFill>
        <p:spPr>
          <a:xfrm>
            <a:off x="142844" y="2143116"/>
            <a:ext cx="5214974" cy="3737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85728"/>
            <a:ext cx="4929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 яйца до  крылатого странника …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Птенцы, едва обсохнув, покидают гнездо и следуют за родителями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 descr="dde91f4e9f924e318f0a6d80b8262a62.max-1200x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285860"/>
            <a:ext cx="6357950" cy="4242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15140" y="5214950"/>
            <a:ext cx="10310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фото В.Яшнова 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15396</TotalTime>
  <Words>658</Words>
  <Application>Microsoft Office PowerPoint</Application>
  <PresentationFormat>Экран (4:3)</PresentationFormat>
  <Paragraphs>93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МБОУ «Кыринская средняя общеобразовательная школа»</vt:lpstr>
      <vt:lpstr>Цель: Воспитание любви к родному краю, умение видеть прекрасное и гордится им. Задачи: - дать знание о журавлях: их видах, среде обитания, повадках - познакомить со сказками, легендами о журавлях - познакомить с Сохондинским заповедником, Даурским заповедником.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286</cp:revision>
  <dcterms:created xsi:type="dcterms:W3CDTF">2019-12-09T05:13:36Z</dcterms:created>
  <dcterms:modified xsi:type="dcterms:W3CDTF">2021-04-02T11:59:57Z</dcterms:modified>
</cp:coreProperties>
</file>