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70" r:id="rId2"/>
  </p:sldMasterIdLst>
  <p:notesMasterIdLst>
    <p:notesMasterId r:id="rId28"/>
  </p:notesMasterIdLst>
  <p:sldIdLst>
    <p:sldId id="256" r:id="rId3"/>
    <p:sldId id="270" r:id="rId4"/>
    <p:sldId id="269" r:id="rId5"/>
    <p:sldId id="257" r:id="rId6"/>
    <p:sldId id="260" r:id="rId7"/>
    <p:sldId id="259" r:id="rId8"/>
    <p:sldId id="261" r:id="rId9"/>
    <p:sldId id="262" r:id="rId10"/>
    <p:sldId id="263" r:id="rId11"/>
    <p:sldId id="264" r:id="rId12"/>
    <p:sldId id="265" r:id="rId13"/>
    <p:sldId id="267" r:id="rId14"/>
    <p:sldId id="268" r:id="rId15"/>
    <p:sldId id="266" r:id="rId16"/>
    <p:sldId id="281" r:id="rId17"/>
    <p:sldId id="272" r:id="rId18"/>
    <p:sldId id="271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C8003B-46B6-43D7-8654-C4A28A0F72F2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A262B-0179-4796-A57D-0DADF667B1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021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676082-9385-480C-ADEE-F7FBA640341C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942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676082-9385-480C-ADEE-F7FBA640341C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386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479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228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82797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4/6/2021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7548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1835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4093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2200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2617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3804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6573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255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73069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5999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2117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4588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1115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006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4/6/2021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8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2094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  <p:sldLayoutId id="214748368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Реки </a:t>
            </a:r>
            <a:r>
              <a:rPr lang="ru-RU" dirty="0" err="1" smtClean="0"/>
              <a:t>Кыринского</a:t>
            </a:r>
            <a:r>
              <a:rPr lang="ru-RU" dirty="0" smtClean="0"/>
              <a:t> района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Выполнил ученик 9 класса Малков 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331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9700" y="225406"/>
            <a:ext cx="9499599" cy="1143007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УСТЬЕ – это место впадения реки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6200" y="2102520"/>
            <a:ext cx="6027776" cy="3498180"/>
          </a:xfrm>
          <a:solidFill>
            <a:srgbClr val="00B050"/>
          </a:solidFill>
        </p:spPr>
        <p:txBody>
          <a:bodyPr>
            <a:normAutofit fontScale="55000" lnSpcReduction="20000"/>
          </a:bodyPr>
          <a:lstStyle/>
          <a:p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Устье  реки  Кыра-река  </a:t>
            </a:r>
            <a:r>
              <a:rPr lang="ru-RU" sz="4000" b="1" dirty="0" err="1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Онон</a:t>
            </a: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. </a:t>
            </a:r>
          </a:p>
          <a:p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Спускаясь с хребта, река поворачивает на восток, протекает по  </a:t>
            </a:r>
            <a:r>
              <a:rPr lang="ru-RU" sz="4000" b="1" dirty="0" err="1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Алтано-Кыринской</a:t>
            </a: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 впадине, 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затем </a:t>
            </a: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поворачивает 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на </a:t>
            </a: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юго-восток, </a:t>
            </a:r>
          </a:p>
          <a:p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пересекая подножие </a:t>
            </a:r>
            <a:r>
              <a:rPr lang="ru-RU" sz="4000" b="1" dirty="0" err="1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Онон-Бальджинского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 хребта</a:t>
            </a:r>
            <a:endParaRPr lang="ru-RU" sz="4000" b="1" dirty="0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1026" name="Picture 2" descr="C:\Users\Физика\Desktop\школа\IMG_61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7300" y="2371713"/>
            <a:ext cx="5735674" cy="43084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4262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3.nat-geo.ru/images/2019/5/15/f874c799771f4dd2afdd3999acd71857.max-1200x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799" y="0"/>
            <a:ext cx="8928101" cy="6700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51300" y="5575300"/>
            <a:ext cx="657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Река КИРКУН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8629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.mycdn.me/i?r=AzEPZsRbOZEKgBhR0XGMT1RklK8hnstojSP8Mdd8R8hQC6aKTM5SRkZCeTgDn6uOy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74" y="0"/>
            <a:ext cx="9686925" cy="645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40000" y="5181600"/>
            <a:ext cx="462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Река ОНОН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3337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ukhtoma.ru/dnevnik/s-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4" y="152400"/>
            <a:ext cx="8772526" cy="657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72200" y="406400"/>
            <a:ext cx="29047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Река АГУЦА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2301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.ytimg.com/vi/RLxGqhI1HRo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9108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15073" t="8418" r="15179" b="6200"/>
          <a:stretch/>
        </p:blipFill>
        <p:spPr bwMode="auto">
          <a:xfrm>
            <a:off x="2095500" y="0"/>
            <a:ext cx="7124700" cy="67691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54391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3528" y="-309025"/>
            <a:ext cx="8540552" cy="142876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Рыбы, обитающие в реке Кыра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867401" y="5653818"/>
            <a:ext cx="2768600" cy="924782"/>
          </a:xfrm>
        </p:spPr>
        <p:txBody>
          <a:bodyPr>
            <a:normAutofit/>
          </a:bodyPr>
          <a:lstStyle/>
          <a:p>
            <a:endParaRPr lang="ru-RU" sz="900" b="1" dirty="0">
              <a:solidFill>
                <a:schemeClr val="tx1"/>
              </a:solidFill>
            </a:endParaRPr>
          </a:p>
        </p:txBody>
      </p:sp>
      <p:pic>
        <p:nvPicPr>
          <p:cNvPr id="4" name="Picture 2" descr="https://cdn.photosight.ru/img/6/763/5686092_xlar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63" y="1119735"/>
            <a:ext cx="8448675" cy="568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548209" y="5284486"/>
            <a:ext cx="12554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ЛЕНОК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71175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s56.radikal.ru/i154/1608/11/f3a11a86f8c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178594"/>
            <a:ext cx="8753475" cy="656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867900" y="4254500"/>
            <a:ext cx="1452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ХАРИУС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6894301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ds05.infourok.ru/uploads/ex/0b69/0004b2d0-597547fa/1/img1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9" t="17317" r="8906" b="6565"/>
          <a:stretch/>
        </p:blipFill>
        <p:spPr bwMode="auto">
          <a:xfrm>
            <a:off x="1257300" y="0"/>
            <a:ext cx="8597900" cy="67437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969500" y="4140200"/>
            <a:ext cx="14564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ГОЛЬЯН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8419422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pbs.twimg.com/media/EUWhWIhWoAEofn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165100"/>
            <a:ext cx="11430000" cy="635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55700" y="5778500"/>
            <a:ext cx="1328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НАЛИМ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147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maps-rf.ru/zabajkalskij-kraj/images/karta-zabajkalskogo-kraya-po-rajonam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2" name="Picture 4" descr="https://dogmon.org/mejnacionalenie-braki-v-sovremennih-usloviyah-osobennosti-fakt/1698_html_m1d46a39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583" y="168275"/>
            <a:ext cx="6450718" cy="664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59609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avatars.mds.yandex.net/get-zen_doc/1899089/pub_5e017e01118d7f00bee14ad4_5e0183711ee34f00aef6a8a5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122237"/>
            <a:ext cx="11430000" cy="555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35145" y="5969555"/>
            <a:ext cx="39769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Редко заходит ТАЙМЕНЬ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2758769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9536" y="214290"/>
            <a:ext cx="7772400" cy="92869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Почему же мелеет река Кыра?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9128" y="1544093"/>
            <a:ext cx="4749108" cy="3634217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Река питается талыми водами и   подземными водами. Небольшие ручейки наполняют реку водой. </a:t>
            </a:r>
          </a:p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На берегах этой реки расположены сельские населённые пункты: Кыра,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Былыра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, Гавань</a:t>
            </a:r>
          </a:p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Предполагаю, что существует несколько причин:</a:t>
            </a:r>
          </a:p>
          <a:p>
            <a:endParaRPr lang="ru-RU" b="1" dirty="0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1026" name="Picture 2" descr="C:\Users\Dell\Desktop\DSC025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8739" y="1739900"/>
            <a:ext cx="5442551" cy="45973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43030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1752600" y="571500"/>
            <a:ext cx="7708900" cy="4357688"/>
          </a:xfrm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Первая причина:</a:t>
            </a:r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 вырубка леса у истоков реки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Вторая причина:</a:t>
            </a:r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  местные жители приложили руку к обмелению реки, выбрасывают  мусор к берегам реки, который в пору половодий попадает в саму реку, что приводит к её загрязнению.</a:t>
            </a: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Хозяйственная деятельность не проходит бесследно, я думаю, что все эти причины и привели к обмелению реки</a:t>
            </a:r>
          </a:p>
          <a:p>
            <a:endParaRPr lang="ru-RU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dirty="0">
              <a:solidFill>
                <a:schemeClr val="tx1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85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1516063" y="1011238"/>
            <a:ext cx="6637337" cy="2522537"/>
          </a:xfrm>
        </p:spPr>
        <p:txBody>
          <a:bodyPr>
            <a:normAutofit fontScale="25000" lnSpcReduction="20000"/>
          </a:bodyPr>
          <a:lstStyle/>
          <a:p>
            <a:r>
              <a:rPr lang="ru-RU" sz="7400" b="1" dirty="0" smtClean="0">
                <a:solidFill>
                  <a:schemeClr val="tx1"/>
                </a:solidFill>
                <a:latin typeface="Georgia" pitchFamily="18" charset="0"/>
              </a:rPr>
              <a:t>Владимир  Сажин</a:t>
            </a: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  <a:p>
            <a:pPr marL="0" indent="0">
              <a:buNone/>
            </a:pPr>
            <a:r>
              <a:rPr lang="ru-RU" sz="11200" b="1" dirty="0">
                <a:solidFill>
                  <a:srgbClr val="260486"/>
                </a:solidFill>
              </a:rPr>
              <a:t>Где речка-реченька </a:t>
            </a:r>
            <a:r>
              <a:rPr lang="ru-RU" sz="11200" b="1" dirty="0" err="1">
                <a:solidFill>
                  <a:srgbClr val="260486"/>
                </a:solidFill>
              </a:rPr>
              <a:t>Кыринка</a:t>
            </a:r>
            <a:r>
              <a:rPr lang="ru-RU" sz="11200" b="1" dirty="0">
                <a:solidFill>
                  <a:srgbClr val="260486"/>
                </a:solidFill>
              </a:rPr>
              <a:t> </a:t>
            </a:r>
          </a:p>
          <a:p>
            <a:pPr marL="0" indent="0">
              <a:buNone/>
            </a:pPr>
            <a:r>
              <a:rPr lang="ru-RU" sz="11200" b="1" dirty="0">
                <a:solidFill>
                  <a:srgbClr val="260486"/>
                </a:solidFill>
              </a:rPr>
              <a:t>Шумит, разливами маня,</a:t>
            </a:r>
          </a:p>
          <a:p>
            <a:pPr marL="0" indent="0">
              <a:buNone/>
            </a:pPr>
            <a:r>
              <a:rPr lang="ru-RU" sz="11200" b="1" dirty="0">
                <a:solidFill>
                  <a:srgbClr val="260486"/>
                </a:solidFill>
              </a:rPr>
              <a:t>Где каждый колос и травинка</a:t>
            </a:r>
          </a:p>
          <a:p>
            <a:pPr marL="0" indent="0">
              <a:buNone/>
            </a:pPr>
            <a:r>
              <a:rPr lang="ru-RU" sz="11200" b="1" dirty="0">
                <a:solidFill>
                  <a:srgbClr val="260486"/>
                </a:solidFill>
              </a:rPr>
              <a:t>Мне очень близкая  родня</a:t>
            </a:r>
            <a:r>
              <a:rPr lang="ru-RU" sz="5600" b="1" dirty="0" smtClean="0">
                <a:solidFill>
                  <a:srgbClr val="260486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6535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1224" y="642918"/>
            <a:ext cx="7637489" cy="21431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По красавице   Кыре…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84028" y="186759"/>
            <a:ext cx="6991672" cy="4651941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6400" dirty="0" smtClean="0">
                <a:solidFill>
                  <a:schemeClr val="tx1"/>
                </a:solidFill>
              </a:rPr>
              <a:t>Георгий </a:t>
            </a:r>
            <a:r>
              <a:rPr lang="ru-RU" sz="6400" dirty="0">
                <a:solidFill>
                  <a:schemeClr val="tx1"/>
                </a:solidFill>
              </a:rPr>
              <a:t>Путинцев</a:t>
            </a:r>
          </a:p>
          <a:p>
            <a:r>
              <a:rPr lang="ru-RU" sz="8000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Караулы</a:t>
            </a:r>
            <a:r>
              <a:rPr lang="ru-RU" sz="80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, маяки</a:t>
            </a:r>
          </a:p>
          <a:p>
            <a:r>
              <a:rPr lang="ru-RU" sz="80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Основали казаки</a:t>
            </a:r>
          </a:p>
          <a:p>
            <a:r>
              <a:rPr lang="ru-RU" sz="80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По </a:t>
            </a:r>
            <a:r>
              <a:rPr lang="ru-RU" sz="8000" b="1" dirty="0" err="1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Онону</a:t>
            </a:r>
            <a:r>
              <a:rPr lang="ru-RU" sz="80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8000" b="1" dirty="0" err="1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по</a:t>
            </a:r>
            <a:r>
              <a:rPr lang="ru-RU" sz="80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 реке</a:t>
            </a:r>
          </a:p>
          <a:p>
            <a:r>
              <a:rPr lang="ru-RU" sz="80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По красавице-Кыре.</a:t>
            </a:r>
          </a:p>
          <a:p>
            <a:r>
              <a:rPr lang="ru-RU" sz="80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И опору у России</a:t>
            </a:r>
          </a:p>
          <a:p>
            <a:r>
              <a:rPr lang="ru-RU" sz="80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Племена тогда просили</a:t>
            </a:r>
          </a:p>
          <a:p>
            <a:r>
              <a:rPr lang="ru-RU" sz="80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По </a:t>
            </a:r>
            <a:r>
              <a:rPr lang="ru-RU" sz="8000" b="1" dirty="0" err="1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Онону</a:t>
            </a:r>
            <a:r>
              <a:rPr lang="ru-RU" sz="80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8000" b="1" dirty="0" err="1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по</a:t>
            </a:r>
            <a:r>
              <a:rPr lang="ru-RU" sz="80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 реке </a:t>
            </a:r>
          </a:p>
          <a:p>
            <a:r>
              <a:rPr lang="ru-RU" sz="80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По красавице-Кыре</a:t>
            </a:r>
            <a:r>
              <a:rPr lang="ru-RU" sz="8000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.</a:t>
            </a:r>
          </a:p>
          <a:p>
            <a:endParaRPr lang="ru-RU" sz="72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99968" y="1453091"/>
            <a:ext cx="478047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Здесь истории частица;</a:t>
            </a:r>
          </a:p>
          <a:p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И сегодня есть граница</a:t>
            </a:r>
          </a:p>
          <a:p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По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Онону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 по реке</a:t>
            </a:r>
          </a:p>
          <a:p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По красавице-Кыре.</a:t>
            </a:r>
          </a:p>
          <a:p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Есть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Алтан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 и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Букукун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,</a:t>
            </a:r>
          </a:p>
          <a:p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Есть Кыра,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Мангут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,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Ульхун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-</a:t>
            </a:r>
          </a:p>
          <a:p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По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Онону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 по реке </a:t>
            </a:r>
          </a:p>
          <a:p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По красавице-Кыре.</a:t>
            </a:r>
          </a:p>
        </p:txBody>
      </p:sp>
    </p:spTree>
    <p:extLst>
      <p:ext uri="{BB962C8B-B14F-4D97-AF65-F5344CB8AC3E}">
        <p14:creationId xmlns:p14="http://schemas.microsoft.com/office/powerpoint/2010/main" val="243483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3495" y="212591"/>
            <a:ext cx="3279305" cy="778009"/>
          </a:xfrm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Заключение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43077" y="5340344"/>
            <a:ext cx="8077223" cy="1250956"/>
          </a:xfrm>
          <a:solidFill>
            <a:schemeClr val="accent4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Наша река Кыра является неотъемлемой частью водных ресурсов России. Необходимо беречь и охранять её!</a:t>
            </a:r>
          </a:p>
          <a:p>
            <a:endParaRPr lang="ru-RU" dirty="0"/>
          </a:p>
        </p:txBody>
      </p:sp>
      <p:pic>
        <p:nvPicPr>
          <p:cNvPr id="4" name="Рисунок 3" descr="C:\Users\Dell\Desktop\DSC0114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1595" y="1236650"/>
            <a:ext cx="6225705" cy="38433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0387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karta-raionov.ru/static/images/maps/rayon-5e1c806f1ad09997e532425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12192000" cy="590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780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019" y="112440"/>
            <a:ext cx="8994081" cy="6745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274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093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0"/>
            <a:ext cx="9055100" cy="679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9455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90989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908" y="864810"/>
            <a:ext cx="7992888" cy="15001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Реки </a:t>
            </a:r>
            <a:r>
              <a:rPr lang="ru-RU" sz="2700" b="1" dirty="0" err="1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Кыринского</a:t>
            </a:r>
            <a:r>
              <a:rPr lang="ru-RU" sz="27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района  бурные, с холодной и чистой водой. Первая по величине река – </a:t>
            </a:r>
            <a:r>
              <a:rPr lang="ru-RU" sz="2700" b="1" dirty="0" err="1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Онон</a:t>
            </a:r>
            <a:r>
              <a:rPr lang="ru-RU" sz="27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, затем Кыра, </a:t>
            </a:r>
            <a:r>
              <a:rPr lang="ru-RU" sz="2700" b="1" dirty="0" err="1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Былыра</a:t>
            </a:r>
            <a:r>
              <a:rPr lang="ru-RU" sz="27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, </a:t>
            </a:r>
            <a:r>
              <a:rPr lang="ru-RU" sz="2700" b="1" dirty="0" err="1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Букукун</a:t>
            </a:r>
            <a:r>
              <a:rPr lang="ru-RU" sz="27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, </a:t>
            </a:r>
            <a:r>
              <a:rPr lang="ru-RU" sz="2700" b="1" dirty="0" err="1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Ашинга</a:t>
            </a:r>
            <a:r>
              <a:rPr lang="ru-RU" sz="27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, </a:t>
            </a:r>
            <a:r>
              <a:rPr lang="ru-RU" sz="2700" b="1" dirty="0" err="1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Агуца</a:t>
            </a:r>
            <a:r>
              <a:rPr lang="ru-RU" sz="27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, </a:t>
            </a:r>
            <a:r>
              <a:rPr lang="ru-RU" sz="2700" b="1" dirty="0" err="1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Бальджа</a:t>
            </a:r>
            <a:r>
              <a:rPr lang="ru-RU" sz="27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и другие</a:t>
            </a:r>
            <a:r>
              <a:rPr lang="ru-RU" sz="49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/>
            </a:r>
            <a:br>
              <a:rPr lang="ru-RU" sz="4900" b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</a:br>
            <a:endParaRPr lang="ru-RU" b="1" dirty="0"/>
          </a:p>
        </p:txBody>
      </p:sp>
      <p:pic>
        <p:nvPicPr>
          <p:cNvPr id="4" name="Содержимое 3" descr="C:\Users\узер\Desktop\рабочий стол\Память\фото в приморье\100NIKON 144.JPG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6508" y="2019300"/>
            <a:ext cx="9129092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6617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8349" y="0"/>
            <a:ext cx="7493025" cy="150019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У каждой реки есть начало –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это </a:t>
            </a:r>
            <a:r>
              <a:rPr lang="ru-RU" u="sng" dirty="0" smtClean="0">
                <a:solidFill>
                  <a:schemeClr val="accent3">
                    <a:lumMod val="50000"/>
                  </a:schemeClr>
                </a:solidFill>
              </a:rPr>
              <a:t>исток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реки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88120" y="1996480"/>
            <a:ext cx="3214710" cy="4248472"/>
          </a:xfrm>
          <a:solidFill>
            <a:srgbClr val="00B050"/>
          </a:solidFill>
        </p:spPr>
        <p:txBody>
          <a:bodyPr>
            <a:normAutofit lnSpcReduction="10000"/>
          </a:bodyPr>
          <a:lstStyle/>
          <a:p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Река КЫРА  берёт начало на хребте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Хэнтэй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  в районе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Улурийского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 Гольца  на абсолютной высоте около 1500 м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Picture 2" descr="C:\Users\Физика\Desktop\школа\IMG_61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4768" y="1500198"/>
            <a:ext cx="6207132" cy="4949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4813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ppt/theme/theme2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</TotalTime>
  <Words>235</Words>
  <Application>Microsoft Office PowerPoint</Application>
  <PresentationFormat>Широкоэкранный</PresentationFormat>
  <Paragraphs>58</Paragraphs>
  <Slides>25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Arial</vt:lpstr>
      <vt:lpstr>Calibri</vt:lpstr>
      <vt:lpstr>Garamond</vt:lpstr>
      <vt:lpstr>Georgia</vt:lpstr>
      <vt:lpstr>Trebuchet MS</vt:lpstr>
      <vt:lpstr>Tw Cen MT</vt:lpstr>
      <vt:lpstr>Натуральные материалы</vt:lpstr>
      <vt:lpstr>Контур</vt:lpstr>
      <vt:lpstr>Реки Кыринского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Реки Кыринского района  бурные, с холодной и чистой водой. Первая по величине река – Онон, затем Кыра, Былыра, Букукун, Ашинга, Агуца, Бальджа и другие </vt:lpstr>
      <vt:lpstr>У каждой реки есть начало – это исток реки</vt:lpstr>
      <vt:lpstr>УСТЬЕ – это место впадения реки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Рыбы, обитающие в реке Кыра</vt:lpstr>
      <vt:lpstr>Презентация PowerPoint</vt:lpstr>
      <vt:lpstr>Презентация PowerPoint</vt:lpstr>
      <vt:lpstr>Презентация PowerPoint</vt:lpstr>
      <vt:lpstr>Презентация PowerPoint</vt:lpstr>
      <vt:lpstr>Почему же мелеет река Кыра?</vt:lpstr>
      <vt:lpstr>Презентация PowerPoint</vt:lpstr>
      <vt:lpstr>Презентация PowerPoint</vt:lpstr>
      <vt:lpstr>По красавице   Кыре…</vt:lpstr>
      <vt:lpstr>Заключение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Реки Кыринского района</dc:title>
  <dc:creator>Пользователь Windows</dc:creator>
  <cp:lastModifiedBy>Пользователь Windows</cp:lastModifiedBy>
  <cp:revision>8</cp:revision>
  <dcterms:created xsi:type="dcterms:W3CDTF">2021-04-05T11:50:01Z</dcterms:created>
  <dcterms:modified xsi:type="dcterms:W3CDTF">2021-04-06T03:13:22Z</dcterms:modified>
</cp:coreProperties>
</file>