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6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A83E3-F1ED-4949-A35D-8A34DE26027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C43C8-A37A-4598-9E18-D571402E4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5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EA55C-88D3-4D9C-88BB-F3B5ACC3ED9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НА УРОКЕ АНГЛИЙСКОГО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Прием «Выбора афоризма». </a:t>
            </a:r>
          </a:p>
          <a:p>
            <a:r>
              <a:rPr lang="ru-RU" dirty="0" smtClean="0"/>
              <a:t>Для включения учащихся в урок учитель предлагает 2-3 высказывания выдающихся людей. Их можно использовать в качестве фонетической и речевой зарядки. Затем учащиеся выбирают высказывание, которое им больше понравилось, и воспроизводят его по памяти. В конце урока вновь возвращаемся к этим афоризмам. Учащиеся выбирают то высказывание, которое соответствует теме урока, обосновывая свой выбор.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hlink"/>
                </a:solidFill>
                <a:latin typeface="Comic Sans MS" pitchFamily="66" charset="0"/>
              </a:rPr>
              <a:t>«Дерево успеха» </a:t>
            </a:r>
            <a:r>
              <a:rPr lang="ru-RU" b="1" i="1" dirty="0" smtClean="0"/>
              <a:t>– зелёный лист – нет ошибок, жёлтый лист – 1 ошибка, красный лист – 2-3 ошибки.</a:t>
            </a:r>
          </a:p>
          <a:p>
            <a:endParaRPr lang="ru-RU" dirty="0"/>
          </a:p>
        </p:txBody>
      </p:sp>
      <p:pic>
        <p:nvPicPr>
          <p:cNvPr id="4" name="Picture 9" descr="0_a50bd_ec485593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93674"/>
            <a:ext cx="4000528" cy="3851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582528" cy="64294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Толковый словарь русского языка трактует </a:t>
            </a:r>
            <a:r>
              <a:rPr lang="ru-RU" b="1" dirty="0" smtClean="0"/>
              <a:t>рефлексию как самоанализ</a:t>
            </a:r>
            <a:r>
              <a:rPr lang="ru-RU" dirty="0" smtClean="0"/>
              <a:t>. В современной педагогике под </a:t>
            </a:r>
            <a:r>
              <a:rPr lang="ru-RU" b="1" dirty="0" smtClean="0"/>
              <a:t>рефлексией понимают самоанализ деятельности и её  результатов.</a:t>
            </a:r>
          </a:p>
          <a:p>
            <a:r>
              <a:rPr lang="ru-RU" dirty="0" smtClean="0"/>
              <a:t>Рефлексия может осуществляться не только в конце урока, как это принято считать, но и на любом его этапе.</a:t>
            </a:r>
          </a:p>
          <a:p>
            <a:r>
              <a:rPr lang="ru-RU" i="1" dirty="0" smtClean="0"/>
              <a:t>Исходя из функций рефлексии предлагается следующая </a:t>
            </a:r>
            <a:r>
              <a:rPr lang="ru-RU" b="1" i="1" dirty="0" smtClean="0"/>
              <a:t>классификация:</a:t>
            </a:r>
            <a:endParaRPr lang="ru-RU" b="1" dirty="0" smtClean="0"/>
          </a:p>
          <a:p>
            <a:r>
              <a:rPr lang="ru-RU" i="1" dirty="0" smtClean="0"/>
              <a:t>   рефлексия настроения и эмоционального состояния</a:t>
            </a:r>
            <a:endParaRPr lang="ru-RU" dirty="0" smtClean="0"/>
          </a:p>
          <a:p>
            <a:r>
              <a:rPr lang="ru-RU" i="1" dirty="0" smtClean="0"/>
              <a:t>   рефлексия деятельности</a:t>
            </a:r>
            <a:endParaRPr lang="ru-RU" dirty="0" smtClean="0"/>
          </a:p>
          <a:p>
            <a:r>
              <a:rPr lang="ru-RU" i="1" dirty="0" smtClean="0"/>
              <a:t>   рефлексия содержания учебного материал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рефлексия настроения и эмоционального состояния:</a:t>
            </a:r>
            <a:endParaRPr lang="ru-RU" dirty="0"/>
          </a:p>
        </p:txBody>
      </p:sp>
      <p:pic>
        <p:nvPicPr>
          <p:cNvPr id="4" name="Содержимое 3" descr="img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4037" y="1357298"/>
            <a:ext cx="7750349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J3te29eh-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053906" cy="568807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3400420" cy="13985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СВЕТОФОР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BE0AB6-AE8F-46E5-BB03-F8C51D9995F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071538" y="1500174"/>
            <a:ext cx="292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Дети сигналят фишками: 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14375" y="2214563"/>
            <a:ext cx="714375" cy="7000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571625" y="2357438"/>
            <a:ext cx="2497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побольше таких дел</a:t>
            </a:r>
          </a:p>
        </p:txBody>
      </p:sp>
      <p:sp>
        <p:nvSpPr>
          <p:cNvPr id="7" name="Овал 6"/>
          <p:cNvSpPr/>
          <p:nvPr/>
        </p:nvSpPr>
        <p:spPr>
          <a:xfrm>
            <a:off x="714375" y="3071813"/>
            <a:ext cx="714375" cy="7000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1643063" y="3214688"/>
            <a:ext cx="285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понравилось, но не всё</a:t>
            </a:r>
          </a:p>
        </p:txBody>
      </p:sp>
      <p:sp>
        <p:nvSpPr>
          <p:cNvPr id="9" name="Овал 8"/>
          <p:cNvSpPr/>
          <p:nvPr/>
        </p:nvSpPr>
        <p:spPr>
          <a:xfrm>
            <a:off x="714375" y="4000500"/>
            <a:ext cx="714375" cy="700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643063" y="4143375"/>
            <a:ext cx="2036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не понравилось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рефлексия деятельности</a:t>
            </a:r>
            <a:endParaRPr lang="ru-RU" dirty="0"/>
          </a:p>
        </p:txBody>
      </p:sp>
      <p:pic>
        <p:nvPicPr>
          <p:cNvPr id="4" name="Содержимое 3" descr="41742_html_m68ae06f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8025750" cy="250033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Say what you have just done and how you’ve done it </a:t>
            </a:r>
            <a:endParaRPr lang="ru-RU" b="1" dirty="0" smtClean="0"/>
          </a:p>
          <a:p>
            <a:r>
              <a:rPr lang="en-US" dirty="0" smtClean="0"/>
              <a:t>I (</a:t>
            </a:r>
            <a:r>
              <a:rPr lang="en-US" dirty="0" err="1" smtClean="0"/>
              <a:t>ve</a:t>
            </a:r>
            <a:r>
              <a:rPr lang="en-US" dirty="0" smtClean="0"/>
              <a:t>) have just:</a:t>
            </a:r>
            <a:endParaRPr lang="ru-RU" dirty="0" smtClean="0"/>
          </a:p>
          <a:p>
            <a:r>
              <a:rPr lang="en-US" dirty="0" smtClean="0"/>
              <a:t> *</a:t>
            </a:r>
            <a:r>
              <a:rPr lang="en-US" dirty="0" err="1" smtClean="0"/>
              <a:t>practised</a:t>
            </a:r>
            <a:r>
              <a:rPr lang="en-US" dirty="0" smtClean="0"/>
              <a:t> phonetics; </a:t>
            </a:r>
            <a:endParaRPr lang="ru-RU" dirty="0" smtClean="0"/>
          </a:p>
          <a:p>
            <a:r>
              <a:rPr lang="en-US" dirty="0" smtClean="0"/>
              <a:t>*read the text «.........”; </a:t>
            </a:r>
            <a:endParaRPr lang="ru-RU" dirty="0" smtClean="0"/>
          </a:p>
          <a:p>
            <a:r>
              <a:rPr lang="en-US" dirty="0" smtClean="0"/>
              <a:t>*</a:t>
            </a:r>
            <a:r>
              <a:rPr lang="en-US" dirty="0" err="1" smtClean="0"/>
              <a:t>practised</a:t>
            </a:r>
            <a:r>
              <a:rPr lang="en-US" dirty="0" smtClean="0"/>
              <a:t> the words; </a:t>
            </a:r>
            <a:endParaRPr lang="ru-RU" dirty="0" smtClean="0"/>
          </a:p>
          <a:p>
            <a:r>
              <a:rPr lang="en-US" dirty="0" smtClean="0"/>
              <a:t>*retold the text”……”; </a:t>
            </a:r>
            <a:endParaRPr lang="ru-RU" dirty="0" smtClean="0"/>
          </a:p>
          <a:p>
            <a:r>
              <a:rPr lang="en-US" dirty="0" smtClean="0"/>
              <a:t>*</a:t>
            </a:r>
            <a:r>
              <a:rPr lang="en-US" dirty="0" err="1" smtClean="0"/>
              <a:t>practised</a:t>
            </a:r>
            <a:r>
              <a:rPr lang="en-US" dirty="0" smtClean="0"/>
              <a:t> grammar; </a:t>
            </a:r>
            <a:endParaRPr lang="ru-RU" dirty="0" smtClean="0"/>
          </a:p>
          <a:p>
            <a:r>
              <a:rPr lang="en-US" dirty="0" smtClean="0"/>
              <a:t>*asked and answered the questions; etc…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Лестница успеха</a:t>
            </a:r>
            <a:endParaRPr lang="ru-RU" dirty="0"/>
          </a:p>
        </p:txBody>
      </p:sp>
      <p:pic>
        <p:nvPicPr>
          <p:cNvPr id="4" name="Содержимое 3" descr="983368_html_35dc679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29113"/>
            <a:ext cx="7467600" cy="481579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рефлексия содержания учебного материала</a:t>
            </a:r>
            <a:endParaRPr lang="ru-RU" dirty="0"/>
          </a:p>
        </p:txBody>
      </p:sp>
      <p:pic>
        <p:nvPicPr>
          <p:cNvPr id="4" name="Содержимое 3" descr="image1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1857364"/>
            <a:ext cx="6881642" cy="300039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185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РЕФЛЕКСИЯ НА УРОКЕ АНГЛИЙСКОГО ЯЗЫКА</vt:lpstr>
      <vt:lpstr>РЕФЛЕКСИЯ</vt:lpstr>
      <vt:lpstr>рефлексия настроения и эмоционального состояния:</vt:lpstr>
      <vt:lpstr>Презентация PowerPoint</vt:lpstr>
      <vt:lpstr>СВЕТОФОР</vt:lpstr>
      <vt:lpstr>рефлексия деятельности</vt:lpstr>
      <vt:lpstr>Презентация PowerPoint</vt:lpstr>
      <vt:lpstr>Лестница успеха</vt:lpstr>
      <vt:lpstr>рефлексия содержания учебного материала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НА УРОКЕ АНГЛИЙСКОГО ЯЗЫКА</dc:title>
  <dc:creator>Samsung</dc:creator>
  <cp:lastModifiedBy>Admin</cp:lastModifiedBy>
  <cp:revision>6</cp:revision>
  <dcterms:created xsi:type="dcterms:W3CDTF">2016-02-14T11:11:39Z</dcterms:created>
  <dcterms:modified xsi:type="dcterms:W3CDTF">2017-04-12T06:22:52Z</dcterms:modified>
</cp:coreProperties>
</file>