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3744416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Городецкая роспись. Учимся рисовать цветы.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628800"/>
            <a:ext cx="8153400" cy="4752528"/>
          </a:xfrm>
        </p:spPr>
        <p:txBody>
          <a:bodyPr>
            <a:noAutofit/>
          </a:bodyPr>
          <a:lstStyle/>
          <a:p>
            <a:r>
              <a:rPr lang="ru-RU" sz="3200" smtClean="0"/>
              <a:t>Городецкая </a:t>
            </a:r>
            <a:r>
              <a:rPr lang="ru-RU" sz="3200" smtClean="0"/>
              <a:t>роспись один </a:t>
            </a:r>
            <a:r>
              <a:rPr lang="ru-RU" sz="3200" dirty="0" smtClean="0"/>
              <a:t>из традиционных русских народных промыслов. Эту замечательную роспись трудно спутать с другой. Краски городецкой росписи яркие, сочные, </a:t>
            </a:r>
            <a:r>
              <a:rPr lang="ru-RU" sz="3200" dirty="0" smtClean="0"/>
              <a:t>жизнерадостные и </a:t>
            </a:r>
            <a:r>
              <a:rPr lang="ru-RU" sz="3200" dirty="0" smtClean="0"/>
              <a:t>все в ней символично. Вороные кони с крутой шеей и тонкими </a:t>
            </a:r>
            <a:r>
              <a:rPr lang="ru-RU" sz="3200" dirty="0" smtClean="0"/>
              <a:t>ногами символ </a:t>
            </a:r>
            <a:r>
              <a:rPr lang="ru-RU" sz="3200" dirty="0" smtClean="0"/>
              <a:t>богатства, невиданные </a:t>
            </a:r>
            <a:r>
              <a:rPr lang="ru-RU" sz="3200" dirty="0" smtClean="0"/>
              <a:t>птицы символ </a:t>
            </a:r>
            <a:r>
              <a:rPr lang="ru-RU" sz="3200" dirty="0" smtClean="0"/>
              <a:t>счастья, а цветы-здоровье и успех в делах. Попробуем нарисовать самый простейший узор-цветы и бутоны. Вот </a:t>
            </a:r>
            <a:r>
              <a:rPr lang="ru-RU" sz="3200" dirty="0" smtClean="0"/>
              <a:t>такой.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6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Для этого нам </a:t>
            </a:r>
            <a:r>
              <a:rPr lang="ru-RU" dirty="0" err="1" smtClean="0"/>
              <a:t>понадобятся:кисти</a:t>
            </a:r>
            <a:r>
              <a:rPr lang="ru-RU" dirty="0" smtClean="0"/>
              <a:t> разных размеров, гуашь или акриловые краски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http://raguda.ru/images/gorodeckaja-rospis-dlja-doshkolnikov-5_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7056784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8153400" cy="7425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Широкой кистью тонируем круг под"дерево".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http://raguda.ru/images/gorodeckaja-rospis-dlja-doshkolnikov-5_2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raguda.ru/images/gorodeckaja-rospis-dlja-doshkolnikov-5_3.jpg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505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268760"/>
            <a:ext cx="8153400" cy="100811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Смешиваем белую гуашь с красной и синей, получаем оттенки розового и голубого. Держим кисточку вертикально. Рисуем круги, так называемые "</a:t>
            </a:r>
            <a:r>
              <a:rPr lang="ru-RU" sz="2700" dirty="0" smtClean="0"/>
              <a:t>подмалевки«</a:t>
            </a:r>
            <a:br>
              <a:rPr lang="ru-RU" sz="2700" dirty="0" smtClean="0"/>
            </a:br>
            <a:r>
              <a:rPr lang="ru-RU" dirty="0" smtClean="0"/>
              <a:t> </a:t>
            </a:r>
            <a:r>
              <a:rPr lang="ru-RU" sz="2700" dirty="0" smtClean="0"/>
              <a:t>Синей и красной гуашью рисуем"подмалевки"меньшего размера, немного заходя на основной круг.</a:t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http://raguda.ru/images/gorodeckaja-rospis-dlja-doshkolnikov-5_4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raguda.ru/images/gorodeckaja-rospis-dlja-doshkolnikov-5_5.jpg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505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Украшаем наш розан лепестками, на бутонах прорисовываем дуги.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Содержимое 4" descr="http://raguda.ru/images/gorodeckaja-rospis-dlja-doshkolnikov-5_6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raguda.ru/images/gorodeckaja-rospis-dlja-doshkolnikov-5_7.jpg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505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04664"/>
            <a:ext cx="8153400" cy="81453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Теперь приступаем к изображению листьев и веточек. </a:t>
            </a:r>
            <a:r>
              <a:rPr lang="ru-RU" sz="2700" dirty="0" err="1" smtClean="0"/>
              <a:t>Примакивая</a:t>
            </a:r>
            <a:r>
              <a:rPr lang="ru-RU" sz="2700" dirty="0" smtClean="0"/>
              <a:t> кисточкой, делаем симметричные отпечатки листьев.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Ну и наконец, самое главное. Наш узор надо оживить. Берем самую тонкую кисть и легким касанием наносим "оживки" белой краской в виде точек, дуг, капелек, штрихов. Не переусердствуйте. Здесь </a:t>
            </a:r>
            <a:r>
              <a:rPr lang="ru-RU" dirty="0" err="1" smtClean="0"/>
              <a:t>главное-соблюсти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чувство меры.</a:t>
            </a:r>
            <a:endParaRPr lang="ru-RU" dirty="0"/>
          </a:p>
        </p:txBody>
      </p:sp>
      <p:pic>
        <p:nvPicPr>
          <p:cNvPr id="5" name="Содержимое 4" descr="http://raguda.ru/images/gorodeckaja-rospis-dlja-doshkolnikov-5_8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http://raguda.ru/images/gorodeckaja-rospis-dlja-doshkolnikov-5_9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5" descr="http://raguda.ru/images/gorodeckaja-rospis-dlja-doshkolnikov-5_10.jpg"/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505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76672"/>
            <a:ext cx="81534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видите, ничего сложного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Удачи всем!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http://raguda.ru/images/gorodeckaja-rospis-dlja-doshkolnikov-5_11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19504"/>
            <a:ext cx="3886200" cy="29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</TotalTime>
  <Words>191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Городецкая роспись. Учимся рисовать цветы. </vt:lpstr>
      <vt:lpstr>Городецкая роспись один из традиционных русских народных промыслов. Эту замечательную роспись трудно спутать с другой. Краски городецкой росписи яркие, сочные, жизнерадостные и все в ней символично. Вороные кони с крутой шеей и тонкими ногами символ богатства, невиданные птицы символ счастья, а цветы-здоровье и успех в делах. Попробуем нарисовать самый простейший узор-цветы и бутоны. Вот такой.</vt:lpstr>
      <vt:lpstr>Для этого нам понадобятся:кисти разных размеров, гуашь или акриловые краски</vt:lpstr>
      <vt:lpstr>Широкой кистью тонируем круг под"дерево". </vt:lpstr>
      <vt:lpstr>Смешиваем белую гуашь с красной и синей, получаем оттенки розового и голубого. Держим кисточку вертикально. Рисуем круги, так называемые "подмалевки«  Синей и красной гуашью рисуем"подмалевки"меньшего размера, немного заходя на основной круг.  </vt:lpstr>
      <vt:lpstr>Украшаем наш розан лепестками, на бутонах прорисовываем дуги. </vt:lpstr>
      <vt:lpstr>Теперь приступаем к изображению листьев и веточек. Примакивая кисточкой, делаем симметричные отпечатки листьев. </vt:lpstr>
      <vt:lpstr>Слайд 8</vt:lpstr>
      <vt:lpstr>Как видите, ничего сложного.  Удачи всем!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Городецкая роспись. Учимся рисовать цветы. </dc:title>
  <dc:creator>Admin</dc:creator>
  <cp:lastModifiedBy>Admin</cp:lastModifiedBy>
  <cp:revision>4</cp:revision>
  <dcterms:created xsi:type="dcterms:W3CDTF">2016-12-18T18:57:16Z</dcterms:created>
  <dcterms:modified xsi:type="dcterms:W3CDTF">2016-12-18T19:11:35Z</dcterms:modified>
</cp:coreProperties>
</file>