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63" r:id="rId7"/>
    <p:sldId id="270" r:id="rId8"/>
    <p:sldId id="262" r:id="rId9"/>
    <p:sldId id="264" r:id="rId10"/>
    <p:sldId id="266" r:id="rId11"/>
    <p:sldId id="261" r:id="rId12"/>
    <p:sldId id="260" r:id="rId13"/>
    <p:sldId id="267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3C38D-B819-442C-B856-4DCE9E4269F3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60D23-DF7C-491B-8621-8CA57744B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755/0007a874-bf01e847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metod-kopilka.ru/images/doc/63/6389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19/1184737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myshared.ru/19/1184737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arhivurokov.ru/kopilka/uploads/user_file_560ac87588b71/img_user_file_560ac87588b71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ÐÐ°ÐºÐ¾Ð¹ Ð¸Ð· ÑÑÐ¸Ñ Ð¾Ð²Ð¾ÑÐµÐ¹ Ð½ÐµÐ»ÑÐ·Ñ ÐµÑÑÑ ÑÑÑÑÐ¼?. ÑÐµÑÐ½Ð¾Ðº ÐºÐ°ÑÑÐ¾ÑÐµÐ»Ñ ÑÐµÐ´Ð¸Ñ Ð¾Ð³ÑÑÐµÑ ÐºÐ°Ð¿ÑÑÑ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736304" cy="2520280"/>
          </a:xfrm>
          <a:prstGeom prst="rect">
            <a:avLst/>
          </a:prstGeom>
          <a:noFill/>
        </p:spPr>
      </p:pic>
      <p:pic>
        <p:nvPicPr>
          <p:cNvPr id="28676" name="Picture 4" descr="ÐÐ°ÐºÐ¾Ð¹ ÑÑÑÐºÑ Ð½Ðµ ÑÐ°ÑÑÑÑ Ð½Ð° ÑÐµÑÑÐ¸ÑÐ¾ÑÐ¸Ð¸ Ð Ð¾ÑÑÐ¸Ð¸? Ð±Ð°Ð½Ð°Ð½ ÑÐ±Ð»Ð¾ÐºÐ¾ Ð³ÑÑÑ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32656"/>
            <a:ext cx="2952750" cy="2209801"/>
          </a:xfrm>
          <a:prstGeom prst="rect">
            <a:avLst/>
          </a:prstGeom>
          <a:noFill/>
        </p:spPr>
      </p:pic>
      <p:pic>
        <p:nvPicPr>
          <p:cNvPr id="28678" name="Picture 6" descr="Ð£ ÐºÐ°ÐºÐ¾Ð³Ð¾ Ð¾Ð²Ð¾ÑÐ° ÑÑÐµÐ´Ð¾Ð±Ð½ÑÐ¹ ÐºÐ¾ÑÐµÐ½Ñ? Ð³Ð¾ÑÐ¾Ñ Ð¼Ð¾ÑÐºÐ¾Ð²Ñ ÑÐ¿Ð°ÑÐ¶Ð° ÐºÑÐºÑÑÑÐ·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420888"/>
            <a:ext cx="2952750" cy="2209801"/>
          </a:xfrm>
          <a:prstGeom prst="rect">
            <a:avLst/>
          </a:prstGeom>
          <a:noFill/>
        </p:spPr>
      </p:pic>
      <p:pic>
        <p:nvPicPr>
          <p:cNvPr id="28680" name="Picture 8" descr="Ð£ ÐºÐ°ÐºÐ¾Ð³Ð¾ ÑÐ°ÑÑÐµÐ½Ð¸Ñ ÑÑÐµÐ´Ð¾Ð±Ð½Ñ Ð»Ð¸ÑÑÑÑ? ÑÐ°Ð»Ð°Ñ ÐºÐ°ÑÑÐ¾ÑÐµÐ»Ñ Ð»ÑÐº ÑÐµÐ¿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420888"/>
            <a:ext cx="2952750" cy="2209801"/>
          </a:xfrm>
          <a:prstGeom prst="rect">
            <a:avLst/>
          </a:prstGeom>
          <a:noFill/>
        </p:spPr>
      </p:pic>
      <p:pic>
        <p:nvPicPr>
          <p:cNvPr id="28682" name="Picture 10" descr="Ð§ÑÐ¾ Ð·Ð´ÐµÑÑ Ð»Ð¸ÑÐ½ÐµÐµ?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365104"/>
            <a:ext cx="2952750" cy="2209801"/>
          </a:xfrm>
          <a:prstGeom prst="rect">
            <a:avLst/>
          </a:prstGeom>
          <a:noFill/>
        </p:spPr>
      </p:pic>
      <p:pic>
        <p:nvPicPr>
          <p:cNvPr id="28684" name="Picture 12" descr="ÐÐ°Ð¹Ð´Ð¸ ÑÑÑÐºÑ, ÑÐ¾Ð´ÐµÑÐ¶Ð°ÑÐ¸Ð¹ Ð±Ð¾Ð»ÑÑÐµ Ð´ÑÑÐ³Ð¸Ñ Ð²Ð¸ÑÐ°Ð¼Ð¸Ð½Ð° Ð¡. Ð»Ð¸Ð¼Ð¾Ð½ Ð±Ð°Ð½Ð°Ð½ ÑÐ»Ð¸Ð²Ð° ÑÐ±Ð»Ð¾ÐºÐ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4293096"/>
            <a:ext cx="2952750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www.metod-kopilka.ru/images/doc/36/304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4.infourok.ru/uploads/ex/00d7/000f6a26-729a2e36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bigslide.ru/images/44/43934/96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11d4/0012fd93-56c3af1c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96" y="0"/>
            <a:ext cx="12192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dn2.arhivurokov.ru/multiurok/html/2017/10/05/s_59d64b47789a4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 землей живут семейки, Поливаем их из лейки. И Полину, и Антошку Позовем копать…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Как надела сто рубах, Захрустела на зубах.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51837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Красна девица </a:t>
            </a:r>
            <a:endParaRPr lang="ru-RU" dirty="0" smtClean="0"/>
          </a:p>
          <a:p>
            <a:r>
              <a:rPr lang="ru-RU" dirty="0" smtClean="0"/>
              <a:t>Сидит </a:t>
            </a:r>
            <a:r>
              <a:rPr lang="ru-RU" dirty="0" smtClean="0"/>
              <a:t>в темнице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А коса на улице.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132856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Над </a:t>
            </a:r>
            <a:r>
              <a:rPr lang="ru-RU" dirty="0" smtClean="0"/>
              <a:t>землей трава, Под землей бордовая голова.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39552" y="4273206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в теплице летом жил, С жарким солнышком дружил. С ним веселье и задор. Это — красный</a:t>
            </a:r>
            <a:r>
              <a:rPr lang="ru-RU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5508104" y="4579712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вырос на грядке, </a:t>
            </a:r>
            <a:r>
              <a:rPr lang="ru-RU" dirty="0" smtClean="0"/>
              <a:t>Характер </a:t>
            </a:r>
            <a:r>
              <a:rPr lang="ru-RU" dirty="0" smtClean="0"/>
              <a:t>мой гадкий: Куда ни приду, Всех до слез доведу.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s://dailynova.me/wp-content/uploads/2016/04/41ef0b2149c5ed3f15eaa55e7bed5980-800x582-700x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40968"/>
            <a:ext cx="1512168" cy="864096"/>
          </a:xfrm>
          <a:prstGeom prst="rect">
            <a:avLst/>
          </a:prstGeom>
          <a:noFill/>
        </p:spPr>
      </p:pic>
      <p:pic>
        <p:nvPicPr>
          <p:cNvPr id="1030" name="Picture 6" descr="https://cdn.pixabay.com/photo/2018/02/21/17/23/tomatoes-3170963__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5157192"/>
            <a:ext cx="1944216" cy="1296144"/>
          </a:xfrm>
          <a:prstGeom prst="rect">
            <a:avLst/>
          </a:prstGeom>
          <a:noFill/>
        </p:spPr>
      </p:pic>
      <p:pic>
        <p:nvPicPr>
          <p:cNvPr id="1032" name="Picture 8" descr="http://www.vokrugsada.ru/wp-content/uploads/kartos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340768"/>
            <a:ext cx="1584176" cy="1368152"/>
          </a:xfrm>
          <a:prstGeom prst="rect">
            <a:avLst/>
          </a:prstGeom>
          <a:noFill/>
        </p:spPr>
      </p:pic>
      <p:pic>
        <p:nvPicPr>
          <p:cNvPr id="1034" name="Picture 10" descr="http://prodgid.ru/wp-content/uploads/2016/04/13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908720"/>
            <a:ext cx="1728192" cy="1440160"/>
          </a:xfrm>
          <a:prstGeom prst="rect">
            <a:avLst/>
          </a:prstGeom>
          <a:noFill/>
        </p:spPr>
      </p:pic>
      <p:pic>
        <p:nvPicPr>
          <p:cNvPr id="1036" name="Picture 12" descr="https://duzhina.ru/wp-content/uploads/2017/05/01860d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140968"/>
            <a:ext cx="1656184" cy="1296144"/>
          </a:xfrm>
          <a:prstGeom prst="rect">
            <a:avLst/>
          </a:prstGeom>
          <a:noFill/>
        </p:spPr>
      </p:pic>
      <p:pic>
        <p:nvPicPr>
          <p:cNvPr id="1038" name="Picture 14" descr="http://hozvo.ru/photos/storage/bitrix/upload/medialibrary/1ea/luk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5517232"/>
            <a:ext cx="1077764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igslide.ru/images/13/12843/96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Жарким солнышком согрет,</a:t>
            </a:r>
          </a:p>
          <a:p>
            <a:r>
              <a:rPr lang="ru-RU" dirty="0" smtClean="0"/>
              <a:t>В шкурку, как в броню, одет.</a:t>
            </a:r>
          </a:p>
          <a:p>
            <a:r>
              <a:rPr lang="ru-RU" dirty="0" smtClean="0"/>
              <a:t>Удивит собою нас</a:t>
            </a:r>
          </a:p>
          <a:p>
            <a:r>
              <a:rPr lang="ru-RU" dirty="0" smtClean="0"/>
              <a:t>Толстокожий...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828836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ветвях они висели,</a:t>
            </a:r>
          </a:p>
          <a:p>
            <a:r>
              <a:rPr lang="ru-RU" dirty="0" smtClean="0"/>
              <a:t>Как созрели — посинели.</a:t>
            </a:r>
          </a:p>
          <a:p>
            <a:r>
              <a:rPr lang="ru-RU" dirty="0" smtClean="0"/>
              <a:t>Смотрят сверху вниз пугливо,</a:t>
            </a:r>
          </a:p>
          <a:p>
            <a:r>
              <a:rPr lang="ru-RU" dirty="0" smtClean="0"/>
              <a:t>Ждут, когда сорвут их</a:t>
            </a:r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54868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Знают этот фрукт детишки,</a:t>
            </a:r>
          </a:p>
          <a:p>
            <a:r>
              <a:rPr lang="ru-RU" dirty="0" smtClean="0"/>
              <a:t>Любят есть его мартышки.</a:t>
            </a:r>
          </a:p>
          <a:p>
            <a:r>
              <a:rPr lang="ru-RU" dirty="0" smtClean="0"/>
              <a:t>Родом он из жарких стран.</a:t>
            </a:r>
          </a:p>
          <a:p>
            <a:r>
              <a:rPr lang="ru-RU" dirty="0" smtClean="0"/>
              <a:t>Высоко растет...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67544" y="4715909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Желтый цитрусовый плод</a:t>
            </a:r>
            <a:br>
              <a:rPr lang="ru-RU" dirty="0" smtClean="0"/>
            </a:br>
            <a:r>
              <a:rPr lang="ru-RU" dirty="0" smtClean="0"/>
              <a:t>В странах солнечных растет.</a:t>
            </a:r>
            <a:br>
              <a:rPr lang="ru-RU" dirty="0" smtClean="0"/>
            </a:br>
            <a:r>
              <a:rPr lang="ru-RU" dirty="0" smtClean="0"/>
              <a:t>Но на вкус кислейший он,</a:t>
            </a:r>
            <a:br>
              <a:rPr lang="ru-RU" dirty="0" smtClean="0"/>
            </a:br>
            <a:r>
              <a:rPr lang="ru-RU" dirty="0" smtClean="0"/>
              <a:t>А зовут его</a:t>
            </a:r>
            <a:r>
              <a:rPr lang="ru-RU" dirty="0" smtClean="0"/>
              <a:t>…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2828837"/>
            <a:ext cx="3672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вздыхает очень тяжко -</a:t>
            </a:r>
            <a:br>
              <a:rPr lang="ru-RU" dirty="0" smtClean="0"/>
            </a:br>
            <a:r>
              <a:rPr lang="ru-RU" dirty="0" smtClean="0"/>
              <a:t>Так бедняжка растолстел,</a:t>
            </a:r>
            <a:br>
              <a:rPr lang="ru-RU" dirty="0" smtClean="0"/>
            </a:br>
            <a:r>
              <a:rPr lang="ru-RU" dirty="0" smtClean="0"/>
              <a:t>Что зеленую тельняшку</a:t>
            </a:r>
            <a:br>
              <a:rPr lang="ru-RU" dirty="0" smtClean="0"/>
            </a:br>
            <a:r>
              <a:rPr lang="ru-RU" dirty="0" smtClean="0"/>
              <a:t>На себя с трудом надел</a:t>
            </a:r>
            <a:r>
              <a:rPr lang="ru-RU" dirty="0" smtClean="0"/>
              <a:t>…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5076056" y="4425135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оранжевой кожей,</a:t>
            </a:r>
            <a:br>
              <a:rPr lang="ru-RU" dirty="0" smtClean="0"/>
            </a:br>
            <a:r>
              <a:rPr lang="ru-RU" dirty="0" smtClean="0"/>
              <a:t>На мячик похожий,</a:t>
            </a:r>
            <a:br>
              <a:rPr lang="ru-RU" dirty="0" smtClean="0"/>
            </a:br>
            <a:r>
              <a:rPr lang="ru-RU" dirty="0" smtClean="0"/>
              <a:t>Но в центре не пусто,</a:t>
            </a:r>
            <a:br>
              <a:rPr lang="ru-RU" dirty="0" smtClean="0"/>
            </a:br>
            <a:r>
              <a:rPr lang="ru-RU" dirty="0" smtClean="0"/>
              <a:t>А сочно и вкусно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27652" name="Picture 4" descr="http://skachat-kartinki.ru/img/picture/Nov/08/ed619936f320d9f4578b60ea630dcb79/mini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302" y="5301208"/>
            <a:ext cx="1380153" cy="1080120"/>
          </a:xfrm>
          <a:prstGeom prst="rect">
            <a:avLst/>
          </a:prstGeom>
          <a:noFill/>
        </p:spPr>
      </p:pic>
      <p:pic>
        <p:nvPicPr>
          <p:cNvPr id="27654" name="Picture 6" descr="http://topkin.ru/wp-content/uploads/2016/12/vetton_ru_watermelon-4-7733x5155-800x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573016"/>
            <a:ext cx="1512168" cy="1152128"/>
          </a:xfrm>
          <a:prstGeom prst="rect">
            <a:avLst/>
          </a:prstGeom>
          <a:noFill/>
        </p:spPr>
      </p:pic>
      <p:pic>
        <p:nvPicPr>
          <p:cNvPr id="27656" name="Picture 8" descr="https://ayamama.ru/wp-content/uploads/2017/05/banan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556792"/>
            <a:ext cx="1512168" cy="1152128"/>
          </a:xfrm>
          <a:prstGeom prst="rect">
            <a:avLst/>
          </a:prstGeom>
          <a:noFill/>
        </p:spPr>
      </p:pic>
      <p:pic>
        <p:nvPicPr>
          <p:cNvPr id="27658" name="Picture 10" descr="http://printonic.ru/uploads/images/2016/03/26/.tmb/thumb_img_56f6925a1cd5c_resize_900_5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412776"/>
            <a:ext cx="1296145" cy="1152128"/>
          </a:xfrm>
          <a:prstGeom prst="rect">
            <a:avLst/>
          </a:prstGeom>
          <a:noFill/>
        </p:spPr>
      </p:pic>
      <p:pic>
        <p:nvPicPr>
          <p:cNvPr id="27660" name="Picture 12" descr="https://s1.1zoom.ru/b5050/57/44414-aleni_640x4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573016"/>
            <a:ext cx="1131554" cy="1080120"/>
          </a:xfrm>
          <a:prstGeom prst="rect">
            <a:avLst/>
          </a:prstGeom>
          <a:noFill/>
        </p:spPr>
      </p:pic>
      <p:pic>
        <p:nvPicPr>
          <p:cNvPr id="27662" name="Picture 14" descr="http://o-gipertonii.info/wp-content/uploads/2017/08/3669-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5445224"/>
            <a:ext cx="1512168" cy="1107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myslide.ru/documents_4/4509fb66e2f23b2ee3f6fc3c5efad6a2/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bigslide.ru/images/6/5475/96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157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Наталия</cp:lastModifiedBy>
  <cp:revision>17</cp:revision>
  <dcterms:created xsi:type="dcterms:W3CDTF">2018-06-28T14:22:27Z</dcterms:created>
  <dcterms:modified xsi:type="dcterms:W3CDTF">2018-06-28T19:30:07Z</dcterms:modified>
</cp:coreProperties>
</file>