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4" r:id="rId2"/>
    <p:sldId id="275" r:id="rId3"/>
    <p:sldId id="301" r:id="rId4"/>
    <p:sldId id="295" r:id="rId5"/>
    <p:sldId id="299" r:id="rId6"/>
    <p:sldId id="278" r:id="rId7"/>
    <p:sldId id="293" r:id="rId8"/>
    <p:sldId id="294" r:id="rId9"/>
    <p:sldId id="303" r:id="rId10"/>
    <p:sldId id="282" r:id="rId11"/>
    <p:sldId id="283" r:id="rId12"/>
    <p:sldId id="296" r:id="rId13"/>
    <p:sldId id="297" r:id="rId14"/>
    <p:sldId id="30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D1C68E-6E37-4F5E-9F60-54AA890612EB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7075D-39F5-45BF-BFDD-315601E00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776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0-tub-ru.yandex.net/i?id=941b5f0a5dba0933c7362c20d1cb26f2-l&amp;n=13"/>
          <p:cNvPicPr>
            <a:picLocks noChangeAspect="1" noChangeArrowheads="1"/>
          </p:cNvPicPr>
          <p:nvPr/>
        </p:nvPicPr>
        <p:blipFill>
          <a:blip r:embed="rId2" cstate="print"/>
          <a:srcRect l="112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https://im0-tub-ru.yandex.net/i?id=7dcf8692b9cc0540305eef79669a9cda-l&amp;n=13"/>
          <p:cNvPicPr>
            <a:picLocks noChangeAspect="1" noChangeArrowheads="1"/>
          </p:cNvPicPr>
          <p:nvPr/>
        </p:nvPicPr>
        <p:blipFill>
          <a:blip r:embed="rId3" cstate="print"/>
          <a:srcRect l="9607" t="1165" r="7626" b="-177"/>
          <a:stretch>
            <a:fillRect/>
          </a:stretch>
        </p:blipFill>
        <p:spPr bwMode="auto">
          <a:xfrm>
            <a:off x="611560" y="1043910"/>
            <a:ext cx="8136904" cy="5625450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83568" y="332656"/>
            <a:ext cx="7992888" cy="120032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9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Вода – основа здорового питания!</a:t>
            </a:r>
            <a:endParaRPr lang="ru-RU" sz="3600" b="1" dirty="0">
              <a:solidFill>
                <a:srgbClr val="002060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5301208"/>
            <a:ext cx="3528392" cy="40011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spAutoFit/>
          </a:bodyPr>
          <a:lstStyle/>
          <a:p>
            <a:pPr algn="ctr"/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im0-tub-ru.yandex.net/i?id=941b5f0a5dba0933c7362c20d1cb26f2-l&amp;n=13"/>
          <p:cNvPicPr>
            <a:picLocks noChangeAspect="1" noChangeArrowheads="1"/>
          </p:cNvPicPr>
          <p:nvPr/>
        </p:nvPicPr>
        <p:blipFill>
          <a:blip r:embed="rId2" cstate="print"/>
          <a:srcRect l="112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4" descr="https://im0-tub-ru.yandex.net/i?id=07f2caea7b01f82173d1c613515635b5-srl&amp;n=13"/>
          <p:cNvPicPr>
            <a:picLocks noChangeAspect="1" noChangeArrowheads="1"/>
          </p:cNvPicPr>
          <p:nvPr/>
        </p:nvPicPr>
        <p:blipFill>
          <a:blip r:embed="rId3" cstate="print"/>
          <a:srcRect t="13644" r="2523"/>
          <a:stretch>
            <a:fillRect/>
          </a:stretch>
        </p:blipFill>
        <p:spPr bwMode="auto">
          <a:xfrm>
            <a:off x="683568" y="2348880"/>
            <a:ext cx="7920880" cy="4221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99592" y="260648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Питьевой режим.</a:t>
            </a:r>
            <a:endParaRPr lang="ru-RU" sz="4000" b="1" dirty="0">
              <a:solidFill>
                <a:srgbClr val="00206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5" name="Picture 2" descr="https://im0-tub-ru.yandex.net/i?id=02c5ddede4ddc233d55ed819f07d4d4c-l&amp;n=13"/>
          <p:cNvPicPr>
            <a:picLocks noChangeAspect="1" noChangeArrowheads="1"/>
          </p:cNvPicPr>
          <p:nvPr/>
        </p:nvPicPr>
        <p:blipFill>
          <a:blip r:embed="rId4" cstate="print"/>
          <a:srcRect t="3599" r="3604" b="64017"/>
          <a:stretch>
            <a:fillRect/>
          </a:stretch>
        </p:blipFill>
        <p:spPr bwMode="auto">
          <a:xfrm>
            <a:off x="683568" y="1052736"/>
            <a:ext cx="7920880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im0-tub-ru.yandex.net/i?id=941b5f0a5dba0933c7362c20d1cb26f2-l&amp;n=13"/>
          <p:cNvPicPr>
            <a:picLocks noChangeAspect="1" noChangeArrowheads="1"/>
          </p:cNvPicPr>
          <p:nvPr/>
        </p:nvPicPr>
        <p:blipFill>
          <a:blip r:embed="rId2" cstate="print"/>
          <a:srcRect l="112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5058" name="Picture 2" descr="https://im0-tub-ru.yandex.net/i?id=62b24004b2f77ab7d9934f0d1afa0e19-l&amp;n=13"/>
          <p:cNvPicPr>
            <a:picLocks noChangeAspect="1" noChangeArrowheads="1"/>
          </p:cNvPicPr>
          <p:nvPr/>
        </p:nvPicPr>
        <p:blipFill>
          <a:blip r:embed="rId3" cstate="print"/>
          <a:srcRect l="966" t="13546" r="1506" b="-1172"/>
          <a:stretch>
            <a:fillRect/>
          </a:stretch>
        </p:blipFill>
        <p:spPr bwMode="auto">
          <a:xfrm>
            <a:off x="683568" y="1268760"/>
            <a:ext cx="7920880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827584" y="548680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Вода и приготовление пищи.</a:t>
            </a:r>
            <a:endParaRPr lang="ru-RU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im0-tub-ru.yandex.net/i?id=941b5f0a5dba0933c7362c20d1cb26f2-l&amp;n=13"/>
          <p:cNvPicPr>
            <a:picLocks noChangeAspect="1" noChangeArrowheads="1"/>
          </p:cNvPicPr>
          <p:nvPr/>
        </p:nvPicPr>
        <p:blipFill>
          <a:blip r:embed="rId2" cstate="print"/>
          <a:srcRect l="112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476672"/>
            <a:ext cx="77048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Содержание воды в продуктах питания.</a:t>
            </a:r>
            <a:endParaRPr lang="ru-RU" sz="3200" dirty="0"/>
          </a:p>
        </p:txBody>
      </p:sp>
      <p:pic>
        <p:nvPicPr>
          <p:cNvPr id="52226" name="Picture 2" descr="https://im0-tub-ru.yandex.net/i?id=dc9deb30733281430a7e269653f74e49-l&amp;n=13"/>
          <p:cNvPicPr>
            <a:picLocks noChangeAspect="1" noChangeArrowheads="1"/>
          </p:cNvPicPr>
          <p:nvPr/>
        </p:nvPicPr>
        <p:blipFill>
          <a:blip r:embed="rId3" cstate="print"/>
          <a:srcRect l="4823" t="18005" r="2582" b="3617"/>
          <a:stretch>
            <a:fillRect/>
          </a:stretch>
        </p:blipFill>
        <p:spPr bwMode="auto">
          <a:xfrm>
            <a:off x="827584" y="1556792"/>
            <a:ext cx="7560840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im0-tub-ru.yandex.net/i?id=941b5f0a5dba0933c7362c20d1cb26f2-l&amp;n=13"/>
          <p:cNvPicPr>
            <a:picLocks noChangeAspect="1" noChangeArrowheads="1"/>
          </p:cNvPicPr>
          <p:nvPr/>
        </p:nvPicPr>
        <p:blipFill>
          <a:blip r:embed="rId2" cstate="print"/>
          <a:srcRect l="112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0178" name="Picture 2" descr="https://im0-tub-ru.yandex.net/i?id=8d3837c175c6edbb049f15e7a9e80875-l&amp;n=13"/>
          <p:cNvPicPr>
            <a:picLocks noChangeAspect="1" noChangeArrowheads="1"/>
          </p:cNvPicPr>
          <p:nvPr/>
        </p:nvPicPr>
        <p:blipFill>
          <a:blip r:embed="rId3" cstate="print"/>
          <a:srcRect l="1027" r="2420" b="2762"/>
          <a:stretch>
            <a:fillRect/>
          </a:stretch>
        </p:blipFill>
        <p:spPr bwMode="auto">
          <a:xfrm>
            <a:off x="1043608" y="979195"/>
            <a:ext cx="7272808" cy="5493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403648" y="260648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u="sng" dirty="0" smtClean="0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Вредные напитки!!!</a:t>
            </a:r>
            <a:endParaRPr lang="ru-RU" sz="3600" b="1" u="sng" dirty="0">
              <a:solidFill>
                <a:srgbClr val="C00000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im0-tub-ru.yandex.net/i?id=941b5f0a5dba0933c7362c20d1cb26f2-l&amp;n=13"/>
          <p:cNvPicPr>
            <a:picLocks noChangeAspect="1" noChangeArrowheads="1"/>
          </p:cNvPicPr>
          <p:nvPr/>
        </p:nvPicPr>
        <p:blipFill>
          <a:blip r:embed="rId2" cstate="print"/>
          <a:srcRect l="112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3250" name="Picture 2" descr="https://im0-tub-ru.yandex.net/i?id=3b2346c83e6e2cc4b5d01eedfed3d885-l&amp;n=13"/>
          <p:cNvPicPr>
            <a:picLocks noChangeAspect="1" noChangeArrowheads="1"/>
          </p:cNvPicPr>
          <p:nvPr/>
        </p:nvPicPr>
        <p:blipFill>
          <a:blip r:embed="rId3" cstate="print"/>
          <a:srcRect t="18200" r="6551" b="4801"/>
          <a:stretch>
            <a:fillRect/>
          </a:stretch>
        </p:blipFill>
        <p:spPr bwMode="auto">
          <a:xfrm>
            <a:off x="899592" y="1124745"/>
            <a:ext cx="7560840" cy="4968552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27584" y="476672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Сбалансированное питание!</a:t>
            </a:r>
            <a:endParaRPr lang="ru-RU" sz="3600" b="1" dirty="0">
              <a:solidFill>
                <a:srgbClr val="002060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im0-tub-ru.yandex.net/i?id=941b5f0a5dba0933c7362c20d1cb26f2-l&amp;n=13"/>
          <p:cNvPicPr>
            <a:picLocks noChangeAspect="1" noChangeArrowheads="1"/>
          </p:cNvPicPr>
          <p:nvPr/>
        </p:nvPicPr>
        <p:blipFill>
          <a:blip r:embed="rId2" cstate="print"/>
          <a:srcRect l="112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2770" name="Picture 2" descr="https://im0-tub-ru.yandex.net/i?id=86673984ed1abb261107f0e13e8838fa-l&amp;n=13"/>
          <p:cNvPicPr>
            <a:picLocks noChangeAspect="1" noChangeArrowheads="1"/>
          </p:cNvPicPr>
          <p:nvPr/>
        </p:nvPicPr>
        <p:blipFill>
          <a:blip r:embed="rId3" cstate="print"/>
          <a:srcRect l="12122" t="14196" r="10626" b="8001"/>
          <a:stretch>
            <a:fillRect/>
          </a:stretch>
        </p:blipFill>
        <p:spPr bwMode="auto">
          <a:xfrm>
            <a:off x="755576" y="548680"/>
            <a:ext cx="7848872" cy="59286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0-tub-ru.yandex.net/i?id=941b5f0a5dba0933c7362c20d1cb26f2-l&amp;n=13"/>
          <p:cNvPicPr>
            <a:picLocks noChangeAspect="1" noChangeArrowheads="1"/>
          </p:cNvPicPr>
          <p:nvPr/>
        </p:nvPicPr>
        <p:blipFill>
          <a:blip r:embed="rId2" cstate="print"/>
          <a:srcRect l="112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Dayer\Desktop\Здоровое питание\s1200 (1).jpg"/>
          <p:cNvPicPr>
            <a:picLocks noChangeAspect="1" noChangeArrowheads="1"/>
          </p:cNvPicPr>
          <p:nvPr/>
        </p:nvPicPr>
        <p:blipFill>
          <a:blip r:embed="rId3" cstate="print"/>
          <a:srcRect l="4327" t="23751" r="5113" b="4851"/>
          <a:stretch>
            <a:fillRect/>
          </a:stretch>
        </p:blipFill>
        <p:spPr bwMode="auto">
          <a:xfrm>
            <a:off x="395536" y="1556792"/>
            <a:ext cx="8280920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https://im0-tub-ru.yandex.net/i?id=53a13ef045cf6b3cb255e709658b722a-l&amp;n=13"/>
          <p:cNvPicPr>
            <a:picLocks noChangeAspect="1" noChangeArrowheads="1"/>
          </p:cNvPicPr>
          <p:nvPr/>
        </p:nvPicPr>
        <p:blipFill>
          <a:blip r:embed="rId4" cstate="print"/>
          <a:srcRect l="5416" b="3589"/>
          <a:stretch>
            <a:fillRect/>
          </a:stretch>
        </p:blipFill>
        <p:spPr bwMode="auto">
          <a:xfrm>
            <a:off x="4427984" y="1556792"/>
            <a:ext cx="4515901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907704" y="476672"/>
            <a:ext cx="52531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Свойства воды.</a:t>
            </a:r>
            <a:endParaRPr lang="ru-RU" sz="4000" b="1" dirty="0">
              <a:solidFill>
                <a:srgbClr val="002060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s://im0-tub-ru.yandex.net/i?id=941b5f0a5dba0933c7362c20d1cb26f2-l&amp;n=13"/>
          <p:cNvPicPr>
            <a:picLocks noChangeAspect="1" noChangeArrowheads="1"/>
          </p:cNvPicPr>
          <p:nvPr/>
        </p:nvPicPr>
        <p:blipFill>
          <a:blip r:embed="rId2" cstate="print"/>
          <a:srcRect l="112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2" name="Picture 2" descr="https://im0-tub-ru.yandex.net/i?id=094aac9d1bb52c996a2b4c3ce6b816ac-l&amp;n=13"/>
          <p:cNvPicPr>
            <a:picLocks noChangeAspect="1" noChangeArrowheads="1"/>
          </p:cNvPicPr>
          <p:nvPr/>
        </p:nvPicPr>
        <p:blipFill>
          <a:blip r:embed="rId3" cstate="print"/>
          <a:srcRect l="2649" t="22154" r="2587" b="8001"/>
          <a:stretch>
            <a:fillRect/>
          </a:stretch>
        </p:blipFill>
        <p:spPr bwMode="auto">
          <a:xfrm>
            <a:off x="395536" y="1340768"/>
            <a:ext cx="8352928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971600" y="476672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Проблема чистой воды.</a:t>
            </a:r>
            <a:endParaRPr lang="ru-RU" sz="4000" b="1" dirty="0">
              <a:solidFill>
                <a:srgbClr val="002060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0-tub-ru.yandex.net/i?id=941b5f0a5dba0933c7362c20d1cb26f2-l&amp;n=13"/>
          <p:cNvPicPr>
            <a:picLocks noChangeAspect="1" noChangeArrowheads="1"/>
          </p:cNvPicPr>
          <p:nvPr/>
        </p:nvPicPr>
        <p:blipFill>
          <a:blip r:embed="rId2" cstate="print"/>
          <a:srcRect l="112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https://im0-tub-ru.yandex.net/i?id=57d5670661ddca2b8c252117f0e2afcb-l&amp;n=13"/>
          <p:cNvPicPr>
            <a:picLocks noChangeAspect="1" noChangeArrowheads="1"/>
          </p:cNvPicPr>
          <p:nvPr/>
        </p:nvPicPr>
        <p:blipFill>
          <a:blip r:embed="rId3" cstate="print"/>
          <a:srcRect l="4505" t="23539" r="5331" b="3904"/>
          <a:stretch>
            <a:fillRect/>
          </a:stretch>
        </p:blipFill>
        <p:spPr bwMode="auto">
          <a:xfrm>
            <a:off x="683568" y="1052736"/>
            <a:ext cx="7848872" cy="5441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11560" y="260648"/>
            <a:ext cx="80648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Способы очищения воды.</a:t>
            </a:r>
            <a:endParaRPr lang="ru-RU" sz="3600" b="1" dirty="0">
              <a:solidFill>
                <a:srgbClr val="002060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0-tub-ru.yandex.net/i?id=941b5f0a5dba0933c7362c20d1cb26f2-l&amp;n=13"/>
          <p:cNvPicPr>
            <a:picLocks noChangeAspect="1" noChangeArrowheads="1"/>
          </p:cNvPicPr>
          <p:nvPr/>
        </p:nvPicPr>
        <p:blipFill>
          <a:blip r:embed="rId2" cstate="print"/>
          <a:srcRect l="112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7890" name="Picture 2" descr="https://im0-tub-ru.yandex.net/i?id=8349fe30564ddf45cc7994adfbc6cd16-l&amp;n=13"/>
          <p:cNvPicPr>
            <a:picLocks noChangeAspect="1" noChangeArrowheads="1"/>
          </p:cNvPicPr>
          <p:nvPr/>
        </p:nvPicPr>
        <p:blipFill>
          <a:blip r:embed="rId3" cstate="print"/>
          <a:srcRect l="4326" t="16400" r="6688" b="24800"/>
          <a:stretch>
            <a:fillRect/>
          </a:stretch>
        </p:blipFill>
        <p:spPr bwMode="auto">
          <a:xfrm>
            <a:off x="395536" y="980728"/>
            <a:ext cx="8352928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827584" y="260648"/>
            <a:ext cx="77768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Интересные факты о воде.</a:t>
            </a:r>
            <a:endParaRPr lang="ru-RU" sz="3600" b="1" dirty="0">
              <a:solidFill>
                <a:srgbClr val="002060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0-tub-ru.yandex.net/i?id=941b5f0a5dba0933c7362c20d1cb26f2-l&amp;n=13"/>
          <p:cNvPicPr>
            <a:picLocks noChangeAspect="1" noChangeArrowheads="1"/>
          </p:cNvPicPr>
          <p:nvPr/>
        </p:nvPicPr>
        <p:blipFill>
          <a:blip r:embed="rId2" cstate="print"/>
          <a:srcRect l="112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Dayer\Desktop\Здоровое питание\depositphotos_5211937-stock-photo-pouring-water-into-a-glass.jpg"/>
          <p:cNvPicPr>
            <a:picLocks noChangeAspect="1" noChangeArrowheads="1"/>
          </p:cNvPicPr>
          <p:nvPr/>
        </p:nvPicPr>
        <p:blipFill>
          <a:blip r:embed="rId3" cstate="print"/>
          <a:srcRect l="7343" r="47552" b="89"/>
          <a:stretch>
            <a:fillRect/>
          </a:stretch>
        </p:blipFill>
        <p:spPr bwMode="auto">
          <a:xfrm>
            <a:off x="539552" y="1340768"/>
            <a:ext cx="3096344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8" name="Picture 2" descr="https://im0-tub-ru.yandex.net/i?id=0225f4fe4bda367083fbf243cc721446-l&amp;n=13"/>
          <p:cNvPicPr>
            <a:picLocks noChangeAspect="1" noChangeArrowheads="1"/>
          </p:cNvPicPr>
          <p:nvPr/>
        </p:nvPicPr>
        <p:blipFill>
          <a:blip r:embed="rId4" cstate="print"/>
          <a:srcRect l="10800" r="10361"/>
          <a:stretch>
            <a:fillRect/>
          </a:stretch>
        </p:blipFill>
        <p:spPr bwMode="auto">
          <a:xfrm>
            <a:off x="4139952" y="1268760"/>
            <a:ext cx="4536504" cy="518457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260648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Вода в организме человека!</a:t>
            </a:r>
            <a:endParaRPr lang="ru-RU" sz="3600" b="1" dirty="0">
              <a:solidFill>
                <a:srgbClr val="002060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im0-tub-ru.yandex.net/i?id=941b5f0a5dba0933c7362c20d1cb26f2-l&amp;n=13"/>
          <p:cNvPicPr>
            <a:picLocks noChangeAspect="1" noChangeArrowheads="1"/>
          </p:cNvPicPr>
          <p:nvPr/>
        </p:nvPicPr>
        <p:blipFill>
          <a:blip r:embed="rId2" cstate="print"/>
          <a:srcRect l="112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260648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Значение воды в организме человека!</a:t>
            </a:r>
            <a:endParaRPr lang="ru-RU" sz="3200" b="1" dirty="0">
              <a:solidFill>
                <a:srgbClr val="00206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5" name="Picture 2" descr="https://im0-tub-ru.yandex.net/i?id=fe4ecb99a328832bb852b76d0402338d-srl&amp;n=13"/>
          <p:cNvPicPr>
            <a:picLocks noChangeAspect="1" noChangeArrowheads="1"/>
          </p:cNvPicPr>
          <p:nvPr/>
        </p:nvPicPr>
        <p:blipFill>
          <a:blip r:embed="rId3" cstate="print"/>
          <a:srcRect l="2696" t="32040" r="3571" b="7926"/>
          <a:stretch>
            <a:fillRect/>
          </a:stretch>
        </p:blipFill>
        <p:spPr bwMode="auto">
          <a:xfrm>
            <a:off x="539552" y="1484784"/>
            <a:ext cx="8136904" cy="4968552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im0-tub-ru.yandex.net/i?id=941b5f0a5dba0933c7362c20d1cb26f2-l&amp;n=13"/>
          <p:cNvPicPr>
            <a:picLocks noChangeAspect="1" noChangeArrowheads="1"/>
          </p:cNvPicPr>
          <p:nvPr/>
        </p:nvPicPr>
        <p:blipFill>
          <a:blip r:embed="rId2" cstate="print"/>
          <a:srcRect l="112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https://im0-tub-ru.yandex.net/i?id=4e16defbe2b718da45c7d119bb2d72c2-l&amp;n=13"/>
          <p:cNvPicPr>
            <a:picLocks noChangeAspect="1" noChangeArrowheads="1"/>
          </p:cNvPicPr>
          <p:nvPr/>
        </p:nvPicPr>
        <p:blipFill>
          <a:blip r:embed="rId3" cstate="print"/>
          <a:srcRect l="1819" t="3025" r="5885" b="3220"/>
          <a:stretch>
            <a:fillRect/>
          </a:stretch>
        </p:blipFill>
        <p:spPr bwMode="auto">
          <a:xfrm>
            <a:off x="611560" y="404664"/>
            <a:ext cx="7980887" cy="6113020"/>
          </a:xfrm>
          <a:prstGeom prst="snipRound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53</Words>
  <Application>Microsoft Office PowerPoint</Application>
  <PresentationFormat>Экран (4:3)</PresentationFormat>
  <Paragraphs>12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Aharoni</vt:lpstr>
      <vt:lpstr>Arial</vt:lpstr>
      <vt:lpstr>Arial Black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msi</cp:lastModifiedBy>
  <cp:revision>32</cp:revision>
  <dcterms:created xsi:type="dcterms:W3CDTF">2019-03-01T07:07:58Z</dcterms:created>
  <dcterms:modified xsi:type="dcterms:W3CDTF">2023-12-19T04:44:02Z</dcterms:modified>
</cp:coreProperties>
</file>