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75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9" r:id="rId18"/>
    <p:sldId id="276" r:id="rId19"/>
    <p:sldId id="277" r:id="rId20"/>
    <p:sldId id="278" r:id="rId2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75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A759DF-1676-4BCB-993C-3AFDA0C27A45}" type="datetimeFigureOut">
              <a:rPr lang="ru-RU" smtClean="0"/>
              <a:t>12.12.2016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1AD42D-5C77-4619-8CA1-38765525B9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53244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A759DF-1676-4BCB-993C-3AFDA0C27A45}" type="datetimeFigureOut">
              <a:rPr lang="ru-RU" smtClean="0"/>
              <a:t>12.12.2016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1AD42D-5C77-4619-8CA1-38765525B9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4798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A759DF-1676-4BCB-993C-3AFDA0C27A45}" type="datetimeFigureOut">
              <a:rPr lang="ru-RU" smtClean="0"/>
              <a:t>12.12.2016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1AD42D-5C77-4619-8CA1-38765525B9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36465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A759DF-1676-4BCB-993C-3AFDA0C27A45}" type="datetimeFigureOut">
              <a:rPr lang="ru-RU" smtClean="0"/>
              <a:t>12.12.2016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1AD42D-5C77-4619-8CA1-38765525B9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70778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A759DF-1676-4BCB-993C-3AFDA0C27A45}" type="datetimeFigureOut">
              <a:rPr lang="ru-RU" smtClean="0"/>
              <a:t>12.12.2016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1AD42D-5C77-4619-8CA1-38765525B9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78048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A759DF-1676-4BCB-993C-3AFDA0C27A45}" type="datetimeFigureOut">
              <a:rPr lang="ru-RU" smtClean="0"/>
              <a:t>12.12.2016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1AD42D-5C77-4619-8CA1-38765525B9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15178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A759DF-1676-4BCB-993C-3AFDA0C27A45}" type="datetimeFigureOut">
              <a:rPr lang="ru-RU" smtClean="0"/>
              <a:t>12.12.2016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1AD42D-5C77-4619-8CA1-38765525B9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54565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A759DF-1676-4BCB-993C-3AFDA0C27A45}" type="datetimeFigureOut">
              <a:rPr lang="ru-RU" smtClean="0"/>
              <a:t>12.12.2016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1AD42D-5C77-4619-8CA1-38765525B9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35876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A759DF-1676-4BCB-993C-3AFDA0C27A45}" type="datetimeFigureOut">
              <a:rPr lang="ru-RU" smtClean="0"/>
              <a:t>12.12.2016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1AD42D-5C77-4619-8CA1-38765525B9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73701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A759DF-1676-4BCB-993C-3AFDA0C27A45}" type="datetimeFigureOut">
              <a:rPr lang="ru-RU" smtClean="0"/>
              <a:t>12.12.2016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1AD42D-5C77-4619-8CA1-38765525B9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52969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A759DF-1676-4BCB-993C-3AFDA0C27A45}" type="datetimeFigureOut">
              <a:rPr lang="ru-RU" smtClean="0"/>
              <a:t>12.12.2016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1AD42D-5C77-4619-8CA1-38765525B9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36628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A759DF-1676-4BCB-993C-3AFDA0C27A45}" type="datetimeFigureOut">
              <a:rPr lang="ru-RU" smtClean="0"/>
              <a:t>12.12.2016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1AD42D-5C77-4619-8CA1-38765525B9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42854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491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6689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9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6919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5382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1134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48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3267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9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4441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491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8756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771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2427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661" y="0"/>
            <a:ext cx="1224366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4244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550" y="0"/>
            <a:ext cx="122565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070279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553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0567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8891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971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3074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6662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969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21363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1016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21363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10008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9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6317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74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4987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775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1204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872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0285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24088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4619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</TotalTime>
  <Words>0</Words>
  <Application>Microsoft Office PowerPoint</Application>
  <PresentationFormat>Широкоэкранный</PresentationFormat>
  <Paragraphs>0</Paragraphs>
  <Slides>20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4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Pavel Chernodub</dc:creator>
  <cp:lastModifiedBy>Pavel Chernodub</cp:lastModifiedBy>
  <cp:revision>8</cp:revision>
  <dcterms:created xsi:type="dcterms:W3CDTF">2016-11-19T13:04:07Z</dcterms:created>
  <dcterms:modified xsi:type="dcterms:W3CDTF">2016-12-12T00:17:19Z</dcterms:modified>
</cp:coreProperties>
</file>