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64" r:id="rId12"/>
    <p:sldId id="265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  <p14:sldId id="257"/>
            <p14:sldId id="258"/>
            <p14:sldId id="259"/>
            <p14:sldId id="260"/>
            <p14:sldId id="266"/>
            <p14:sldId id="262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2703" autoAdjust="0"/>
  </p:normalViewPr>
  <p:slideViewPr>
    <p:cSldViewPr snapToGrid="0">
      <p:cViewPr varScale="1">
        <p:scale>
          <a:sx n="51" d="100"/>
          <a:sy n="51" d="100"/>
        </p:scale>
        <p:origin x="12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7T02:27:27.864" v="75" actId="790"/>
      <pc:docMkLst>
        <pc:docMk/>
      </pc:docMkLst>
      <pc:sldChg chg="modSp mod modNotes">
        <pc:chgData name="Fake Test User" userId="SID-0" providerId="Test" clId="FakeClientId" dt="2019-08-06T10:58:08.319" v="30" actId="790"/>
        <pc:sldMkLst>
          <pc:docMk/>
          <pc:sldMk cId="2471807738" sldId="256"/>
        </pc:sldMkLst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7T02:26:51.257" v="74" actId="1036"/>
        <pc:sldMkLst>
          <pc:docMk/>
          <pc:sldMk cId="1328676004" sldId="257"/>
        </pc:sldMkLst>
        <pc:spChg chg="mod">
          <ac:chgData name="Fake Test User" userId="SID-0" providerId="Test" clId="FakeClientId" dt="2019-08-06T10:57:48.910" v="27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6T11:00:00.581" v="40" actId="14100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7T02:26:43.617" v="72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6T11:00:29.767" v="41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7T02:26:51.257" v="74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6T11:00:49.781" v="42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6T10:59:35.146" v="33" actId="14826"/>
        <pc:sldMkLst>
          <pc:docMk/>
          <pc:sldMk cId="2090733893" sldId="262"/>
        </pc:sldMkLst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6T10:59:16.100" v="32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6T10:59:35.146" v="33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6T10:58:59.835" v="31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7T02:27:27.864" v="75" actId="790"/>
        <pc:sldMkLst>
          <pc:docMk/>
          <pc:sldMk cId="2317502127" sldId="263"/>
        </pc:sldMkLst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7T02:21:10.668" v="58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7T02:25:30.731" v="61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7T02:25:58.979" v="63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6T11:01:19.420" v="43" actId="14826"/>
        <pc:sldMkLst>
          <pc:docMk/>
          <pc:sldMk cId="1531532291" sldId="264"/>
        </pc:sldMkLst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6T11:01:19.420" v="43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6T10:55:52.560" v="17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6T10:54:48.439" v="7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1.110" v="8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6.157" v="9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1.860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7.141" v="1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2.187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7.546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33.546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0.686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6.654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52.560" v="17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3D7CA0-C4A8-496D-A4F8-E9AFEE53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BF71C1-CEBB-4820-AC3C-98BEF67FCB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514-60F3-429F-A347-03D3C1406553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C0341D-4C1B-4FC7-ABE7-29CC469D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CD4014-4441-42A1-8829-265A97360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D89B-157B-430C-AF09-B872B7A3AA7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90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29564-AA2B-4127-AD39-85959D55B104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день. Я, Шмелева Диана, ученица 11 класса школы №7 города Слободского, представляю проект, ставший делом последних двух лет. Он посвящен памяти учителя и директора школы №7, отважного защитника Родины в годы Великой Отечественной войны – Татаринова Дмитрия Васильевича. Мемориальная доска на стене школы зачастую остается незамеченной современными учениками, равнодушно проходящими мимо, в неведении о подвигах, что кроются за этой скромной табличкой.</a:t>
            </a:r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преддверии великого юбилея Победы я поставила перед собой высокую цель – пробудить память о Дмитрии Васильевиче, организовав мероприятия, призванные сохранить его имя в сердцах поколений. Для достижения этой цели я определила четыре ключевые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557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Первым шагом стало глубокое погружение в исследовательскую работу, кропотливое изучение биографии героя. Я работала в школьном музее, городском архиве, искала крупицы информации в библиотеке, просматривала сайты «Память народа» и «Подвиг народа». И усилия были вознаграждены – мне удалось обнаружить множество ценных и интересных сведений.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7829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Дмитрий Васильевич прошел через горнило кровопролитных боев подо Ржевом, был тяжело ранен. При форсировании реки Вислы, не страшась шквального огня противника, он неоднократно переправлялся на западный берег, чтобы обеспечить связь с оперативными группами, выполнял секретные задания. Он штурмовал Берлин, приближая долгожданную Победу. После окончания войны Дмитрий Васильевич был переведен на ответственную работу в особую инспекцию группы оккупационных войск «СМЕРШ», где служил до 1950 года, не раз участвуя в боевых операциях по задержанию вооруженных преступников.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начала исследования имя Дмитрия Васильевича было для меня лишь сухой строчкой на мемориальной доске. Теперь же, прикоснувшись к его судьбе, я испытываю искреннее восхищение и гордость, переполняющие меня желанием поделиться его историей.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2572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втором этапе, опираясь на собранные материалы, я составила подробное описание биографии Дмитрия Васильевича и представила его на городской конференции исследовательских работ. Работа получила рецензию экспертов и высокую оценку,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 удостоена третьего места. После этого материал был опубликован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сборнике «Слободские учителя – защитники Родины».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был тиражирован и передан во все городские и школьные библиотеки,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музеи, общественные организации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7303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Третьей задачей стала разработка макета мобильной экспозиции. Он был создан в программе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распечатан на листах формата А3 и за ламинирован. Я считаю такой вариант чрезвычайно удобным: он легок в транспортировке, позволяет менять последовательность информации и адаптировать содержание в зависимости от возраста слушателей, а также предоставляет возможность дополнять страницы по мере продолжения исследовательской работы. На оборотной стороне каждого листа размещен развернутый текст – подсказка для экскурсоводов.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0161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Четвертой, заключительной задачей стало проведение «Встреч памяти» среди учеников школы №7 с использованием мобильной экспозиции. От ребят и учителей я получила положительные отзывы и приглашения во все классы школы. В планах – тиражирование экспозиции и привлечение активистов школьного музея к проведению встреч. Вместе мы сможем организовать «Встречи памяти» для всех школьников.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4833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 проделанной работе, могу с уверенностью сказать, что мне удалось достичь поставленной цели. Благодаря последовательному выполнению всех задач: проведению исследовательской работы, оформлению материала и знакомству учеников школы с биографией учителя-фронтовика, Дмитрия Васильевича навсегда останется в памяти современных учеников.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Он, директор четырех городских школ. Удивительно тактичный, доброжелательный, внимательный, необыкновенно добрый человек и мудрый руководитель. Посвятил всю свою жизнь школе, и многие выпускники благодарны ему за интересные уроки, умение выслушать и поддержать в трудную минуту.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3425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биографий учителей-фронтовиков – это не просто дань памяти, это возможность на примерах их судеб показать, что защита Родины – долг и честь каждого гражданина.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понимаем, что однажды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Настанут дни совсем другие.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Уйдут герои, ветераны,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не останется в живых…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 торопиться, записывать воспоминания, сохранять память, рассказывать 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педагогах-фронтовиках ученикам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Благодарю за внимание! Я готова ответить на ваши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4611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17EB0-96A6-405B-91F5-8A586E165513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B0DD6-BDC3-46EF-AA84-3C052725C73E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155A9-48DE-4655-BA1E-0C4E6081E62C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9A24A-E5DC-408F-A580-D4BEC90B1612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F37DC-2B5F-4D54-9B95-9DE5F20668EC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50A4E-D522-4129-B321-53D7CD790E73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F81F9-0A92-4D85-B67E-4E66CADBA97F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1" name="Прямоугольник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6597F-4531-4989-BC18-6D6B9DAB02DA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Прямоугольник 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729524-C98F-42F5-B687-6E986506F236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497B3-86CE-46CB-B438-A17E22334F2F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66A08-9861-4517-ACCE-1EEDB604D995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E334B57-52A9-4D05-AEB1-E18B7AF10341}" type="datetime1">
              <a:rPr lang="ru-RU" noProof="1" smtClean="0"/>
              <a:t>15.04.2025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5905" y="293464"/>
            <a:ext cx="7075069" cy="415514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Страницы биографии </a:t>
            </a:r>
            <a:r>
              <a:rPr lang="ru-RU" b="1" dirty="0"/>
              <a:t>Татаринова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Дмитрия </a:t>
            </a:r>
            <a:r>
              <a:rPr lang="ru-RU" b="1" dirty="0"/>
              <a:t>Васильевича, </a:t>
            </a:r>
            <a:br>
              <a:rPr lang="ru-RU" b="1" dirty="0"/>
            </a:br>
            <a:r>
              <a:rPr lang="ru-RU" dirty="0"/>
              <a:t>директора школы № 7 города Слободского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5375" y="5279052"/>
            <a:ext cx="6705599" cy="1137793"/>
          </a:xfrm>
        </p:spPr>
        <p:txBody>
          <a:bodyPr rtlCol="0">
            <a:normAutofit fontScale="70000" lnSpcReduction="2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Автор: Шмелева Диана, ученица 11 </a:t>
            </a:r>
            <a:r>
              <a:rPr lang="ru-RU" sz="3200" b="1" dirty="0" smtClean="0">
                <a:solidFill>
                  <a:srgbClr val="FF0000"/>
                </a:solidFill>
              </a:rPr>
              <a:t>класса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МКОУ СОШ №7 г. Слободского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04" y="293465"/>
            <a:ext cx="3650485" cy="6262334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Страницы биографии Татаринова </a:t>
            </a:r>
            <a:r>
              <a:rPr lang="ru-RU" sz="2800" b="1" dirty="0" smtClean="0"/>
              <a:t>Дмитрия </a:t>
            </a:r>
            <a:r>
              <a:rPr lang="ru-RU" sz="2800" b="1" dirty="0"/>
              <a:t>Васильевича, </a:t>
            </a:r>
            <a:br>
              <a:rPr lang="ru-RU" sz="2800" b="1" dirty="0"/>
            </a:br>
            <a:r>
              <a:rPr lang="ru-RU" sz="2800" b="1" dirty="0"/>
              <a:t>директора школы № 7 города Слободского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3685673" cy="4351338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Организовать </a:t>
            </a:r>
            <a:r>
              <a:rPr lang="ru-RU" b="1" dirty="0">
                <a:solidFill>
                  <a:srgbClr val="C00000"/>
                </a:solidFill>
              </a:rPr>
              <a:t>мероприятия, призванные навеки сохранить светлую память о Татаринове Дмитрии Васильевиче – выдающемся директоре школы №7, отважном защитнике Родины в годы Великой Отечественной войны.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93896" y="1825625"/>
            <a:ext cx="6059906" cy="435133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ЗАДАЧИ</a:t>
            </a:r>
          </a:p>
          <a:p>
            <a:r>
              <a:rPr lang="ru-RU" b="1" dirty="0">
                <a:solidFill>
                  <a:srgbClr val="C00000"/>
                </a:solidFill>
              </a:rPr>
              <a:t>1. Провести поисково-исследовательскую работу для изучения биографии Татаринова Дмитрия Васильевича.</a:t>
            </a:r>
          </a:p>
          <a:p>
            <a:r>
              <a:rPr lang="ru-RU" b="1" dirty="0">
                <a:solidFill>
                  <a:srgbClr val="C00000"/>
                </a:solidFill>
              </a:rPr>
              <a:t>2. Подготовить материал исследования для включения текста в сборник «Слободские учителя – защитники Родины».</a:t>
            </a:r>
          </a:p>
          <a:p>
            <a:r>
              <a:rPr lang="ru-RU" b="1" dirty="0">
                <a:solidFill>
                  <a:srgbClr val="C00000"/>
                </a:solidFill>
              </a:rPr>
              <a:t>3. Разработать макет мобильной экспозиции по материалам исследования.</a:t>
            </a:r>
          </a:p>
          <a:p>
            <a:r>
              <a:rPr lang="ru-RU" b="1" dirty="0">
                <a:solidFill>
                  <a:srgbClr val="C00000"/>
                </a:solidFill>
              </a:rPr>
              <a:t>4. Провести «Встречи памяти» среди учеников школы №7 с помощью мобильной экспозиции.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42050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Задача 1. Провести </a:t>
            </a:r>
            <a:r>
              <a:rPr lang="ru-RU" sz="2400" b="1" dirty="0"/>
              <a:t>поисково-исследовательскую работу для изучения биографии Татаринова Дмитрия Васильевича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601" y="1602049"/>
            <a:ext cx="7461640" cy="419717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7" name="object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7919" y="1602049"/>
            <a:ext cx="2755882" cy="4197172"/>
          </a:xfrm>
          <a:prstGeom prst="rect">
            <a:avLst/>
          </a:prstGeom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6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Результаты поисково-исследовательской работы</a:t>
            </a:r>
            <a:endParaRPr lang="ru-RU" sz="2400" b="1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33" y="1789532"/>
            <a:ext cx="3228156" cy="3234179"/>
          </a:xfrm>
          <a:prstGeom prst="rect">
            <a:avLst/>
          </a:prstGeom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563" y="3295428"/>
            <a:ext cx="3019828" cy="2936931"/>
          </a:xfrm>
          <a:prstGeom prst="rect">
            <a:avLst/>
          </a:prstGeom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82" y="1789532"/>
            <a:ext cx="2904400" cy="4351338"/>
          </a:xfrm>
          <a:prstGeom prst="rect">
            <a:avLst/>
          </a:prstGeom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2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30578" y="2280157"/>
            <a:ext cx="4483683" cy="336276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Задача 2. Подготовить материал исследования для включения в сборник «Слободские учителя – защитники Родины»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60" y="1719696"/>
            <a:ext cx="4812198" cy="270998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645" y="3684641"/>
            <a:ext cx="4094922" cy="287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52539" y="3607195"/>
            <a:ext cx="2766529" cy="220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3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Задача 3</a:t>
            </a:r>
            <a:r>
              <a:rPr lang="ru-RU" sz="2400" b="1" dirty="0"/>
              <a:t>. </a:t>
            </a:r>
            <a:r>
              <a:rPr lang="ru-RU" sz="2400" b="1" dirty="0" smtClean="0"/>
              <a:t>Разработать макет мобильной экспозиции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660" y="1789043"/>
            <a:ext cx="6228522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Задача 4. </a:t>
            </a:r>
            <a:r>
              <a:rPr lang="ru-RU" sz="2400" b="1" dirty="0"/>
              <a:t>Провести «Встречи памяти» среди учеников школы №7 с помощью мобильной </a:t>
            </a:r>
            <a:r>
              <a:rPr lang="ru-RU" sz="2400" b="1" dirty="0" smtClean="0"/>
              <a:t>экспозиции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42" y="1706217"/>
            <a:ext cx="6003235" cy="45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Учитель - фронтовик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434" y="1825625"/>
            <a:ext cx="3397929" cy="4351338"/>
          </a:xfrm>
          <a:prstGeom prst="rect">
            <a:avLst/>
          </a:prstGeom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536" y="1825625"/>
            <a:ext cx="6184074" cy="4351338"/>
          </a:xfrm>
          <a:prstGeom prst="rect">
            <a:avLst/>
          </a:prstGeom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8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Татаринов Дмитрий Васильевич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792578" cy="4351338"/>
          </a:xfrm>
          <a:ln>
            <a:noFill/>
          </a:ln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«Учитель учителей, учеников и их родителей»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(из воспоминаний Суровцева Вениамина Степановича)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6925791" y="2025957"/>
            <a:ext cx="3950756" cy="2414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rgbClr val="C00000"/>
                </a:solidFill>
              </a:rPr>
              <a:t>МЫ ЗНАЕМ!</a:t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>               МЫ ПОМНИМ!</a:t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>                              МЫ ГОРДИМСЯ</a:t>
            </a:r>
            <a:r>
              <a:rPr lang="ru-RU" altLang="ru-RU" sz="1800" dirty="0" smtClean="0">
                <a:solidFill>
                  <a:srgbClr val="C00000"/>
                </a:solidFill>
              </a:rPr>
              <a:t>!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avatars.mds.yandex.net/i?id=b2db31cbf4136de488b3b30475985818_l-4568203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73" l="6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925791" y="5204726"/>
            <a:ext cx="4083867" cy="6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7366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18_TF02923944" id="{FD452A96-9397-4E55-B13E-1287DFC5A149}" vid="{D91014FE-B126-4C64-8B83-8CAA7B08148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302</TotalTime>
  <Words>861</Words>
  <Application>Microsoft Office PowerPoint</Application>
  <PresentationFormat>Широкоэкранный</PresentationFormat>
  <Paragraphs>48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WelcomeDoc</vt:lpstr>
      <vt:lpstr>Страницы биографии Татаринова  Дмитрия Васильевича,  директора школы № 7 города Слободского</vt:lpstr>
      <vt:lpstr>Страницы биографии Татаринова Дмитрия Васильевича,  директора школы № 7 города Слободского</vt:lpstr>
      <vt:lpstr>Задача 1. Провести поисково-исследовательскую работу для изучения биографии Татаринова Дмитрия Васильевича</vt:lpstr>
      <vt:lpstr>Результаты поисково-исследовательской работы</vt:lpstr>
      <vt:lpstr>Задача 2. Подготовить материал исследования для включения в сборник «Слободские учителя – защитники Родины»</vt:lpstr>
      <vt:lpstr>Задача 3. Разработать макет мобильной экспозиции </vt:lpstr>
      <vt:lpstr>Задача 4. Провести «Встречи памяти» среди учеников школы №7 с помощью мобильной экспозиции</vt:lpstr>
      <vt:lpstr>Учитель - фронтовик</vt:lpstr>
      <vt:lpstr>Татаринов Дмитрий Васильевич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биографии Татаринова  Дмитрия Васильевича,  директора школы № 7 города Слободского</dc:title>
  <dc:creator>pc</dc:creator>
  <cp:keywords/>
  <cp:lastModifiedBy>pc</cp:lastModifiedBy>
  <cp:revision>52</cp:revision>
  <dcterms:created xsi:type="dcterms:W3CDTF">2025-04-11T15:04:28Z</dcterms:created>
  <dcterms:modified xsi:type="dcterms:W3CDTF">2025-04-14T21:17:28Z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