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2" r:id="rId11"/>
    <p:sldId id="283" r:id="rId12"/>
    <p:sldId id="281" r:id="rId13"/>
    <p:sldId id="271" r:id="rId14"/>
    <p:sldId id="273" r:id="rId15"/>
    <p:sldId id="274" r:id="rId16"/>
    <p:sldId id="275" r:id="rId17"/>
    <p:sldId id="270" r:id="rId18"/>
    <p:sldId id="269" r:id="rId19"/>
    <p:sldId id="284" r:id="rId20"/>
    <p:sldId id="285" r:id="rId21"/>
    <p:sldId id="272" r:id="rId22"/>
    <p:sldId id="277" r:id="rId23"/>
    <p:sldId id="280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4" autoAdjust="0"/>
    <p:restoredTop sz="94660"/>
  </p:normalViewPr>
  <p:slideViewPr>
    <p:cSldViewPr>
      <p:cViewPr>
        <p:scale>
          <a:sx n="80" d="100"/>
          <a:sy n="80" d="100"/>
        </p:scale>
        <p:origin x="-1507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98966-FADA-41A6-A9AC-B9F4642431DC}" type="doc">
      <dgm:prSet loTypeId="urn:microsoft.com/office/officeart/2005/8/layout/cycle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56656C-BD2F-418C-A588-ACECE69BC57F}">
      <dgm:prSet phldrT="[Текст]" custT="1"/>
      <dgm:spPr/>
      <dgm:t>
        <a:bodyPr/>
        <a:lstStyle/>
        <a:p>
          <a:r>
            <a:rPr lang="ru-RU" sz="1800" dirty="0" smtClean="0"/>
            <a:t>социальное</a:t>
          </a:r>
          <a:endParaRPr lang="ru-RU" sz="1800" dirty="0"/>
        </a:p>
      </dgm:t>
    </dgm:pt>
    <dgm:pt modelId="{C5CAC8DD-7214-4A91-87FE-8AEB40D616C8}" type="parTrans" cxnId="{C2E66FAC-4714-49A3-9F99-C99325D8C371}">
      <dgm:prSet/>
      <dgm:spPr/>
      <dgm:t>
        <a:bodyPr/>
        <a:lstStyle/>
        <a:p>
          <a:endParaRPr lang="ru-RU"/>
        </a:p>
      </dgm:t>
    </dgm:pt>
    <dgm:pt modelId="{6751B507-186A-40D4-9878-FDB5F29597D5}" type="sibTrans" cxnId="{C2E66FAC-4714-49A3-9F99-C99325D8C371}">
      <dgm:prSet/>
      <dgm:spPr/>
      <dgm:t>
        <a:bodyPr/>
        <a:lstStyle/>
        <a:p>
          <a:endParaRPr lang="ru-RU"/>
        </a:p>
      </dgm:t>
    </dgm:pt>
    <dgm:pt modelId="{34E518BC-5686-4BEB-A77B-4D45443B546E}">
      <dgm:prSet phldrT="[Текст]" custT="1"/>
      <dgm:spPr/>
      <dgm:t>
        <a:bodyPr/>
        <a:lstStyle/>
        <a:p>
          <a:r>
            <a:rPr lang="ru-RU" sz="1800" dirty="0" smtClean="0"/>
            <a:t>духовно-нравственное</a:t>
          </a:r>
          <a:endParaRPr lang="ru-RU" sz="1800" dirty="0"/>
        </a:p>
      </dgm:t>
    </dgm:pt>
    <dgm:pt modelId="{712A9768-F745-41DC-95EE-1E434AD22AD2}" type="parTrans" cxnId="{B1B314EA-9567-44A4-9E91-5B9F96AC2A13}">
      <dgm:prSet/>
      <dgm:spPr/>
      <dgm:t>
        <a:bodyPr/>
        <a:lstStyle/>
        <a:p>
          <a:endParaRPr lang="ru-RU"/>
        </a:p>
      </dgm:t>
    </dgm:pt>
    <dgm:pt modelId="{E3369262-459C-432F-8671-AF6F58569806}" type="sibTrans" cxnId="{B1B314EA-9567-44A4-9E91-5B9F96AC2A13}">
      <dgm:prSet/>
      <dgm:spPr/>
      <dgm:t>
        <a:bodyPr/>
        <a:lstStyle/>
        <a:p>
          <a:endParaRPr lang="ru-RU"/>
        </a:p>
      </dgm:t>
    </dgm:pt>
    <dgm:pt modelId="{3084D8EE-1FDE-414B-96E4-2583A7E463FD}">
      <dgm:prSet phldrT="[Текст]" custT="1"/>
      <dgm:spPr/>
      <dgm:t>
        <a:bodyPr/>
        <a:lstStyle/>
        <a:p>
          <a:r>
            <a:rPr lang="ru-RU" sz="1800" dirty="0" err="1" smtClean="0"/>
            <a:t>общеинтеллек-туальное</a:t>
          </a:r>
          <a:endParaRPr lang="ru-RU" sz="1800" dirty="0"/>
        </a:p>
      </dgm:t>
    </dgm:pt>
    <dgm:pt modelId="{C72C65B2-BE22-4BC7-9019-FA3B3BFE0E3C}" type="parTrans" cxnId="{D9A42D3F-951D-4764-9B1B-E28D2388A69F}">
      <dgm:prSet/>
      <dgm:spPr/>
      <dgm:t>
        <a:bodyPr/>
        <a:lstStyle/>
        <a:p>
          <a:endParaRPr lang="ru-RU"/>
        </a:p>
      </dgm:t>
    </dgm:pt>
    <dgm:pt modelId="{F69EFACD-53C0-4E4A-A5B7-09E4696FFEAE}" type="sibTrans" cxnId="{D9A42D3F-951D-4764-9B1B-E28D2388A69F}">
      <dgm:prSet/>
      <dgm:spPr/>
      <dgm:t>
        <a:bodyPr/>
        <a:lstStyle/>
        <a:p>
          <a:endParaRPr lang="ru-RU"/>
        </a:p>
      </dgm:t>
    </dgm:pt>
    <dgm:pt modelId="{4172A7F0-F4AE-4A46-981D-88879D760A74}">
      <dgm:prSet phldrT="[Текст]" custT="1"/>
      <dgm:spPr/>
      <dgm:t>
        <a:bodyPr/>
        <a:lstStyle/>
        <a:p>
          <a:r>
            <a:rPr lang="ru-RU" sz="1800" dirty="0" smtClean="0"/>
            <a:t>общекультурное</a:t>
          </a:r>
          <a:endParaRPr lang="ru-RU" sz="1800" dirty="0"/>
        </a:p>
      </dgm:t>
    </dgm:pt>
    <dgm:pt modelId="{5D9F46BA-E8FA-4D7A-8EE1-027E405AF5B2}" type="parTrans" cxnId="{A1640D1E-0438-4068-8BDC-2626A7FFEB9F}">
      <dgm:prSet/>
      <dgm:spPr/>
      <dgm:t>
        <a:bodyPr/>
        <a:lstStyle/>
        <a:p>
          <a:endParaRPr lang="ru-RU"/>
        </a:p>
      </dgm:t>
    </dgm:pt>
    <dgm:pt modelId="{3CEABB5B-8054-4414-BFD1-2CEDE07A4971}" type="sibTrans" cxnId="{A1640D1E-0438-4068-8BDC-2626A7FFEB9F}">
      <dgm:prSet/>
      <dgm:spPr/>
      <dgm:t>
        <a:bodyPr/>
        <a:lstStyle/>
        <a:p>
          <a:endParaRPr lang="ru-RU"/>
        </a:p>
      </dgm:t>
    </dgm:pt>
    <dgm:pt modelId="{864E8743-5F8E-47E5-B763-C73F4B692951}">
      <dgm:prSet phldrT="[Текст]" custT="1"/>
      <dgm:spPr/>
      <dgm:t>
        <a:bodyPr/>
        <a:lstStyle/>
        <a:p>
          <a:r>
            <a:rPr lang="ru-RU" sz="1800" dirty="0" smtClean="0"/>
            <a:t>физкультурно-оздоровительное</a:t>
          </a:r>
          <a:endParaRPr lang="ru-RU" sz="1800" dirty="0"/>
        </a:p>
      </dgm:t>
    </dgm:pt>
    <dgm:pt modelId="{E6DD51B5-D5D2-4394-AED8-56E0360A7572}" type="parTrans" cxnId="{1D4240E6-0F1D-42A7-ADD6-B083231DB29B}">
      <dgm:prSet/>
      <dgm:spPr/>
      <dgm:t>
        <a:bodyPr/>
        <a:lstStyle/>
        <a:p>
          <a:endParaRPr lang="ru-RU"/>
        </a:p>
      </dgm:t>
    </dgm:pt>
    <dgm:pt modelId="{9A470212-7C53-4A12-A7DF-AD757AFF985B}" type="sibTrans" cxnId="{1D4240E6-0F1D-42A7-ADD6-B083231DB29B}">
      <dgm:prSet/>
      <dgm:spPr/>
      <dgm:t>
        <a:bodyPr/>
        <a:lstStyle/>
        <a:p>
          <a:endParaRPr lang="ru-RU"/>
        </a:p>
      </dgm:t>
    </dgm:pt>
    <dgm:pt modelId="{B86A768B-B5CB-4E0D-8CDC-956723AB48BF}" type="pres">
      <dgm:prSet presAssocID="{9DC98966-FADA-41A6-A9AC-B9F4642431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B0070-37B2-4ADD-8B73-69353736B8AF}" type="pres">
      <dgm:prSet presAssocID="{E056656C-BD2F-418C-A588-ACECE69BC57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003BF-57F1-45BB-B6F9-DDE56B027944}" type="pres">
      <dgm:prSet presAssocID="{E056656C-BD2F-418C-A588-ACECE69BC57F}" presName="spNode" presStyleCnt="0"/>
      <dgm:spPr/>
    </dgm:pt>
    <dgm:pt modelId="{E7532C45-12EA-40F2-8F1D-8381A34771E6}" type="pres">
      <dgm:prSet presAssocID="{6751B507-186A-40D4-9878-FDB5F29597D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71B60DD-ECCF-4A31-9BE3-B41361D39840}" type="pres">
      <dgm:prSet presAssocID="{34E518BC-5686-4BEB-A77B-4D45443B546E}" presName="node" presStyleLbl="node1" presStyleIdx="1" presStyleCnt="5" custScaleX="174450" custScaleY="149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206ED-CC23-4121-8528-732B36DF789F}" type="pres">
      <dgm:prSet presAssocID="{34E518BC-5686-4BEB-A77B-4D45443B546E}" presName="spNode" presStyleCnt="0"/>
      <dgm:spPr/>
    </dgm:pt>
    <dgm:pt modelId="{EFCA7961-58FE-499D-BBFE-7BB87D80F193}" type="pres">
      <dgm:prSet presAssocID="{E3369262-459C-432F-8671-AF6F5856980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D71410B-9F4C-4F6A-9607-3394FE49F530}" type="pres">
      <dgm:prSet presAssocID="{3084D8EE-1FDE-414B-96E4-2583A7E463FD}" presName="node" presStyleLbl="node1" presStyleIdx="2" presStyleCnt="5" custScaleX="139742" custScaleY="10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D44D9-901F-4286-9C30-4F4DD621530C}" type="pres">
      <dgm:prSet presAssocID="{3084D8EE-1FDE-414B-96E4-2583A7E463FD}" presName="spNode" presStyleCnt="0"/>
      <dgm:spPr/>
    </dgm:pt>
    <dgm:pt modelId="{7A8E7F33-8778-4113-B104-346268A91E06}" type="pres">
      <dgm:prSet presAssocID="{F69EFACD-53C0-4E4A-A5B7-09E4696FFEA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88FE3E3-71B9-4574-8F61-BB7690721902}" type="pres">
      <dgm:prSet presAssocID="{4172A7F0-F4AE-4A46-981D-88879D760A74}" presName="node" presStyleLbl="node1" presStyleIdx="3" presStyleCnt="5" custScaleX="128050" custScaleY="89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51FB-A0E0-49D3-A5D0-60AF2DA86162}" type="pres">
      <dgm:prSet presAssocID="{4172A7F0-F4AE-4A46-981D-88879D760A74}" presName="spNode" presStyleCnt="0"/>
      <dgm:spPr/>
    </dgm:pt>
    <dgm:pt modelId="{EA908BE1-4D2D-4BA5-BBB5-0B4240133F2C}" type="pres">
      <dgm:prSet presAssocID="{3CEABB5B-8054-4414-BFD1-2CEDE07A497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84619E6-A581-43DB-9D5E-E702CFC1043A}" type="pres">
      <dgm:prSet presAssocID="{864E8743-5F8E-47E5-B763-C73F4B692951}" presName="node" presStyleLbl="node1" presStyleIdx="4" presStyleCnt="5" custScaleX="166120" custScaleY="16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89E5F-FEDD-445D-9000-AD9ED289A24D}" type="pres">
      <dgm:prSet presAssocID="{864E8743-5F8E-47E5-B763-C73F4B692951}" presName="spNode" presStyleCnt="0"/>
      <dgm:spPr/>
    </dgm:pt>
    <dgm:pt modelId="{FAA4E459-61B0-4879-B2F6-15150E9D7D03}" type="pres">
      <dgm:prSet presAssocID="{9A470212-7C53-4A12-A7DF-AD757AFF985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58C15B4-AB3B-4CB2-B1DA-8BAB9672B959}" type="presOf" srcId="{6751B507-186A-40D4-9878-FDB5F29597D5}" destId="{E7532C45-12EA-40F2-8F1D-8381A34771E6}" srcOrd="0" destOrd="0" presId="urn:microsoft.com/office/officeart/2005/8/layout/cycle6"/>
    <dgm:cxn modelId="{144AAE12-78C1-42CC-8618-3BB5AB657F29}" type="presOf" srcId="{34E518BC-5686-4BEB-A77B-4D45443B546E}" destId="{C71B60DD-ECCF-4A31-9BE3-B41361D39840}" srcOrd="0" destOrd="0" presId="urn:microsoft.com/office/officeart/2005/8/layout/cycle6"/>
    <dgm:cxn modelId="{D9A42D3F-951D-4764-9B1B-E28D2388A69F}" srcId="{9DC98966-FADA-41A6-A9AC-B9F4642431DC}" destId="{3084D8EE-1FDE-414B-96E4-2583A7E463FD}" srcOrd="2" destOrd="0" parTransId="{C72C65B2-BE22-4BC7-9019-FA3B3BFE0E3C}" sibTransId="{F69EFACD-53C0-4E4A-A5B7-09E4696FFEAE}"/>
    <dgm:cxn modelId="{B1B314EA-9567-44A4-9E91-5B9F96AC2A13}" srcId="{9DC98966-FADA-41A6-A9AC-B9F4642431DC}" destId="{34E518BC-5686-4BEB-A77B-4D45443B546E}" srcOrd="1" destOrd="0" parTransId="{712A9768-F745-41DC-95EE-1E434AD22AD2}" sibTransId="{E3369262-459C-432F-8671-AF6F58569806}"/>
    <dgm:cxn modelId="{EDDC3890-3FBD-43B3-845C-D5397D22FBB3}" type="presOf" srcId="{9DC98966-FADA-41A6-A9AC-B9F4642431DC}" destId="{B86A768B-B5CB-4E0D-8CDC-956723AB48BF}" srcOrd="0" destOrd="0" presId="urn:microsoft.com/office/officeart/2005/8/layout/cycle6"/>
    <dgm:cxn modelId="{0669949C-5DCB-4737-9538-93731C5828E4}" type="presOf" srcId="{F69EFACD-53C0-4E4A-A5B7-09E4696FFEAE}" destId="{7A8E7F33-8778-4113-B104-346268A91E06}" srcOrd="0" destOrd="0" presId="urn:microsoft.com/office/officeart/2005/8/layout/cycle6"/>
    <dgm:cxn modelId="{1F7AC1C3-3338-4AF1-BFCA-D1EEE315ABF0}" type="presOf" srcId="{E056656C-BD2F-418C-A588-ACECE69BC57F}" destId="{50CB0070-37B2-4ADD-8B73-69353736B8AF}" srcOrd="0" destOrd="0" presId="urn:microsoft.com/office/officeart/2005/8/layout/cycle6"/>
    <dgm:cxn modelId="{1D4240E6-0F1D-42A7-ADD6-B083231DB29B}" srcId="{9DC98966-FADA-41A6-A9AC-B9F4642431DC}" destId="{864E8743-5F8E-47E5-B763-C73F4B692951}" srcOrd="4" destOrd="0" parTransId="{E6DD51B5-D5D2-4394-AED8-56E0360A7572}" sibTransId="{9A470212-7C53-4A12-A7DF-AD757AFF985B}"/>
    <dgm:cxn modelId="{A9C42EB2-8B93-4281-8602-B95FA5559ABA}" type="presOf" srcId="{4172A7F0-F4AE-4A46-981D-88879D760A74}" destId="{B88FE3E3-71B9-4574-8F61-BB7690721902}" srcOrd="0" destOrd="0" presId="urn:microsoft.com/office/officeart/2005/8/layout/cycle6"/>
    <dgm:cxn modelId="{EE56A3AD-04B5-4502-A66B-FA38C3DBBDAB}" type="presOf" srcId="{9A470212-7C53-4A12-A7DF-AD757AFF985B}" destId="{FAA4E459-61B0-4879-B2F6-15150E9D7D03}" srcOrd="0" destOrd="0" presId="urn:microsoft.com/office/officeart/2005/8/layout/cycle6"/>
    <dgm:cxn modelId="{A1640D1E-0438-4068-8BDC-2626A7FFEB9F}" srcId="{9DC98966-FADA-41A6-A9AC-B9F4642431DC}" destId="{4172A7F0-F4AE-4A46-981D-88879D760A74}" srcOrd="3" destOrd="0" parTransId="{5D9F46BA-E8FA-4D7A-8EE1-027E405AF5B2}" sibTransId="{3CEABB5B-8054-4414-BFD1-2CEDE07A4971}"/>
    <dgm:cxn modelId="{739CE3F4-9BEB-4C5C-A7A5-353465456E46}" type="presOf" srcId="{3CEABB5B-8054-4414-BFD1-2CEDE07A4971}" destId="{EA908BE1-4D2D-4BA5-BBB5-0B4240133F2C}" srcOrd="0" destOrd="0" presId="urn:microsoft.com/office/officeart/2005/8/layout/cycle6"/>
    <dgm:cxn modelId="{FB877F8F-D73B-4FD2-ACD4-D26C4F5FADEF}" type="presOf" srcId="{864E8743-5F8E-47E5-B763-C73F4B692951}" destId="{284619E6-A581-43DB-9D5E-E702CFC1043A}" srcOrd="0" destOrd="0" presId="urn:microsoft.com/office/officeart/2005/8/layout/cycle6"/>
    <dgm:cxn modelId="{E0125D4D-F152-4BD1-954D-00AF0026253A}" type="presOf" srcId="{3084D8EE-1FDE-414B-96E4-2583A7E463FD}" destId="{CD71410B-9F4C-4F6A-9607-3394FE49F530}" srcOrd="0" destOrd="0" presId="urn:microsoft.com/office/officeart/2005/8/layout/cycle6"/>
    <dgm:cxn modelId="{AD45E4E1-C657-4714-9BC3-A5C2BD3D0A0D}" type="presOf" srcId="{E3369262-459C-432F-8671-AF6F58569806}" destId="{EFCA7961-58FE-499D-BBFE-7BB87D80F193}" srcOrd="0" destOrd="0" presId="urn:microsoft.com/office/officeart/2005/8/layout/cycle6"/>
    <dgm:cxn modelId="{C2E66FAC-4714-49A3-9F99-C99325D8C371}" srcId="{9DC98966-FADA-41A6-A9AC-B9F4642431DC}" destId="{E056656C-BD2F-418C-A588-ACECE69BC57F}" srcOrd="0" destOrd="0" parTransId="{C5CAC8DD-7214-4A91-87FE-8AEB40D616C8}" sibTransId="{6751B507-186A-40D4-9878-FDB5F29597D5}"/>
    <dgm:cxn modelId="{F01FDA40-158B-4A7D-B361-9B1C11783035}" type="presParOf" srcId="{B86A768B-B5CB-4E0D-8CDC-956723AB48BF}" destId="{50CB0070-37B2-4ADD-8B73-69353736B8AF}" srcOrd="0" destOrd="0" presId="urn:microsoft.com/office/officeart/2005/8/layout/cycle6"/>
    <dgm:cxn modelId="{BC2ABA67-3BCC-446C-BFFC-F18C70D21283}" type="presParOf" srcId="{B86A768B-B5CB-4E0D-8CDC-956723AB48BF}" destId="{17D003BF-57F1-45BB-B6F9-DDE56B027944}" srcOrd="1" destOrd="0" presId="urn:microsoft.com/office/officeart/2005/8/layout/cycle6"/>
    <dgm:cxn modelId="{A21825CA-B4B5-4B99-9555-0495556BEE43}" type="presParOf" srcId="{B86A768B-B5CB-4E0D-8CDC-956723AB48BF}" destId="{E7532C45-12EA-40F2-8F1D-8381A34771E6}" srcOrd="2" destOrd="0" presId="urn:microsoft.com/office/officeart/2005/8/layout/cycle6"/>
    <dgm:cxn modelId="{763E11C6-8863-4567-ABD9-599187CC79C7}" type="presParOf" srcId="{B86A768B-B5CB-4E0D-8CDC-956723AB48BF}" destId="{C71B60DD-ECCF-4A31-9BE3-B41361D39840}" srcOrd="3" destOrd="0" presId="urn:microsoft.com/office/officeart/2005/8/layout/cycle6"/>
    <dgm:cxn modelId="{443D82FC-B1F2-4ECC-828C-1D8D86625F3D}" type="presParOf" srcId="{B86A768B-B5CB-4E0D-8CDC-956723AB48BF}" destId="{B48206ED-CC23-4121-8528-732B36DF789F}" srcOrd="4" destOrd="0" presId="urn:microsoft.com/office/officeart/2005/8/layout/cycle6"/>
    <dgm:cxn modelId="{C81C6FD4-9E8A-409F-8FA5-B0A4F9925F65}" type="presParOf" srcId="{B86A768B-B5CB-4E0D-8CDC-956723AB48BF}" destId="{EFCA7961-58FE-499D-BBFE-7BB87D80F193}" srcOrd="5" destOrd="0" presId="urn:microsoft.com/office/officeart/2005/8/layout/cycle6"/>
    <dgm:cxn modelId="{78817878-069E-44A1-8556-1371E9994DBF}" type="presParOf" srcId="{B86A768B-B5CB-4E0D-8CDC-956723AB48BF}" destId="{CD71410B-9F4C-4F6A-9607-3394FE49F530}" srcOrd="6" destOrd="0" presId="urn:microsoft.com/office/officeart/2005/8/layout/cycle6"/>
    <dgm:cxn modelId="{5154C674-19E0-4F5B-B9FE-BF40CFA98711}" type="presParOf" srcId="{B86A768B-B5CB-4E0D-8CDC-956723AB48BF}" destId="{927D44D9-901F-4286-9C30-4F4DD621530C}" srcOrd="7" destOrd="0" presId="urn:microsoft.com/office/officeart/2005/8/layout/cycle6"/>
    <dgm:cxn modelId="{6A6C0ED0-CDE4-483F-A63E-652ADF24C680}" type="presParOf" srcId="{B86A768B-B5CB-4E0D-8CDC-956723AB48BF}" destId="{7A8E7F33-8778-4113-B104-346268A91E06}" srcOrd="8" destOrd="0" presId="urn:microsoft.com/office/officeart/2005/8/layout/cycle6"/>
    <dgm:cxn modelId="{437708C1-601E-4B74-A24F-D97FF3642DE9}" type="presParOf" srcId="{B86A768B-B5CB-4E0D-8CDC-956723AB48BF}" destId="{B88FE3E3-71B9-4574-8F61-BB7690721902}" srcOrd="9" destOrd="0" presId="urn:microsoft.com/office/officeart/2005/8/layout/cycle6"/>
    <dgm:cxn modelId="{F15C4CC0-ABFD-49C4-8F33-E0E6ECDAB767}" type="presParOf" srcId="{B86A768B-B5CB-4E0D-8CDC-956723AB48BF}" destId="{8DBD51FB-A0E0-49D3-A5D0-60AF2DA86162}" srcOrd="10" destOrd="0" presId="urn:microsoft.com/office/officeart/2005/8/layout/cycle6"/>
    <dgm:cxn modelId="{03B3659D-26B2-4328-A9E6-D9EC646C46F4}" type="presParOf" srcId="{B86A768B-B5CB-4E0D-8CDC-956723AB48BF}" destId="{EA908BE1-4D2D-4BA5-BBB5-0B4240133F2C}" srcOrd="11" destOrd="0" presId="urn:microsoft.com/office/officeart/2005/8/layout/cycle6"/>
    <dgm:cxn modelId="{CC57636A-FD88-4F5E-982E-21C512AE3ED7}" type="presParOf" srcId="{B86A768B-B5CB-4E0D-8CDC-956723AB48BF}" destId="{284619E6-A581-43DB-9D5E-E702CFC1043A}" srcOrd="12" destOrd="0" presId="urn:microsoft.com/office/officeart/2005/8/layout/cycle6"/>
    <dgm:cxn modelId="{B2EDC56A-602A-4F86-8125-F14B280AA2BB}" type="presParOf" srcId="{B86A768B-B5CB-4E0D-8CDC-956723AB48BF}" destId="{D1F89E5F-FEDD-445D-9000-AD9ED289A24D}" srcOrd="13" destOrd="0" presId="urn:microsoft.com/office/officeart/2005/8/layout/cycle6"/>
    <dgm:cxn modelId="{02E0DDC0-E89B-45F7-B099-A3D4FA968CB9}" type="presParOf" srcId="{B86A768B-B5CB-4E0D-8CDC-956723AB48BF}" destId="{FAA4E459-61B0-4879-B2F6-15150E9D7D0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B0070-37B2-4ADD-8B73-69353736B8AF}">
      <dsp:nvSpPr>
        <dsp:cNvPr id="0" name=""/>
        <dsp:cNvSpPr/>
      </dsp:nvSpPr>
      <dsp:spPr>
        <a:xfrm>
          <a:off x="3309048" y="1749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социальное</a:t>
          </a:r>
          <a:endParaRPr lang="ru-RU" sz="1800" kern="1200" dirty="0"/>
        </a:p>
      </dsp:txBody>
      <dsp:txXfrm>
        <a:off x="3309048" y="1749"/>
        <a:ext cx="1547068" cy="1005594"/>
      </dsp:txXfrm>
    </dsp:sp>
    <dsp:sp modelId="{E7532C45-12EA-40F2-8F1D-8381A34771E6}">
      <dsp:nvSpPr>
        <dsp:cNvPr id="0" name=""/>
        <dsp:cNvSpPr/>
      </dsp:nvSpPr>
      <dsp:spPr>
        <a:xfrm>
          <a:off x="2074292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789571" y="158201"/>
              </a:moveTo>
              <a:arcTo wR="2008289" hR="2008289" stAng="17573644" swAng="14203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B60DD-ECCF-4A31-9BE3-B41361D39840}">
      <dsp:nvSpPr>
        <dsp:cNvPr id="0" name=""/>
        <dsp:cNvSpPr/>
      </dsp:nvSpPr>
      <dsp:spPr>
        <a:xfrm>
          <a:off x="4643149" y="1138216"/>
          <a:ext cx="2698860" cy="1508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духовно-нравственное</a:t>
          </a:r>
          <a:endParaRPr lang="ru-RU" sz="1800" kern="1200" dirty="0"/>
        </a:p>
      </dsp:txBody>
      <dsp:txXfrm>
        <a:off x="4643149" y="1138216"/>
        <a:ext cx="2698860" cy="1508049"/>
      </dsp:txXfrm>
    </dsp:sp>
    <dsp:sp modelId="{EFCA7961-58FE-499D-BBFE-7BB87D80F193}">
      <dsp:nvSpPr>
        <dsp:cNvPr id="0" name=""/>
        <dsp:cNvSpPr/>
      </dsp:nvSpPr>
      <dsp:spPr>
        <a:xfrm>
          <a:off x="2074292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4011440" y="2151866"/>
              </a:moveTo>
              <a:arcTo wR="2008289" hR="2008289" stAng="245981" swAng="17255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1410B-9F4C-4F6A-9607-3394FE49F530}">
      <dsp:nvSpPr>
        <dsp:cNvPr id="0" name=""/>
        <dsp:cNvSpPr/>
      </dsp:nvSpPr>
      <dsp:spPr>
        <a:xfrm>
          <a:off x="4182073" y="3610993"/>
          <a:ext cx="2161904" cy="1053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общеинтеллек-туальное</a:t>
          </a:r>
          <a:endParaRPr lang="ru-RU" sz="1800" kern="1200" dirty="0"/>
        </a:p>
      </dsp:txBody>
      <dsp:txXfrm>
        <a:off x="4182073" y="3610993"/>
        <a:ext cx="2161904" cy="1053169"/>
      </dsp:txXfrm>
    </dsp:sp>
    <dsp:sp modelId="{7A8E7F33-8778-4113-B104-346268A91E06}">
      <dsp:nvSpPr>
        <dsp:cNvPr id="0" name=""/>
        <dsp:cNvSpPr/>
      </dsp:nvSpPr>
      <dsp:spPr>
        <a:xfrm>
          <a:off x="2074292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104889" y="4014255"/>
              </a:moveTo>
              <a:arcTo wR="2008289" hR="2008289" stAng="5234579" swAng="4860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FE3E3-71B9-4574-8F61-BB7690721902}">
      <dsp:nvSpPr>
        <dsp:cNvPr id="0" name=""/>
        <dsp:cNvSpPr/>
      </dsp:nvSpPr>
      <dsp:spPr>
        <a:xfrm>
          <a:off x="1911628" y="3685331"/>
          <a:ext cx="1981021" cy="904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общекультурное</a:t>
          </a:r>
          <a:endParaRPr lang="ru-RU" sz="1800" kern="1200" dirty="0"/>
        </a:p>
      </dsp:txBody>
      <dsp:txXfrm>
        <a:off x="1911628" y="3685331"/>
        <a:ext cx="1981021" cy="904491"/>
      </dsp:txXfrm>
    </dsp:sp>
    <dsp:sp modelId="{EA908BE1-4D2D-4BA5-BBB5-0B4240133F2C}">
      <dsp:nvSpPr>
        <dsp:cNvPr id="0" name=""/>
        <dsp:cNvSpPr/>
      </dsp:nvSpPr>
      <dsp:spPr>
        <a:xfrm>
          <a:off x="2074292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371679" y="3172219"/>
              </a:moveTo>
              <a:arcTo wR="2008289" hR="2008289" stAng="8674812" swAng="17876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619E6-A581-43DB-9D5E-E702CFC1043A}">
      <dsp:nvSpPr>
        <dsp:cNvPr id="0" name=""/>
        <dsp:cNvSpPr/>
      </dsp:nvSpPr>
      <dsp:spPr>
        <a:xfrm>
          <a:off x="887590" y="1085251"/>
          <a:ext cx="2569989" cy="1613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физкультурно-оздоровительное</a:t>
          </a:r>
          <a:endParaRPr lang="ru-RU" sz="1800" kern="1200" dirty="0"/>
        </a:p>
      </dsp:txBody>
      <dsp:txXfrm>
        <a:off x="887590" y="1085251"/>
        <a:ext cx="2569989" cy="1613979"/>
      </dsp:txXfrm>
    </dsp:sp>
    <dsp:sp modelId="{FAA4E459-61B0-4879-B2F6-15150E9D7D03}">
      <dsp:nvSpPr>
        <dsp:cNvPr id="0" name=""/>
        <dsp:cNvSpPr/>
      </dsp:nvSpPr>
      <dsp:spPr>
        <a:xfrm>
          <a:off x="2074292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601232" y="575314"/>
              </a:moveTo>
              <a:arcTo wR="2008289" hR="2008289" stAng="13531372" swAng="129622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B7ED-BC55-45AB-A6F4-D5EF3CF85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FFDF0E-C1CB-49C7-B7D1-3CC2F27E1876}" type="datetimeFigureOut">
              <a:rPr lang="ru-RU" smtClean="0"/>
              <a:pPr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64A740-5EF8-4515-8C36-96F7846A1A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1357298"/>
            <a:ext cx="8643998" cy="314327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40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sz="40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4000" b="1" i="1" dirty="0" smtClean="0">
                <a:solidFill>
                  <a:schemeClr val="tx1"/>
                </a:solidFill>
                <a:latin typeface="Arial" charset="0"/>
              </a:rPr>
              <a:t>ВНЕУРОЧНАЯ ДЕЯТЕЛЬНОСТЬ В НАЧАЛЬНОЙ ШКОЛЕ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уля\Desktop\77\IMG-20171226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64029" cy="2376264"/>
          </a:xfrm>
          <a:prstGeom prst="rect">
            <a:avLst/>
          </a:prstGeom>
          <a:noFill/>
        </p:spPr>
      </p:pic>
      <p:pic>
        <p:nvPicPr>
          <p:cNvPr id="5123" name="Picture 3" descr="C:\Users\Сашуля\Desktop\77\IMG-20171226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032448" cy="2448272"/>
          </a:xfrm>
          <a:prstGeom prst="rect">
            <a:avLst/>
          </a:prstGeom>
          <a:noFill/>
        </p:spPr>
      </p:pic>
      <p:pic>
        <p:nvPicPr>
          <p:cNvPr id="5124" name="Picture 4" descr="C:\Users\Сашуля\Desktop\77\IMG-20171226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4032448" cy="2448272"/>
          </a:xfrm>
          <a:prstGeom prst="rect">
            <a:avLst/>
          </a:prstGeom>
          <a:noFill/>
        </p:spPr>
      </p:pic>
      <p:pic>
        <p:nvPicPr>
          <p:cNvPr id="5125" name="Picture 5" descr="C:\Users\Сашуля\Desktop\77\IMG-20171224-WA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104456" cy="24952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6072206"/>
            <a:ext cx="317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КУКЛЫ СВОИМИ РУКАМИ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уля\Desktop\77\IMG-20171224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786050" cy="3714733"/>
          </a:xfrm>
          <a:prstGeom prst="rect">
            <a:avLst/>
          </a:prstGeom>
          <a:noFill/>
        </p:spPr>
      </p:pic>
      <p:pic>
        <p:nvPicPr>
          <p:cNvPr id="3075" name="Picture 3" descr="C:\Users\Сашуля\Desktop\77\IMG-20171224-WA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2920200" cy="3786190"/>
          </a:xfrm>
          <a:prstGeom prst="rect">
            <a:avLst/>
          </a:prstGeom>
          <a:noFill/>
        </p:spPr>
      </p:pic>
      <p:pic>
        <p:nvPicPr>
          <p:cNvPr id="3076" name="Picture 4" descr="C:\Users\Сашуля\Desktop\77\IMG-20171224-WA00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1612"/>
            <a:ext cx="2839643" cy="37861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6286520"/>
            <a:ext cx="317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КУКЛЫ СВОИМИ РУКАМИ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уля\Desktop\презентация\IMG-20171221-WA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3849686" cy="2165448"/>
          </a:xfrm>
          <a:prstGeom prst="rect">
            <a:avLst/>
          </a:prstGeom>
          <a:noFill/>
        </p:spPr>
      </p:pic>
      <p:pic>
        <p:nvPicPr>
          <p:cNvPr id="3075" name="Picture 3" descr="C:\Users\Сашуля\Desktop\презентация\IMG-20171221-WA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3809984" cy="2143116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1259632" y="6053138"/>
            <a:ext cx="6840760" cy="804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АЗБУКА  ДОРОЖНОГО ДВИЖЕНИЯ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Сашуля\Desktop\IMG-20171227-WA0024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57496"/>
            <a:ext cx="3810027" cy="2143140"/>
          </a:xfrm>
          <a:prstGeom prst="rect">
            <a:avLst/>
          </a:prstGeom>
          <a:noFill/>
        </p:spPr>
      </p:pic>
      <p:pic>
        <p:nvPicPr>
          <p:cNvPr id="2053" name="Picture 5" descr="C:\Users\Сашуля\Desktop\IMG-20171227-WA00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57496"/>
            <a:ext cx="3857652" cy="216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74638"/>
            <a:ext cx="7474024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Духовно-нравственное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-20171205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285860"/>
            <a:ext cx="3714744" cy="2091344"/>
          </a:xfrm>
          <a:prstGeom prst="rect">
            <a:avLst/>
          </a:prstGeom>
        </p:spPr>
      </p:pic>
      <p:pic>
        <p:nvPicPr>
          <p:cNvPr id="6" name="Рисунок 5" descr="IMG-20171205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500438"/>
            <a:ext cx="3679856" cy="2071702"/>
          </a:xfrm>
          <a:prstGeom prst="rect">
            <a:avLst/>
          </a:prstGeom>
        </p:spPr>
      </p:pic>
      <p:pic>
        <p:nvPicPr>
          <p:cNvPr id="4098" name="Picture 2" descr="C:\Users\Сашуля\Desktop\презентация\IMG-20171218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85860"/>
            <a:ext cx="2571768" cy="4286280"/>
          </a:xfrm>
          <a:prstGeom prst="rect">
            <a:avLst/>
          </a:prstGeom>
          <a:noFill/>
        </p:spPr>
      </p:pic>
      <p:pic>
        <p:nvPicPr>
          <p:cNvPr id="3" name="Picture 2" descr="C:\Users\Сашуля\Desktop\77\IMG-20171226-WA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71546"/>
            <a:ext cx="2714612" cy="450059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6215082"/>
            <a:ext cx="4561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ОСНОВЫ  ПРАВОСЛАВНОЙ  КУЛЬТУРЫ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6" descr="IMG-20171219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4392488" cy="2571768"/>
          </a:xfrm>
          <a:prstGeom prst="rect">
            <a:avLst/>
          </a:prstGeom>
        </p:spPr>
      </p:pic>
      <p:pic>
        <p:nvPicPr>
          <p:cNvPr id="20" name="Рисунок 19" descr="IMG-20171219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764704"/>
            <a:ext cx="4071934" cy="2448272"/>
          </a:xfrm>
          <a:prstGeom prst="rect">
            <a:avLst/>
          </a:prstGeom>
        </p:spPr>
      </p:pic>
      <p:pic>
        <p:nvPicPr>
          <p:cNvPr id="21" name="Рисунок 20" descr="IMG-20171219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692696"/>
            <a:ext cx="4320480" cy="2492896"/>
          </a:xfrm>
          <a:prstGeom prst="rect">
            <a:avLst/>
          </a:prstGeom>
        </p:spPr>
      </p:pic>
      <p:pic>
        <p:nvPicPr>
          <p:cNvPr id="23" name="Рисунок 22" descr="IMG-20171219-WA0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212976"/>
            <a:ext cx="4104456" cy="2564904"/>
          </a:xfrm>
          <a:prstGeom prst="rect">
            <a:avLst/>
          </a:prstGeom>
        </p:spPr>
      </p:pic>
      <p:sp>
        <p:nvSpPr>
          <p:cNvPr id="30" name="Текст 29"/>
          <p:cNvSpPr>
            <a:spLocks noGrp="1"/>
          </p:cNvSpPr>
          <p:nvPr>
            <p:ph type="body" sz="half" idx="4294967295"/>
          </p:nvPr>
        </p:nvSpPr>
        <p:spPr>
          <a:xfrm>
            <a:off x="3131840" y="6113463"/>
            <a:ext cx="3816424" cy="7445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КРАЕВЕДЕНИЕ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71214-WA000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77072"/>
            <a:ext cx="3556964" cy="2428868"/>
          </a:xfrm>
        </p:spPr>
      </p:pic>
      <p:pic>
        <p:nvPicPr>
          <p:cNvPr id="7" name="Рисунок 6" descr="IMG-20171214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777339" cy="2448272"/>
          </a:xfrm>
          <a:prstGeom prst="rect">
            <a:avLst/>
          </a:prstGeom>
        </p:spPr>
      </p:pic>
      <p:pic>
        <p:nvPicPr>
          <p:cNvPr id="8" name="Рисунок 7" descr="IMG-20171214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988840"/>
            <a:ext cx="3384376" cy="2500306"/>
          </a:xfrm>
          <a:prstGeom prst="rect">
            <a:avLst/>
          </a:prstGeom>
        </p:spPr>
      </p:pic>
      <p:pic>
        <p:nvPicPr>
          <p:cNvPr id="13" name="Рисунок 12" descr="IMG-20171220-WA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077072"/>
            <a:ext cx="3682984" cy="2428868"/>
          </a:xfrm>
          <a:prstGeom prst="rect">
            <a:avLst/>
          </a:prstGeom>
        </p:spPr>
      </p:pic>
      <p:pic>
        <p:nvPicPr>
          <p:cNvPr id="15" name="Содержимое 4" descr="IMG-20171220-WA0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32656"/>
            <a:ext cx="3786182" cy="24288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00364" y="6488668"/>
            <a:ext cx="317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КУКЛЫ СВОИМИ РУКАМИ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Общекультурное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Содержимое 8" descr="IMG_3650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857232"/>
            <a:ext cx="3888432" cy="2591718"/>
          </a:xfrm>
        </p:spPr>
      </p:pic>
      <p:sp>
        <p:nvSpPr>
          <p:cNvPr id="23" name="Текст 22"/>
          <p:cNvSpPr>
            <a:spLocks noGrp="1"/>
          </p:cNvSpPr>
          <p:nvPr>
            <p:ph type="body" sz="half" idx="4294967295"/>
          </p:nvPr>
        </p:nvSpPr>
        <p:spPr>
          <a:xfrm>
            <a:off x="2267744" y="6053138"/>
            <a:ext cx="5760640" cy="804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ВОЛШЕБНАЯ ПАЛИТРА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IMG_3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3810027" cy="2592288"/>
          </a:xfrm>
          <a:prstGeom prst="rect">
            <a:avLst/>
          </a:prstGeom>
        </p:spPr>
      </p:pic>
      <p:pic>
        <p:nvPicPr>
          <p:cNvPr id="15" name="Рисунок 14" descr="IMG_36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3429000"/>
            <a:ext cx="5357850" cy="2592288"/>
          </a:xfrm>
          <a:prstGeom prst="rect">
            <a:avLst/>
          </a:prstGeom>
        </p:spPr>
      </p:pic>
      <p:pic>
        <p:nvPicPr>
          <p:cNvPr id="16" name="Рисунок 15" descr="IMG_36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836712"/>
            <a:ext cx="388843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4032448" cy="2520280"/>
          </a:xfrm>
          <a:prstGeom prst="rect">
            <a:avLst/>
          </a:prstGeom>
        </p:spPr>
      </p:pic>
      <p:pic>
        <p:nvPicPr>
          <p:cNvPr id="3" name="Рисунок 2" descr="P107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4073074" cy="2619371"/>
          </a:xfrm>
          <a:prstGeom prst="rect">
            <a:avLst/>
          </a:prstGeom>
        </p:spPr>
      </p:pic>
      <p:pic>
        <p:nvPicPr>
          <p:cNvPr id="4" name="Рисунок 3" descr="P10705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48680"/>
            <a:ext cx="3964774" cy="2643182"/>
          </a:xfrm>
          <a:prstGeom prst="rect">
            <a:avLst/>
          </a:prstGeom>
        </p:spPr>
      </p:pic>
      <p:pic>
        <p:nvPicPr>
          <p:cNvPr id="5" name="Рисунок 4" descr="P10705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48680"/>
            <a:ext cx="4032448" cy="2619372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23728" y="6053138"/>
            <a:ext cx="5184576" cy="8048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ВОЛШЕБНАЯ  ПАЛИТРА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2483768" y="6093296"/>
            <a:ext cx="3643313" cy="5000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ВОЛШЕБНАЯ ПАЛИТРА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Сашуля\Desktop\презентация\IMG-20171214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816424" cy="2304256"/>
          </a:xfrm>
          <a:prstGeom prst="rect">
            <a:avLst/>
          </a:prstGeom>
          <a:noFill/>
        </p:spPr>
      </p:pic>
      <p:pic>
        <p:nvPicPr>
          <p:cNvPr id="5123" name="Picture 3" descr="C:\Users\Сашуля\Desktop\презентация\IMG-20171214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852936"/>
            <a:ext cx="3960440" cy="2304256"/>
          </a:xfrm>
          <a:prstGeom prst="rect">
            <a:avLst/>
          </a:prstGeom>
          <a:noFill/>
        </p:spPr>
      </p:pic>
      <p:pic>
        <p:nvPicPr>
          <p:cNvPr id="5124" name="Picture 4" descr="C:\Users\Сашуля\Desktop\презентация\IMG-20171214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852936"/>
            <a:ext cx="3744416" cy="2285458"/>
          </a:xfrm>
          <a:prstGeom prst="rect">
            <a:avLst/>
          </a:prstGeom>
          <a:noFill/>
        </p:spPr>
      </p:pic>
      <p:pic>
        <p:nvPicPr>
          <p:cNvPr id="5125" name="Picture 5" descr="C:\Users\Сашуля\Desktop\презентация\IMG-20171214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48680"/>
            <a:ext cx="371763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0"/>
          <p:cNvSpPr>
            <a:spLocks noGrp="1"/>
          </p:cNvSpPr>
          <p:nvPr>
            <p:ph type="subTitle" idx="4294967295"/>
          </p:nvPr>
        </p:nvSpPr>
        <p:spPr>
          <a:xfrm>
            <a:off x="3000364" y="6215082"/>
            <a:ext cx="4143404" cy="64291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ШКОЛА РАЗВИТИЯ РЕЧИ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Сашуля\Desktop\презентация\IMG-20171214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32448" cy="2834686"/>
          </a:xfrm>
          <a:prstGeom prst="rect">
            <a:avLst/>
          </a:prstGeom>
          <a:noFill/>
        </p:spPr>
      </p:pic>
      <p:pic>
        <p:nvPicPr>
          <p:cNvPr id="6147" name="Picture 3" descr="C:\Users\Сашуля\Desktop\презентация\IMG-20171214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191030" cy="2714644"/>
          </a:xfrm>
          <a:prstGeom prst="rect">
            <a:avLst/>
          </a:prstGeom>
          <a:noFill/>
        </p:spPr>
      </p:pic>
      <p:pic>
        <p:nvPicPr>
          <p:cNvPr id="6148" name="Picture 4" descr="C:\Users\Сашуля\Desktop\презентация\IMG-20171214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140968"/>
            <a:ext cx="4716016" cy="2952328"/>
          </a:xfrm>
          <a:prstGeom prst="rect">
            <a:avLst/>
          </a:prstGeom>
          <a:noFill/>
        </p:spPr>
      </p:pic>
      <p:pic>
        <p:nvPicPr>
          <p:cNvPr id="6150" name="Picture 6" descr="C:\Users\Сашуля\Desktop\презентация\IMG-20171214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76672"/>
            <a:ext cx="432048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Направления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внеурочной  деятельности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уля\Desktop\77\IMG-20171226-WA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928925" cy="2857495"/>
          </a:xfrm>
          <a:prstGeom prst="rect">
            <a:avLst/>
          </a:prstGeom>
          <a:noFill/>
        </p:spPr>
      </p:pic>
      <p:pic>
        <p:nvPicPr>
          <p:cNvPr id="2051" name="Picture 3" descr="C:\Users\Сашуля\Desktop\77\IMG-20171226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2656"/>
            <a:ext cx="3214710" cy="2786058"/>
          </a:xfrm>
          <a:prstGeom prst="rect">
            <a:avLst/>
          </a:prstGeom>
          <a:noFill/>
        </p:spPr>
      </p:pic>
      <p:pic>
        <p:nvPicPr>
          <p:cNvPr id="2052" name="Picture 4" descr="C:\Users\Сашуля\Desktop\77\IMG-20171226-WA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140968"/>
            <a:ext cx="3214709" cy="2500330"/>
          </a:xfrm>
          <a:prstGeom prst="rect">
            <a:avLst/>
          </a:prstGeom>
          <a:noFill/>
        </p:spPr>
      </p:pic>
      <p:pic>
        <p:nvPicPr>
          <p:cNvPr id="2053" name="Picture 5" descr="C:\Users\Сашуля\Desktop\77\IMG-20171226-WA0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2376264" cy="511256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2123728" y="6072188"/>
            <a:ext cx="5040560" cy="7858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ШКОЛА ЮНОГО ПСИХОЛОГА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4" name="Picture 6" descr="C:\Users\Сашуля\Desktop\77\IMG-20171226-WA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12976"/>
            <a:ext cx="280831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0"/>
            <a:ext cx="7200800" cy="62068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Общеинтеллектуальное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half" idx="4294967295"/>
          </p:nvPr>
        </p:nvSpPr>
        <p:spPr>
          <a:xfrm>
            <a:off x="3419872" y="6053138"/>
            <a:ext cx="3456384" cy="8048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ШАХМАТЫ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Сашуля\Desktop\презентация\WhatsApp Images\IMG-20171217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2857520" cy="5080036"/>
          </a:xfrm>
          <a:prstGeom prst="rect">
            <a:avLst/>
          </a:prstGeom>
          <a:noFill/>
        </p:spPr>
      </p:pic>
      <p:pic>
        <p:nvPicPr>
          <p:cNvPr id="2051" name="Picture 3" descr="C:\Users\Сашуля\Desktop\презентация\WhatsApp Images\IMG-20171217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928670"/>
            <a:ext cx="4357718" cy="2451217"/>
          </a:xfrm>
          <a:prstGeom prst="rect">
            <a:avLst/>
          </a:prstGeom>
          <a:noFill/>
        </p:spPr>
      </p:pic>
      <p:pic>
        <p:nvPicPr>
          <p:cNvPr id="2052" name="Picture 4" descr="C:\Users\Сашуля\Desktop\презентация\WhatsApp Images\IMG-20171217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643314"/>
            <a:ext cx="4341786" cy="2442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уля\Desktop\77\IMG-20171224-WA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248472" cy="2736304"/>
          </a:xfrm>
          <a:prstGeom prst="rect">
            <a:avLst/>
          </a:prstGeom>
          <a:noFill/>
        </p:spPr>
      </p:pic>
      <p:pic>
        <p:nvPicPr>
          <p:cNvPr id="2051" name="Picture 3" descr="C:\Users\Сашуля\Desktop\77\IMG-20171224-WA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4104456" cy="2646056"/>
          </a:xfrm>
          <a:prstGeom prst="rect">
            <a:avLst/>
          </a:prstGeom>
          <a:noFill/>
        </p:spPr>
      </p:pic>
      <p:pic>
        <p:nvPicPr>
          <p:cNvPr id="2052" name="Picture 4" descr="C:\Users\Сашуля\Desktop\77\IMG-20171224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032448" cy="2664296"/>
          </a:xfrm>
          <a:prstGeom prst="rect">
            <a:avLst/>
          </a:prstGeom>
          <a:noFill/>
        </p:spPr>
      </p:pic>
      <p:pic>
        <p:nvPicPr>
          <p:cNvPr id="2053" name="Picture 5" descr="C:\Users\Сашуля\Desktop\77\IMG-20171224-WA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4664"/>
            <a:ext cx="4032448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8992" y="6143644"/>
            <a:ext cx="147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ЭКОЛОГИЯ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072206"/>
            <a:ext cx="6660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«ЭЙФЕЛЕВА </a:t>
            </a:r>
            <a:r>
              <a:rPr lang="ru-RU" smtClean="0">
                <a:solidFill>
                  <a:srgbClr val="FFFF00"/>
                </a:solidFill>
              </a:rPr>
              <a:t>БАШНЯ », «ЗАНИМАТЕЛЬНЫЙ АНГЛИЙСКИЙ»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Сашуля\Desktop\WhatsApp Images\IMG-20171224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706810" cy="2085081"/>
          </a:xfrm>
          <a:prstGeom prst="rect">
            <a:avLst/>
          </a:prstGeom>
          <a:noFill/>
        </p:spPr>
      </p:pic>
      <p:pic>
        <p:nvPicPr>
          <p:cNvPr id="1027" name="Picture 3" descr="C:\Users\Сашуля\Desktop\WhatsApp Images\IMG-20171224-WA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714776" cy="2071702"/>
          </a:xfrm>
          <a:prstGeom prst="rect">
            <a:avLst/>
          </a:prstGeom>
          <a:noFill/>
        </p:spPr>
      </p:pic>
      <p:pic>
        <p:nvPicPr>
          <p:cNvPr id="1028" name="Picture 4" descr="C:\Users\Сашуля\Desktop\WhatsApp Images\IMG-20171220-WA0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71480"/>
            <a:ext cx="3643338" cy="2044136"/>
          </a:xfrm>
          <a:prstGeom prst="rect">
            <a:avLst/>
          </a:prstGeom>
          <a:noFill/>
        </p:spPr>
      </p:pic>
      <p:pic>
        <p:nvPicPr>
          <p:cNvPr id="1029" name="Picture 5" descr="C:\Users\Сашуля\Desktop\WhatsApp Images\IMG-20171224-WA00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643182"/>
            <a:ext cx="368302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s/meditsina/Stomatologija/0040-040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20.radikal.ru/i713/1301/27/2fb53979df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6400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8681" name="Group 73"/>
          <p:cNvGraphicFramePr>
            <a:graphicFrameLocks noGrp="1"/>
          </p:cNvGraphicFramePr>
          <p:nvPr>
            <p:ph type="tbl" idx="1"/>
          </p:nvPr>
        </p:nvGraphicFramePr>
        <p:xfrm>
          <a:off x="1285852" y="500042"/>
          <a:ext cx="6400800" cy="6041188"/>
        </p:xfrm>
        <a:graphic>
          <a:graphicData uri="http://schemas.openxmlformats.org/drawingml/2006/table">
            <a:tbl>
              <a:tblPr/>
              <a:tblGrid>
                <a:gridCol w="3276600"/>
                <a:gridCol w="3124200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Виды деятельности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Формы организации обучающихся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Игровая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Ролевая игра, деловая игра, социально-моделирующая игра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Художественно-эстетическое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Кружки художественного творчества, художественные выставки, фестивали искусств, спектакли в классе, школе; социальные проекты на основе художественной деятельности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Спортивно-оздоровительная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Занятия спортивных секций; школьные спортивные турниры; спортивные и оздоровительные акции-проекты; спартакиады, Дни здоровья. Беседы и мероприятия о здоровом образе жизни, здоровом питании, профилактике вредных привычек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85" name="Group 21"/>
          <p:cNvGraphicFramePr>
            <a:graphicFrameLocks noGrp="1"/>
          </p:cNvGraphicFramePr>
          <p:nvPr>
            <p:ph idx="4294967295"/>
          </p:nvPr>
        </p:nvGraphicFramePr>
        <p:xfrm>
          <a:off x="1428728" y="214290"/>
          <a:ext cx="6000792" cy="6095960"/>
        </p:xfrm>
        <a:graphic>
          <a:graphicData uri="http://schemas.openxmlformats.org/drawingml/2006/table">
            <a:tbl>
              <a:tblPr/>
              <a:tblGrid>
                <a:gridCol w="2886965"/>
                <a:gridCol w="3113827"/>
              </a:tblGrid>
              <a:tr h="554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Виды деятельности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Формы организации обучающихся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4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Досугово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развлекательная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Культпоходы в театры, музеи, концертные залы, выставки; концерты, инсценировки, праздники на уровне класса и школы; школьные благотворительные концерты, выставки, конкурсы, викторины, фестивали.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3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Трудовая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конструирование, кружки технического творчества, кружки домашних ремесел, трудовой десант, сюжетно-ролевые игры; субботники, детская производственная бригада, уход за школьными растениями.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Научно-познавательное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Викторины, олимпиады, конференции обучающихся, конкурсы, интеллектуальные марафоны, познавательные игры,  беседы, библиотечные уроки,  общественный смотр знаний, детские исследовательские проект, внешкольные акции познавательной направленности.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46" name="Group 42"/>
          <p:cNvGraphicFramePr>
            <a:graphicFrameLocks noGrp="1"/>
          </p:cNvGraphicFramePr>
          <p:nvPr>
            <p:ph idx="4294967295"/>
          </p:nvPr>
        </p:nvGraphicFramePr>
        <p:xfrm>
          <a:off x="1428728" y="142851"/>
          <a:ext cx="6429420" cy="6638571"/>
        </p:xfrm>
        <a:graphic>
          <a:graphicData uri="http://schemas.openxmlformats.org/drawingml/2006/table">
            <a:tbl>
              <a:tblPr/>
              <a:tblGrid>
                <a:gridCol w="3336285"/>
                <a:gridCol w="3093135"/>
              </a:tblGrid>
              <a:tr h="97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Виды деятельности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Формы организации обучающихся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Calibri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1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Туристско-краеведческая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Туристические походы, экскурсия-соревнование, эколого-краеведческие тропы, экологические десанты, акции.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2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Гражданско-патриотическое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работа патриотического кружка.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     встречи с ветеранами ВОВ и труда, «Уроки мужества»;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     выставки рисунков;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     встречи с участниками «горячих точек»;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     тематические классные часы;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     оказание помощи ветеранам ВОВ и труда;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•     конкурсы рисунков;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ФИЗКУЛЬТУРНО-ОЗДОРОВИТЕЛЬНОЕ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2843808" y="5572140"/>
            <a:ext cx="3290082" cy="1285860"/>
          </a:xfrm>
        </p:spPr>
        <p:txBody>
          <a:bodyPr/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ЗДОРОВЕЙКА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Сашуля\Desktop\презентация\IMG-20171218-WA00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833813" cy="2157412"/>
          </a:xfrm>
          <a:prstGeom prst="rect">
            <a:avLst/>
          </a:prstGeom>
          <a:noFill/>
        </p:spPr>
      </p:pic>
      <p:pic>
        <p:nvPicPr>
          <p:cNvPr id="1027" name="Picture 3" descr="C:\Users\Сашуля\Desktop\презентация\IMG-20171218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61048"/>
            <a:ext cx="3810025" cy="2143140"/>
          </a:xfrm>
          <a:prstGeom prst="rect">
            <a:avLst/>
          </a:prstGeom>
          <a:noFill/>
        </p:spPr>
      </p:pic>
      <p:pic>
        <p:nvPicPr>
          <p:cNvPr id="1028" name="Picture 4" descr="C:\Users\Сашуля\Desktop\презентация\IMG-20171218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3888432" cy="2143140"/>
          </a:xfrm>
          <a:prstGeom prst="rect">
            <a:avLst/>
          </a:prstGeom>
          <a:noFill/>
        </p:spPr>
      </p:pic>
      <p:pic>
        <p:nvPicPr>
          <p:cNvPr id="1029" name="Picture 5" descr="C:\Users\Сашуля\Desktop\презентация\IMG-20171218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388843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Сашуля\Desktop\77\IMG-20171224-WA0022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4572000" y="3000372"/>
            <a:ext cx="3857652" cy="2714644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3059832" y="6053138"/>
            <a:ext cx="3074640" cy="8048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ЗДОРОВЕЙКА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Сашуля\Desktop\77\IMG-20171224-WA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71810"/>
            <a:ext cx="3809970" cy="2661446"/>
          </a:xfrm>
          <a:prstGeom prst="rect">
            <a:avLst/>
          </a:prstGeom>
          <a:noFill/>
        </p:spPr>
      </p:pic>
      <p:pic>
        <p:nvPicPr>
          <p:cNvPr id="3075" name="Picture 3" descr="C:\Users\Сашуля\Desktop\77\IMG-20171224-WA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3857652" cy="2643206"/>
          </a:xfrm>
          <a:prstGeom prst="rect">
            <a:avLst/>
          </a:prstGeom>
          <a:noFill/>
        </p:spPr>
      </p:pic>
      <p:pic>
        <p:nvPicPr>
          <p:cNvPr id="3076" name="Picture 4" descr="C:\Users\Сашуля\Desktop\77\IMG-20171224-WA0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4664"/>
            <a:ext cx="38164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501008"/>
            <a:ext cx="4032447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620688"/>
            <a:ext cx="3970135" cy="280831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2051720" y="6053138"/>
            <a:ext cx="5090864" cy="80486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ВЕСЕЛАЯ ЛОГОРИТМИКА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Сашуля\Desktop\презентация\IMG-20171221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4104456" cy="2880320"/>
          </a:xfrm>
          <a:prstGeom prst="rect">
            <a:avLst/>
          </a:prstGeom>
          <a:noFill/>
        </p:spPr>
      </p:pic>
      <p:pic>
        <p:nvPicPr>
          <p:cNvPr id="2054" name="Picture 6" descr="C:\Users\Сашуля\Desktop\презентация\IMG-20171221-WA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03244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51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7472363" cy="94138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           Социальное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1835696" y="6000750"/>
            <a:ext cx="5111750" cy="8572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КУКЛЫ СВОИМИ РУКАМИ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-20171220-WA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500174"/>
            <a:ext cx="2357454" cy="4286280"/>
          </a:xfrm>
          <a:prstGeom prst="rect">
            <a:avLst/>
          </a:prstGeom>
        </p:spPr>
      </p:pic>
      <p:pic>
        <p:nvPicPr>
          <p:cNvPr id="6" name="Рисунок 5" descr="IMG-20171220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00174"/>
            <a:ext cx="2357454" cy="4286280"/>
          </a:xfrm>
          <a:prstGeom prst="rect">
            <a:avLst/>
          </a:prstGeom>
        </p:spPr>
      </p:pic>
      <p:pic>
        <p:nvPicPr>
          <p:cNvPr id="7" name="Рисунок 6" descr="IMG-20171220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472140"/>
            <a:ext cx="2428892" cy="43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270</Words>
  <Application>Microsoft Office PowerPoint</Application>
  <PresentationFormat>Экран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Слайд 1</vt:lpstr>
      <vt:lpstr>Направления  внеурочной  деятельности</vt:lpstr>
      <vt:lpstr>  </vt:lpstr>
      <vt:lpstr>Слайд 4</vt:lpstr>
      <vt:lpstr>Слайд 5</vt:lpstr>
      <vt:lpstr>ФИЗКУЛЬТУРНО-ОЗДОРОВИТЕЛЬНОЕ</vt:lpstr>
      <vt:lpstr>Слайд 7</vt:lpstr>
      <vt:lpstr>Слайд 8</vt:lpstr>
      <vt:lpstr>           Социальное </vt:lpstr>
      <vt:lpstr>Слайд 10</vt:lpstr>
      <vt:lpstr>Слайд 11</vt:lpstr>
      <vt:lpstr>Слайд 12</vt:lpstr>
      <vt:lpstr>Духовно-нравственное</vt:lpstr>
      <vt:lpstr>Слайд 14</vt:lpstr>
      <vt:lpstr>Слайд 15</vt:lpstr>
      <vt:lpstr>Общекультурное</vt:lpstr>
      <vt:lpstr>Слайд 17</vt:lpstr>
      <vt:lpstr>Слайд 18</vt:lpstr>
      <vt:lpstr>Слайд 19</vt:lpstr>
      <vt:lpstr>Слайд 20</vt:lpstr>
      <vt:lpstr>Общеинтеллектуальное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Сашуля</dc:creator>
  <cp:lastModifiedBy>Сашуля</cp:lastModifiedBy>
  <cp:revision>44</cp:revision>
  <dcterms:created xsi:type="dcterms:W3CDTF">2017-12-26T16:46:00Z</dcterms:created>
  <dcterms:modified xsi:type="dcterms:W3CDTF">2017-12-28T03:37:06Z</dcterms:modified>
</cp:coreProperties>
</file>