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7" r:id="rId8"/>
    <p:sldId id="268" r:id="rId9"/>
    <p:sldId id="261" r:id="rId10"/>
    <p:sldId id="262" r:id="rId11"/>
    <p:sldId id="265" r:id="rId12"/>
    <p:sldId id="264" r:id="rId13"/>
    <p:sldId id="266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D261069-A425-42F6-9E3A-0563D3922965}" type="datetimeFigureOut">
              <a:rPr lang="ru-RU" smtClean="0"/>
              <a:pPr/>
              <a:t>30.11.2020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0BBC2D1-3616-46F8-89C8-0911CCEC0A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3000372"/>
            <a:ext cx="7858148" cy="29003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+mn-lt"/>
              </a:rPr>
              <a:t>«и</a:t>
            </a:r>
            <a:r>
              <a:rPr lang="ru-RU" sz="3600" dirty="0" smtClean="0">
                <a:latin typeface="+mn-lt"/>
              </a:rPr>
              <a:t>спользование проектной деятельности на логопедических занятиях в условиях дистанционного обучения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Учитель-логопед МБОУ г. Иркутска СОШ №15 Самарина А. 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Викторина  (3-4 класс)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256" y="1600200"/>
            <a:ext cx="8167023" cy="497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Презентация продукта: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256"/>
            <a:ext cx="3448048" cy="226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Содержимое 13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348" y="1785926"/>
            <a:ext cx="3886200" cy="2184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14"/>
          <p:cNvPicPr>
            <a:picLocks noGrp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845050" y="2782627"/>
            <a:ext cx="3886200" cy="3289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Презентация продукта :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3886200" cy="2184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5050" y="2782627"/>
            <a:ext cx="3886200" cy="2932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5" y="4143380"/>
            <a:ext cx="407196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Презентация продукта :</a:t>
            </a: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91257" y="1600200"/>
            <a:ext cx="799643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Спасибо за внимание!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Иван\Desktop\302612d9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643050"/>
            <a:ext cx="3828455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Система дистанционного обучения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Курс </a:t>
            </a:r>
          </a:p>
          <a:p>
            <a:pPr>
              <a:buNone/>
            </a:pPr>
            <a:r>
              <a:rPr lang="ru-RU" dirty="0" smtClean="0"/>
              <a:t>« Логопедические занятия»</a:t>
            </a:r>
          </a:p>
          <a:p>
            <a:pPr>
              <a:buNone/>
            </a:pPr>
            <a:r>
              <a:rPr lang="ru-RU" dirty="0" smtClean="0"/>
              <a:t>С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Курс </a:t>
            </a:r>
          </a:p>
          <a:p>
            <a:pPr algn="r">
              <a:buNone/>
            </a:pPr>
            <a:r>
              <a:rPr lang="ru-RU" dirty="0" smtClean="0"/>
              <a:t>« Логопедические                 занятия»</a:t>
            </a:r>
          </a:p>
          <a:p>
            <a:endParaRPr lang="ru-RU" dirty="0"/>
          </a:p>
        </p:txBody>
      </p:sp>
      <p:pic>
        <p:nvPicPr>
          <p:cNvPr id="1026" name="Picture 2" descr="C:\Users\Иван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3982949" cy="4370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«Проектная неделя»( 9-15 ноября)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Проект по творчеству А.С. Пушкина«Мои любимые сказки»</a:t>
            </a:r>
          </a:p>
          <a:p>
            <a:r>
              <a:rPr lang="ru-RU" dirty="0" smtClean="0"/>
              <a:t>Проект « Синичкин день»</a:t>
            </a:r>
          </a:p>
          <a:p>
            <a:r>
              <a:rPr lang="ru-RU" dirty="0" smtClean="0"/>
              <a:t>Проект «Математические сказки»</a:t>
            </a:r>
          </a:p>
          <a:p>
            <a:r>
              <a:rPr lang="ru-RU" dirty="0" smtClean="0"/>
              <a:t>Проект «Азбука Прибайкалья»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Проект « Логопедическая мозаика»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План действий: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b="1" u="sng" dirty="0" smtClean="0"/>
          </a:p>
          <a:p>
            <a:pPr>
              <a:buNone/>
            </a:pPr>
            <a:r>
              <a:rPr lang="ru-RU" u="sng" dirty="0" smtClean="0"/>
              <a:t> </a:t>
            </a:r>
            <a:endParaRPr lang="ru-RU" sz="5600" b="1" dirty="0" smtClean="0"/>
          </a:p>
          <a:p>
            <a:pPr lvl="0"/>
            <a:r>
              <a:rPr lang="ru-RU" sz="5600" b="1" u="sng" dirty="0" smtClean="0"/>
              <a:t>План действий:</a:t>
            </a:r>
            <a:endParaRPr lang="en-US" sz="5600" b="1" u="sng" dirty="0" smtClean="0"/>
          </a:p>
          <a:p>
            <a:pPr lvl="0"/>
            <a:r>
              <a:rPr lang="ru-RU" sz="5600" dirty="0" smtClean="0"/>
              <a:t>Задания </a:t>
            </a:r>
            <a:r>
              <a:rPr lang="ru-RU" sz="5600" dirty="0" smtClean="0"/>
              <a:t>нужно распечатать ( 2 листа)</a:t>
            </a:r>
          </a:p>
          <a:p>
            <a:pPr lvl="0"/>
            <a:r>
              <a:rPr lang="ru-RU" sz="5600" dirty="0" smtClean="0"/>
              <a:t>Подписать Ф.И., класс</a:t>
            </a:r>
          </a:p>
          <a:p>
            <a:pPr lvl="0"/>
            <a:r>
              <a:rPr lang="ru-RU" sz="5600" dirty="0" smtClean="0"/>
              <a:t>Прочитай задание.</a:t>
            </a:r>
          </a:p>
          <a:p>
            <a:pPr lvl="0"/>
            <a:r>
              <a:rPr lang="ru-RU" sz="5600" dirty="0" smtClean="0"/>
              <a:t>Выбери правильный ответ</a:t>
            </a:r>
          </a:p>
          <a:p>
            <a:pPr lvl="0"/>
            <a:r>
              <a:rPr lang="ru-RU" sz="5600" dirty="0" smtClean="0"/>
              <a:t>Запиши ответ в своей работе.</a:t>
            </a:r>
          </a:p>
          <a:p>
            <a:endParaRPr lang="ru-RU" sz="5600" dirty="0" smtClean="0"/>
          </a:p>
          <a:p>
            <a:pPr lvl="0"/>
            <a:r>
              <a:rPr lang="ru-RU" sz="5600" i="1" u="sng" dirty="0" smtClean="0"/>
              <a:t>Придумай свою « Логопедическую мозаику» ( для одноклассников, друзей)</a:t>
            </a:r>
          </a:p>
          <a:p>
            <a:pPr>
              <a:buNone/>
            </a:pPr>
            <a:endParaRPr lang="ru-RU" sz="5600" dirty="0" smtClean="0"/>
          </a:p>
          <a:p>
            <a:pPr lvl="0"/>
            <a:r>
              <a:rPr lang="ru-RU" sz="5600" dirty="0" smtClean="0"/>
              <a:t>Выбери два – три задания, которые тебе больше понравились.</a:t>
            </a:r>
          </a:p>
          <a:p>
            <a:pPr lvl="0"/>
            <a:r>
              <a:rPr lang="ru-RU" sz="5600" dirty="0" smtClean="0"/>
              <a:t>Придумай свои (подобные).</a:t>
            </a:r>
          </a:p>
          <a:p>
            <a:pPr lvl="0"/>
            <a:r>
              <a:rPr lang="ru-RU" sz="5600" dirty="0" smtClean="0"/>
              <a:t>Оформи задания на листе</a:t>
            </a:r>
            <a:r>
              <a:rPr lang="ru-RU" sz="5600" u="sng" dirty="0" smtClean="0"/>
              <a:t>.</a:t>
            </a:r>
            <a:endParaRPr lang="ru-RU" sz="5600" dirty="0" smtClean="0"/>
          </a:p>
          <a:p>
            <a:pPr>
              <a:buNone/>
            </a:pPr>
            <a:r>
              <a:rPr lang="ru-RU" sz="5600" dirty="0" smtClean="0"/>
              <a:t> </a:t>
            </a:r>
          </a:p>
          <a:p>
            <a:r>
              <a:rPr lang="ru-RU" sz="5600" b="1" u="sng" dirty="0" smtClean="0"/>
              <a:t>Презентация продукта:</a:t>
            </a:r>
            <a:endParaRPr lang="ru-RU" sz="5600" dirty="0" smtClean="0"/>
          </a:p>
          <a:p>
            <a:r>
              <a:rPr lang="ru-RU" sz="5600" dirty="0" smtClean="0"/>
              <a:t>Выполненные задания отправляем  на платформу, приносим  в школу.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« Логопедическая мозаика»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91257" y="1600200"/>
            <a:ext cx="799643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« Логопедическая мозаика»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257" y="1600200"/>
            <a:ext cx="799643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« Логопедическая мозаика»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257" y="1600200"/>
            <a:ext cx="799643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« Логопедическая мозаика»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257" y="1600200"/>
            <a:ext cx="799643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Викторина  (2класс)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257" y="1600200"/>
            <a:ext cx="7996436" cy="475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Модульная">
      <a:dk1>
        <a:sysClr val="windowText" lastClr="000000"/>
      </a:dk1>
      <a:lt1>
        <a:sysClr val="window" lastClr="FFFE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224</TotalTime>
  <Words>180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Обычная</vt:lpstr>
      <vt:lpstr>«использование проектной деятельности на логопедических занятиях в условиях дистанционного обучения»</vt:lpstr>
      <vt:lpstr>Система дистанционного обучения</vt:lpstr>
      <vt:lpstr>«Проектная неделя»( 9-15 ноября)</vt:lpstr>
      <vt:lpstr>План действий:</vt:lpstr>
      <vt:lpstr>Проект « Логопедическая мозаика» </vt:lpstr>
      <vt:lpstr>Проект « Логопедическая мозаика»</vt:lpstr>
      <vt:lpstr>Проект « Логопедическая мозаика»</vt:lpstr>
      <vt:lpstr>Проект « Логопедическая мозаика»</vt:lpstr>
      <vt:lpstr>Викторина  (2класс)</vt:lpstr>
      <vt:lpstr>Викторина  (3-4 класс)</vt:lpstr>
      <vt:lpstr>Презентация продукта:</vt:lpstr>
      <vt:lpstr>Презентация продукта :</vt:lpstr>
      <vt:lpstr>Презентация продукта 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Наш день учителя речи в онлайн»</dc:title>
  <dc:creator>Иван</dc:creator>
  <cp:lastModifiedBy>АСИЯ</cp:lastModifiedBy>
  <cp:revision>25</cp:revision>
  <dcterms:created xsi:type="dcterms:W3CDTF">2020-11-27T10:30:07Z</dcterms:created>
  <dcterms:modified xsi:type="dcterms:W3CDTF">2020-11-30T04:37:26Z</dcterms:modified>
</cp:coreProperties>
</file>