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E5DDA-5172-4493-80E6-AF5E6F90DAE7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65D3A-5162-48A9-9D8E-FA311DC34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5D3A-5162-48A9-9D8E-FA311DC342C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Буквы О- Ё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684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Буква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звук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852936"/>
            <a:ext cx="55054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АСИЯ\Рабочий стол\Занятия презентации 2021\Дифференциация гласных\О-Ё\картинки о-ё\о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</p:spPr>
      </p:pic>
      <p:pic>
        <p:nvPicPr>
          <p:cNvPr id="2052" name="Picture 4" descr="C:\Documents and Settings\АСИЯ\Рабочий стол\Занятия презентации 2021\Дифференциация гласных\О-Ё\картинки о-ё\img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что похожа буква?</a:t>
            </a:r>
            <a:endParaRPr lang="ru-RU" dirty="0"/>
          </a:p>
        </p:txBody>
      </p:sp>
      <p:pic>
        <p:nvPicPr>
          <p:cNvPr id="7" name="Picture 2" descr="D:\Копилка на дифференциацию гласных\Картинки буквы\img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896" y="2132856"/>
            <a:ext cx="4610156" cy="3456384"/>
          </a:xfrm>
          <a:prstGeom prst="rect">
            <a:avLst/>
          </a:prstGeom>
          <a:noFill/>
        </p:spPr>
      </p:pic>
      <p:pic>
        <p:nvPicPr>
          <p:cNvPr id="1026" name="Picture 2" descr="C:\Documents and Settings\АСИЯ\Рабочий стол\Занятия презентации 2021\Дифференциация гласных\О-Ё\img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04864"/>
            <a:ext cx="4170065" cy="3127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 слоги в две строчки: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О :</a:t>
            </a:r>
          </a:p>
          <a:p>
            <a:pPr>
              <a:buNone/>
            </a:pPr>
            <a:endParaRPr lang="ru-RU" sz="7200" b="1" dirty="0" smtClean="0"/>
          </a:p>
          <a:p>
            <a:r>
              <a:rPr lang="ru-RU" sz="7200" b="1" dirty="0" smtClean="0">
                <a:solidFill>
                  <a:srgbClr val="FF0000"/>
                </a:solidFill>
              </a:rPr>
              <a:t>Ё :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Пройди по дорожкам. Прочитай получившиеся слова. Запиши слова парами. Подчеркни буквы, которые отличаются в словах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65" y="1916832"/>
            <a:ext cx="90392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Вставь пропущенные буквы </a:t>
            </a:r>
            <a:r>
              <a:rPr lang="ru-RU" sz="2400" b="1" dirty="0" smtClean="0">
                <a:solidFill>
                  <a:srgbClr val="FF0000"/>
                </a:solidFill>
              </a:rPr>
              <a:t>О и Ё</a:t>
            </a:r>
            <a:r>
              <a:rPr lang="ru-RU" sz="2400" b="1" dirty="0" smtClean="0"/>
              <a:t>. Прочитай слова, записанные на зёрнышках. Распредели зернышки в  миски и запиши слова в три столбика.</a:t>
            </a:r>
            <a:endParaRPr lang="ru-RU" sz="24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073" y="1700808"/>
            <a:ext cx="916222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307</TotalTime>
  <Words>72</Words>
  <Application>Microsoft Office PowerPoint</Application>
  <PresentationFormat>Экран (4:3)</PresentationFormat>
  <Paragraphs>10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Слайд 1</vt:lpstr>
      <vt:lpstr>Слайд 2</vt:lpstr>
      <vt:lpstr>Слайд 3</vt:lpstr>
      <vt:lpstr>На что похожа буква?</vt:lpstr>
      <vt:lpstr>Запиши слоги в две строчки:</vt:lpstr>
      <vt:lpstr>Пройди по дорожкам. Прочитай получившиеся слова. Запиши слова парами. Подчеркни буквы, которые отличаются в словах.</vt:lpstr>
      <vt:lpstr>Вставь пропущенные буквы О и Ё. Прочитай слова, записанные на зёрнышках. Распредели зернышки в  миски и запиши слова в три столбика.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15</cp:revision>
  <dcterms:modified xsi:type="dcterms:W3CDTF">2022-11-23T04:19:07Z</dcterms:modified>
</cp:coreProperties>
</file>