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Звонкие и глухие согласные.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каждой паре слов найди и подчеркни проверочное слово.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оробка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коробочка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дрозды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дрозд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вальс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вальсы 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лягушонок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лягушка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дорожка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дороженька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пирог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пироги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арбузик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арбуз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данных слов при помощи суффикса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-к-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образуй новые слова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Подчеркни парные соглас</a:t>
            </a:r>
            <a:r>
              <a:rPr lang="ru-RU" sz="2400" dirty="0" smtClean="0"/>
              <a:t>ные в корне, которые требуют проверки.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указать – ука</a:t>
            </a:r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ка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замазать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разгадать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раскрасить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повязать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обновить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гряда – гря</a:t>
            </a:r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ка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берёза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шуба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репа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лопата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лапа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Прочитай! Запомни!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b="1" i="1" dirty="0" smtClean="0"/>
              <a:t>   </a:t>
            </a:r>
            <a:r>
              <a:rPr lang="ru-RU" sz="3200" b="1" i="1" dirty="0" smtClean="0"/>
              <a:t>Парные </a:t>
            </a:r>
            <a:r>
              <a:rPr lang="ru-RU" sz="3200" dirty="0" smtClean="0"/>
              <a:t>звонкие и глухие согласные на конце и в середине слов перед согласными надо проверять. Для этого следует подобрать однокоренное слово или изменить слово</a:t>
            </a:r>
            <a:r>
              <a:rPr lang="en-US" sz="3200" dirty="0" smtClean="0"/>
              <a:t> </a:t>
            </a:r>
            <a:r>
              <a:rPr lang="ru-RU" sz="3200" dirty="0" smtClean="0"/>
              <a:t>так, чтобы после этого согласного следовал гласный звук: </a:t>
            </a:r>
            <a:r>
              <a:rPr lang="ru-RU" sz="3200" i="1" dirty="0" smtClean="0"/>
              <a:t>гла</a:t>
            </a:r>
            <a:r>
              <a:rPr lang="ru-RU" sz="3200" i="1" u="sng" dirty="0" smtClean="0"/>
              <a:t>з</a:t>
            </a:r>
            <a:r>
              <a:rPr lang="ru-RU" sz="3200" i="1" dirty="0" smtClean="0"/>
              <a:t> – гла</a:t>
            </a:r>
            <a:r>
              <a:rPr lang="ru-RU" sz="3200" i="1" u="sng" dirty="0" smtClean="0"/>
              <a:t>з</a:t>
            </a:r>
            <a:r>
              <a:rPr lang="ru-RU" sz="3200" b="1" i="1" dirty="0" smtClean="0"/>
              <a:t>а</a:t>
            </a:r>
            <a:r>
              <a:rPr lang="ru-RU" sz="3200" i="1" dirty="0" smtClean="0"/>
              <a:t>, обу</a:t>
            </a:r>
            <a:r>
              <a:rPr lang="ru-RU" sz="3200" i="1" u="sng" dirty="0" smtClean="0"/>
              <a:t>в</a:t>
            </a:r>
            <a:r>
              <a:rPr lang="ru-RU" sz="3200" i="1" dirty="0" smtClean="0"/>
              <a:t>ь – обу</a:t>
            </a:r>
            <a:r>
              <a:rPr lang="ru-RU" sz="3200" i="1" u="sng" dirty="0" smtClean="0"/>
              <a:t>в</a:t>
            </a:r>
            <a:r>
              <a:rPr lang="ru-RU" sz="3200" b="1" i="1" dirty="0" smtClean="0"/>
              <a:t>и</a:t>
            </a:r>
            <a:r>
              <a:rPr lang="ru-RU" sz="3200" i="1" dirty="0" smtClean="0"/>
              <a:t>,</a:t>
            </a:r>
          </a:p>
          <a:p>
            <a:pPr>
              <a:buNone/>
            </a:pPr>
            <a:r>
              <a:rPr lang="ru-RU" sz="3200" i="1" dirty="0" smtClean="0"/>
              <a:t>    ло</a:t>
            </a:r>
            <a:r>
              <a:rPr lang="ru-RU" sz="3200" i="1" u="sng" dirty="0" smtClean="0"/>
              <a:t>д</a:t>
            </a:r>
            <a:r>
              <a:rPr lang="ru-RU" sz="3200" i="1" dirty="0" smtClean="0"/>
              <a:t>ка – ло</a:t>
            </a:r>
            <a:r>
              <a:rPr lang="ru-RU" sz="3200" i="1" u="sng" dirty="0" smtClean="0"/>
              <a:t>д</a:t>
            </a:r>
            <a:r>
              <a:rPr lang="ru-RU" sz="3200" b="1" i="1" dirty="0" smtClean="0"/>
              <a:t>о</a:t>
            </a:r>
            <a:r>
              <a:rPr lang="ru-RU" sz="3200" i="1" dirty="0" smtClean="0"/>
              <a:t>чка.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Найди </a:t>
            </a:r>
            <a:r>
              <a:rPr lang="ru-RU" sz="3600" smtClean="0"/>
              <a:t>и выпиши  </a:t>
            </a:r>
            <a:r>
              <a:rPr lang="ru-RU" sz="3600" dirty="0" smtClean="0"/>
              <a:t>парные звонкие и глухие согласные.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Д Ш З Б В Т Ж С П Г К Ф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Запиши эти пары согласных в таблицу.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23528" y="1844824"/>
          <a:ext cx="8153397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105406"/>
                <a:gridCol w="1164771"/>
                <a:gridCol w="1164771"/>
                <a:gridCol w="1164771"/>
                <a:gridCol w="1164771"/>
                <a:gridCol w="1164771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101261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01008"/>
            <a:ext cx="99011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Проверь!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39552" y="2348880"/>
          <a:ext cx="8153397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771"/>
                <a:gridCol w="1164771"/>
                <a:gridCol w="1164771"/>
                <a:gridCol w="1164771"/>
                <a:gridCol w="1164771"/>
                <a:gridCol w="1164771"/>
                <a:gridCol w="1164771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5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101261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45024"/>
            <a:ext cx="99011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Замени звонкие парные согласные на глухие, глухие – на звонкие и запиши предложение правильно.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Шил-пыл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гролиг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очень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згромный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фешлифый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друтолюпифый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Выпиши все глухие согласные из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поговорки-запоминалочки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Обведи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непарные глухие согласные.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55576" y="2060848"/>
            <a:ext cx="13811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95736" y="2060848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Фока, хочешь поесть щец?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Вспомни и запиши </a:t>
            </a:r>
            <a:r>
              <a:rPr lang="ru-RU" b="1" dirty="0" smtClean="0"/>
              <a:t>непарные звонкие согласные.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39552" y="2492896"/>
          <a:ext cx="8153400" cy="1728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1728192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08920"/>
            <a:ext cx="11239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Вспомни и запиши </a:t>
            </a:r>
            <a:r>
              <a:rPr lang="ru-RU" b="1" dirty="0" smtClean="0"/>
              <a:t>непарные звонкие согласные.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39552" y="2780928"/>
          <a:ext cx="81534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6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6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6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6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6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924944"/>
            <a:ext cx="11239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пекс">
      <a:dk1>
        <a:sysClr val="windowText" lastClr="000000"/>
      </a:dk1>
      <a:lt1>
        <a:sysClr val="window" lastClr="FFFE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95</TotalTime>
  <Words>235</Words>
  <Application>Microsoft Office PowerPoint</Application>
  <PresentationFormat>Экран (4:3)</PresentationFormat>
  <Paragraphs>71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Слайд 1</vt:lpstr>
      <vt:lpstr>Прочитай! Запомни!</vt:lpstr>
      <vt:lpstr>Найди и выпиши  парные звонкие и глухие согласные.</vt:lpstr>
      <vt:lpstr>Запиши эти пары согласных в таблицу.</vt:lpstr>
      <vt:lpstr>Проверь!</vt:lpstr>
      <vt:lpstr>Замени звонкие парные согласные на глухие, глухие – на звонкие и запиши предложение правильно.</vt:lpstr>
      <vt:lpstr>Выпиши все глухие согласные из поговорки-запоминалочки. Обведи непарные глухие согласные.</vt:lpstr>
      <vt:lpstr>Вспомни и запиши непарные звонкие согласные.</vt:lpstr>
      <vt:lpstr>Вспомни и запиши непарные звонкие согласные.</vt:lpstr>
      <vt:lpstr>В каждой паре слов найди и подчеркни проверочное слово.</vt:lpstr>
      <vt:lpstr>От данных слов при помощи суффикса -к- образуй новые слова. Подчеркни парные согласные в корне, которые требуют проверки.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АСИЯ</cp:lastModifiedBy>
  <cp:revision>11</cp:revision>
  <dcterms:modified xsi:type="dcterms:W3CDTF">2023-01-18T04:50:07Z</dcterms:modified>
</cp:coreProperties>
</file>