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/>
              <a:t>Разделительный мягкий знак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/>
              <a:t>Прочитай, подумай и ответь на вопрос.</a:t>
            </a:r>
            <a:endParaRPr lang="ru-RU" sz="36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Осень, осенью,</a:t>
            </a:r>
          </a:p>
          <a:p>
            <a:pPr algn="ctr">
              <a:buNone/>
            </a:pPr>
            <a:r>
              <a:rPr lang="ru-RU" dirty="0" smtClean="0"/>
              <a:t> деньки,</a:t>
            </a:r>
          </a:p>
          <a:p>
            <a:pPr algn="ctr">
              <a:buNone/>
            </a:pPr>
            <a:r>
              <a:rPr lang="ru-RU" dirty="0" smtClean="0"/>
              <a:t>    мальчик, окунь, окуньки, колья, стулья и скамья.</a:t>
            </a:r>
          </a:p>
          <a:p>
            <a:pPr algn="ctr">
              <a:buNone/>
            </a:pPr>
            <a:r>
              <a:rPr lang="ru-RU" dirty="0" smtClean="0"/>
              <a:t>Расскажи, зачем и как</a:t>
            </a:r>
          </a:p>
          <a:p>
            <a:pPr algn="ctr">
              <a:buNone/>
            </a:pPr>
            <a:r>
              <a:rPr lang="ru-RU" dirty="0" smtClean="0"/>
              <a:t>служит здесь нам мягкий знак?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45050" y="2170720"/>
            <a:ext cx="3886200" cy="3408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Вставь вместо точек разделительный мягкий знак и посмотри, как меняется смысл слова.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ru-RU" sz="4800" dirty="0" smtClean="0"/>
              <a:t>олени – </a:t>
            </a:r>
            <a:r>
              <a:rPr lang="ru-RU" sz="4800" dirty="0" err="1" smtClean="0"/>
              <a:t>олен</a:t>
            </a:r>
            <a:r>
              <a:rPr lang="ru-RU" sz="4800" dirty="0" smtClean="0"/>
              <a:t>…и </a:t>
            </a:r>
          </a:p>
          <a:p>
            <a:r>
              <a:rPr lang="ru-RU" sz="4800" dirty="0" smtClean="0"/>
              <a:t>солю – </a:t>
            </a:r>
            <a:r>
              <a:rPr lang="ru-RU" sz="4800" dirty="0" err="1" smtClean="0"/>
              <a:t>сол</a:t>
            </a:r>
            <a:r>
              <a:rPr lang="ru-RU" sz="4800" dirty="0" smtClean="0"/>
              <a:t>…</a:t>
            </a:r>
            <a:r>
              <a:rPr lang="ru-RU" sz="4800" dirty="0" err="1" smtClean="0"/>
              <a:t>ю</a:t>
            </a:r>
            <a:r>
              <a:rPr lang="ru-RU" sz="4800" dirty="0" smtClean="0"/>
              <a:t> </a:t>
            </a:r>
          </a:p>
          <a:p>
            <a:r>
              <a:rPr lang="ru-RU" sz="4800" dirty="0" smtClean="0"/>
              <a:t>полют – пол….ют</a:t>
            </a:r>
          </a:p>
          <a:p>
            <a:r>
              <a:rPr lang="ru-RU" sz="4800" dirty="0" smtClean="0"/>
              <a:t>лисе – лис…е </a:t>
            </a:r>
          </a:p>
          <a:p>
            <a:r>
              <a:rPr lang="ru-RU" sz="4800" dirty="0" smtClean="0"/>
              <a:t>Коля – кол…я </a:t>
            </a:r>
          </a:p>
          <a:p>
            <a:r>
              <a:rPr lang="ru-RU" sz="4800" dirty="0" smtClean="0"/>
              <a:t>полёт – пол…</a:t>
            </a:r>
            <a:r>
              <a:rPr lang="ru-RU" sz="4800" dirty="0" err="1" smtClean="0"/>
              <a:t>ёт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Закончи предложения, используя слова для справок.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У нас большая </a:t>
            </a:r>
            <a:r>
              <a:rPr lang="ru-RU" sz="3200" b="1" dirty="0" smtClean="0"/>
              <a:t>дружная</a:t>
            </a:r>
            <a:r>
              <a:rPr lang="en-US" sz="3200" b="1" dirty="0" smtClean="0"/>
              <a:t>   </a:t>
            </a:r>
            <a:r>
              <a:rPr lang="ru-RU" sz="3200" b="1" dirty="0" smtClean="0"/>
              <a:t>_____________.</a:t>
            </a:r>
            <a:endParaRPr lang="ru-RU" sz="3200" b="1" dirty="0" smtClean="0"/>
          </a:p>
          <a:p>
            <a:r>
              <a:rPr lang="ru-RU" sz="3200" b="1" dirty="0" smtClean="0"/>
              <a:t>В тепле быстро проросло арбузное _____.</a:t>
            </a:r>
          </a:p>
          <a:p>
            <a:r>
              <a:rPr lang="ru-RU" sz="3200" b="1" dirty="0" smtClean="0"/>
              <a:t>Осенью часто дожди ________________ .</a:t>
            </a:r>
          </a:p>
          <a:p>
            <a:r>
              <a:rPr lang="ru-RU" sz="3200" b="1" dirty="0" smtClean="0"/>
              <a:t>Голодный волк очень _________</a:t>
            </a:r>
            <a:r>
              <a:rPr lang="ru-RU" sz="3200" dirty="0" smtClean="0"/>
              <a:t>_______.</a:t>
            </a:r>
          </a:p>
          <a:p>
            <a:endParaRPr lang="ru-RU" dirty="0" smtClean="0"/>
          </a:p>
          <a:p>
            <a:r>
              <a:rPr lang="ru-RU" b="1" i="1" dirty="0" smtClean="0"/>
              <a:t>Слова для справок: семья, лют, семя, льют.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Распредели слова в два столбика. Раздели вертикальной чертой все слова для переноса.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/>
              <a:t>Школьница, тетрадь, здоровье, портфельчик, волчья, альбом, певунья, Ольга, Оленька, вьётся, птичьи, шалунья, беленький, гостья, обезьяна, пальто, чутьё, сильный, льдина, интервью.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27584" y="4221089"/>
          <a:ext cx="7560840" cy="216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35230"/>
                <a:gridCol w="3825610"/>
              </a:tblGrid>
              <a:tr h="936704">
                <a:tc>
                  <a:txBody>
                    <a:bodyPr/>
                    <a:lstStyle/>
                    <a:p>
                      <a:r>
                        <a:rPr kumimoji="0" lang="ru-RU" sz="3200" b="1" kern="120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Разделительный Ь</a:t>
                      </a:r>
                      <a:endParaRPr lang="ru-RU" sz="3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3200" b="1" kern="120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Ь </a:t>
                      </a:r>
                      <a:r>
                        <a:rPr kumimoji="0" lang="ru-RU" sz="2400" b="1" kern="120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– </a:t>
                      </a:r>
                      <a:r>
                        <a:rPr kumimoji="0" lang="ru-RU" sz="3200" b="1" kern="120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показатель мягкости</a:t>
                      </a:r>
                      <a:endParaRPr lang="ru-RU" sz="3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3583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3583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583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Апекс">
      <a:dk1>
        <a:sysClr val="windowText" lastClr="000000"/>
      </a:dk1>
      <a:lt1>
        <a:sysClr val="window" lastClr="FFFE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62</TotalTime>
  <Words>177</Words>
  <Application>Microsoft Office PowerPoint</Application>
  <PresentationFormat>Экран (4:3)</PresentationFormat>
  <Paragraphs>25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Обычная</vt:lpstr>
      <vt:lpstr>Слайд 1</vt:lpstr>
      <vt:lpstr>Прочитай, подумай и ответь на вопрос.</vt:lpstr>
      <vt:lpstr>Вставь вместо точек разделительный мягкий знак и посмотри, как меняется смысл слова.</vt:lpstr>
      <vt:lpstr>Закончи предложения, используя слова для справок.</vt:lpstr>
      <vt:lpstr>Распредели слова в два столбика. Раздели вертикальной чертой все слова для переноса.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АСИЯ</cp:lastModifiedBy>
  <cp:revision>8</cp:revision>
  <dcterms:modified xsi:type="dcterms:W3CDTF">2022-02-25T01:29:58Z</dcterms:modified>
</cp:coreProperties>
</file>