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Д-Т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 буквы.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8153400" cy="131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 слоги и звукосочетания в две строчки 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Да, до, та,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ды,ту,уту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ада,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ото,уду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153400" cy="990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Запиши слово графически. Над соответствующим слогом напиши букву </a:t>
            </a:r>
            <a:r>
              <a:rPr lang="ru-RU" sz="2800" b="1" dirty="0" err="1" smtClean="0"/>
              <a:t>д</a:t>
            </a:r>
            <a:r>
              <a:rPr lang="ru-RU" sz="2800" dirty="0" smtClean="0"/>
              <a:t> или </a:t>
            </a:r>
            <a:r>
              <a:rPr lang="ru-RU" sz="2800" b="1" dirty="0" smtClean="0"/>
              <a:t>т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916832"/>
            <a:ext cx="857978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Собери половинки фруктов и прочитай слово.</a:t>
            </a: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28092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Вставь верно буквы Д — Т в слова.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b="1" dirty="0" smtClean="0"/>
              <a:t> </a:t>
            </a:r>
            <a:r>
              <a:rPr lang="ru-RU" sz="6000" b="1" dirty="0" err="1" smtClean="0"/>
              <a:t>___ом</a:t>
            </a:r>
            <a:r>
              <a:rPr lang="ru-RU" sz="6000" b="1" dirty="0" smtClean="0"/>
              <a:t>        -</a:t>
            </a:r>
            <a:r>
              <a:rPr lang="ru-RU" sz="6000" b="1" dirty="0" err="1" smtClean="0"/>
              <a:t>___ом</a:t>
            </a: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 ____УШ     -____УШЬ</a:t>
            </a: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 ____ЕНЬ    -____ЕНЬ</a:t>
            </a: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 ____ОЧКА -____ОЧКА</a:t>
            </a:r>
            <a:endParaRPr lang="ru-RU" sz="6000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Составь словосочетания. Подчеркни </a:t>
            </a:r>
            <a:r>
              <a:rPr lang="ru-RU" sz="3200" b="1" dirty="0" err="1" smtClean="0"/>
              <a:t>д</a:t>
            </a:r>
            <a:r>
              <a:rPr lang="ru-RU" sz="3200" dirty="0" smtClean="0"/>
              <a:t> и </a:t>
            </a:r>
            <a:r>
              <a:rPr lang="ru-RU" sz="3200" b="1" dirty="0" smtClean="0"/>
              <a:t>т </a:t>
            </a:r>
            <a:r>
              <a:rPr lang="ru-RU" sz="3200" dirty="0" smtClean="0"/>
              <a:t>разным цветом.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82" y="2086382"/>
            <a:ext cx="8938937" cy="386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Допиши предложения ,изменяя слова в скобках.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66" y="1844824"/>
            <a:ext cx="886940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79</TotalTime>
  <Words>94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Слайд 1</vt:lpstr>
      <vt:lpstr>Допиши буквы.</vt:lpstr>
      <vt:lpstr>Запиши слоги и звукосочетания в две строчки .</vt:lpstr>
      <vt:lpstr>Запиши слово графически. Над соответствующим слогом напиши букву д или т. </vt:lpstr>
      <vt:lpstr>Собери половинки фруктов и прочитай слово.</vt:lpstr>
      <vt:lpstr>Вставь верно буквы Д — Т в слова.</vt:lpstr>
      <vt:lpstr>Составь словосочетания. Подчеркни д и т разным цветом.</vt:lpstr>
      <vt:lpstr>Допиши предложения ,изменяя слова в скобках.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4</cp:revision>
  <dcterms:modified xsi:type="dcterms:W3CDTF">2022-04-07T04:03:54Z</dcterms:modified>
</cp:coreProperties>
</file>