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02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ru-RU" dirty="0" smtClean="0"/>
              <a:t> Буквы Л - М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Буквы</a:t>
            </a:r>
            <a:endParaRPr lang="ru-RU" dirty="0"/>
          </a:p>
        </p:txBody>
      </p:sp>
      <p:pic>
        <p:nvPicPr>
          <p:cNvPr id="1026" name="Picture 2" descr="C:\Documents and Settings\АСИЯ\Рабочий стол\Дифференцияция оптика\Картинки буквы\hello_html_m6e9d2d3a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9600" y="2281139"/>
            <a:ext cx="3886200" cy="3187898"/>
          </a:xfrm>
          <a:prstGeom prst="rect">
            <a:avLst/>
          </a:prstGeom>
          <a:noFill/>
        </p:spPr>
      </p:pic>
      <p:pic>
        <p:nvPicPr>
          <p:cNvPr id="1027" name="Picture 3" descr="C:\Documents and Settings\АСИЯ\Рабочий стол\Дифференцияция оптика\Картинки буквы\0005-004- (2)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45050" y="2726242"/>
            <a:ext cx="3886200" cy="22976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что похожа буква?</a:t>
            </a:r>
            <a:endParaRPr lang="ru-RU" dirty="0"/>
          </a:p>
        </p:txBody>
      </p:sp>
      <p:pic>
        <p:nvPicPr>
          <p:cNvPr id="2050" name="Picture 2" descr="C:\Documents and Settings\АСИЯ\Рабочий стол\Дифференцияция оптика\Картинки буквы\hello_html_7c44cc9c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174" y="1589088"/>
            <a:ext cx="3405051" cy="4572000"/>
          </a:xfrm>
          <a:prstGeom prst="rect">
            <a:avLst/>
          </a:prstGeom>
          <a:noFill/>
        </p:spPr>
      </p:pic>
      <p:pic>
        <p:nvPicPr>
          <p:cNvPr id="2051" name="Picture 3" descr="C:\Documents and Settings\АСИЯ\Рабочий стол\Дифференцияция оптика\Картинки буквы\img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5050" y="1772816"/>
            <a:ext cx="3886200" cy="35595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119515" cy="100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864096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Соедини схемы слов и картинки.</a:t>
            </a:r>
            <a:endParaRPr lang="ru-RU" sz="3600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2775" y="2410882"/>
            <a:ext cx="8153400" cy="287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Назови картинки.  Выпиши слова с буквой Л в левый столбик , с буквой М в правый столбик.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17" y="1700808"/>
            <a:ext cx="9104783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Допиши предложения. Буквы </a:t>
            </a:r>
            <a:r>
              <a:rPr lang="ru-RU" sz="3200" b="1" dirty="0" smtClean="0">
                <a:solidFill>
                  <a:schemeClr val="tx1"/>
                </a:solidFill>
              </a:rPr>
              <a:t>Л,  М </a:t>
            </a:r>
            <a:r>
              <a:rPr lang="ru-RU" sz="3200" dirty="0" smtClean="0"/>
              <a:t>подчеркни разным карандашом.</a:t>
            </a:r>
            <a:endParaRPr lang="ru-RU" sz="3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856895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62</TotalTime>
  <Words>47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Обычная</vt:lpstr>
      <vt:lpstr>Слайд 1</vt:lpstr>
      <vt:lpstr>Буквы</vt:lpstr>
      <vt:lpstr>На что похожа буква?</vt:lpstr>
      <vt:lpstr>Слайд 4</vt:lpstr>
      <vt:lpstr>Соедини схемы слов и картинки.</vt:lpstr>
      <vt:lpstr>Назови картинки.  Выпиши слова с буквой Л в левый столбик , с буквой М в правый столбик.</vt:lpstr>
      <vt:lpstr>Допиши предложения. Буквы Л,  М подчеркни разным карандашом.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8</cp:revision>
  <dcterms:modified xsi:type="dcterms:W3CDTF">2021-02-17T04:25:12Z</dcterms:modified>
</cp:coreProperties>
</file>