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0"/>
  </p:notesMasterIdLst>
  <p:sldIdLst>
    <p:sldId id="256" r:id="rId2"/>
    <p:sldId id="263" r:id="rId3"/>
    <p:sldId id="264" r:id="rId4"/>
    <p:sldId id="265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CF0B6-593E-4852-A796-768FFD7E244F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27309-FE35-4D59-8A3B-BED676FB8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27309-FE35-4D59-8A3B-BED676FB86F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Буквы А - 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изображено на картинках?</a:t>
            </a:r>
            <a:endParaRPr lang="ru-RU" dirty="0"/>
          </a:p>
        </p:txBody>
      </p:sp>
      <p:pic>
        <p:nvPicPr>
          <p:cNvPr id="2050" name="Picture 2" descr="D:\Копилка на дифференциацию гласных\Картинки буквы\img_5702bbcd133a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2200489"/>
            <a:ext cx="3886200" cy="3349198"/>
          </a:xfrm>
          <a:prstGeom prst="rect">
            <a:avLst/>
          </a:prstGeom>
          <a:noFill/>
        </p:spPr>
      </p:pic>
      <p:pic>
        <p:nvPicPr>
          <p:cNvPr id="2051" name="Picture 3" descr="D:\Копилка на дифференциацию гласных\Картинки буквы\img_56f68fd2bb06d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45050" y="2576744"/>
            <a:ext cx="3886200" cy="2596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Копилка на дифференциацию гласных\Картинки буквы\hello_html_m7802d21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" y="1916832"/>
            <a:ext cx="4498545" cy="3703009"/>
          </a:xfrm>
          <a:prstGeom prst="rect">
            <a:avLst/>
          </a:prstGeom>
          <a:noFill/>
        </p:spPr>
      </p:pic>
      <p:pic>
        <p:nvPicPr>
          <p:cNvPr id="3075" name="Picture 3" descr="D:\Копилка на дифференциацию гласных\Картинки буквы\hello_html_6c90f12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8929" y="1772816"/>
            <a:ext cx="4555071" cy="3870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что похожа буква?</a:t>
            </a:r>
            <a:endParaRPr lang="ru-RU" dirty="0"/>
          </a:p>
        </p:txBody>
      </p:sp>
      <p:pic>
        <p:nvPicPr>
          <p:cNvPr id="4098" name="Picture 2" descr="D:\Копилка на дифференциацию гласных\Картинки буквы\img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5050" y="2417763"/>
            <a:ext cx="3886200" cy="2914650"/>
          </a:xfrm>
          <a:prstGeom prst="rect">
            <a:avLst/>
          </a:prstGeom>
          <a:noFill/>
        </p:spPr>
      </p:pic>
      <p:pic>
        <p:nvPicPr>
          <p:cNvPr id="4099" name="Picture 3" descr="D:\Копилка на дифференциацию гласных\Картинки буквы\На-что-похожа-буква-А-в-картинках-лучшие-фото-для-детей-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417763"/>
            <a:ext cx="3886200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Запиши слоги в две строчки: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 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О 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Запиши слоги в две строчки: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 : </a:t>
            </a:r>
            <a:r>
              <a:rPr lang="ru-RU" dirty="0" smtClean="0"/>
              <a:t>на, </a:t>
            </a:r>
            <a:r>
              <a:rPr lang="ru-RU" dirty="0" err="1" smtClean="0"/>
              <a:t>ат</a:t>
            </a:r>
            <a:r>
              <a:rPr lang="ru-RU" dirty="0" smtClean="0"/>
              <a:t>, </a:t>
            </a:r>
            <a:r>
              <a:rPr lang="ru-RU" dirty="0" err="1" smtClean="0"/>
              <a:t>ра</a:t>
            </a:r>
            <a:r>
              <a:rPr lang="ru-RU" dirty="0" smtClean="0"/>
              <a:t>, за, </a:t>
            </a:r>
            <a:r>
              <a:rPr lang="ru-RU" dirty="0" err="1" smtClean="0"/>
              <a:t>ла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О : </a:t>
            </a:r>
            <a:r>
              <a:rPr lang="ru-RU" dirty="0" smtClean="0"/>
              <a:t>мо, об, ос, во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Подбери схему к картинке. </a:t>
            </a:r>
            <a:br>
              <a:rPr lang="ru-RU" sz="3600" dirty="0" smtClean="0"/>
            </a:br>
            <a:r>
              <a:rPr lang="ru-RU" sz="3600" dirty="0" smtClean="0"/>
              <a:t>Запиши слово и схему.</a:t>
            </a:r>
            <a:endParaRPr lang="ru-RU" sz="36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-6130" y="2780928"/>
            <a:ext cx="9150130" cy="249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Запиши слова, вставляя буквы О, А.</a:t>
            </a:r>
            <a:endParaRPr lang="ru-RU" sz="32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916832"/>
            <a:ext cx="90364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155</TotalTime>
  <Words>65</Words>
  <Application>Microsoft Office PowerPoint</Application>
  <PresentationFormat>Экран (4:3)</PresentationFormat>
  <Paragraphs>14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Обычная</vt:lpstr>
      <vt:lpstr>Слайд 1</vt:lpstr>
      <vt:lpstr>Что изображено на картинках?</vt:lpstr>
      <vt:lpstr>Слайд 3</vt:lpstr>
      <vt:lpstr>На что похожа буква?</vt:lpstr>
      <vt:lpstr>Запиши слоги в две строчки:</vt:lpstr>
      <vt:lpstr>Запиши слоги в две строчки:</vt:lpstr>
      <vt:lpstr>Подбери схему к картинке.  Запиши слово и схему.</vt:lpstr>
      <vt:lpstr>Запиши слова, вставляя буквы О, 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Буквы А - О</dc:title>
  <cp:lastModifiedBy>АСИЯ</cp:lastModifiedBy>
  <cp:revision>16</cp:revision>
  <dcterms:modified xsi:type="dcterms:W3CDTF">2023-01-12T05:06:16Z</dcterms:modified>
</cp:coreProperties>
</file>