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64" r:id="rId6"/>
    <p:sldId id="259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Дифференциация Ж - Ш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Допиши буквы.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132856"/>
            <a:ext cx="8153400" cy="1021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Слоги со звуком </a:t>
            </a:r>
            <a:r>
              <a:rPr lang="en-US" sz="2800" dirty="0" smtClean="0"/>
              <a:t>[</a:t>
            </a:r>
            <a:r>
              <a:rPr lang="ru-RU" sz="2800" dirty="0" err="1" smtClean="0"/>
              <a:t>ш</a:t>
            </a:r>
            <a:r>
              <a:rPr lang="en-US" sz="2800" dirty="0" smtClean="0"/>
              <a:t>]</a:t>
            </a:r>
            <a:r>
              <a:rPr lang="ru-RU" sz="2800" dirty="0" smtClean="0"/>
              <a:t>обозначьте -   , со звуком </a:t>
            </a:r>
            <a:r>
              <a:rPr lang="en-US" sz="2800" dirty="0" smtClean="0"/>
              <a:t>[</a:t>
            </a:r>
            <a:r>
              <a:rPr lang="ru-RU" sz="2800" dirty="0" smtClean="0"/>
              <a:t>ж</a:t>
            </a:r>
            <a:r>
              <a:rPr lang="en-US" sz="2800" dirty="0" smtClean="0"/>
              <a:t>]</a:t>
            </a:r>
            <a:r>
              <a:rPr lang="ru-RU" sz="2800" dirty="0" smtClean="0"/>
              <a:t>-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Ша, </a:t>
            </a:r>
            <a:r>
              <a:rPr lang="ru-RU" dirty="0" err="1" smtClean="0"/>
              <a:t>шу</a:t>
            </a:r>
            <a:r>
              <a:rPr lang="ru-RU" dirty="0" smtClean="0"/>
              <a:t>, </a:t>
            </a:r>
            <a:r>
              <a:rPr lang="ru-RU" dirty="0" err="1" smtClean="0"/>
              <a:t>жа</a:t>
            </a:r>
            <a:r>
              <a:rPr lang="ru-RU" dirty="0" smtClean="0"/>
              <a:t>, </a:t>
            </a:r>
            <a:r>
              <a:rPr lang="ru-RU" dirty="0" err="1" smtClean="0"/>
              <a:t>шо,ше</a:t>
            </a:r>
            <a:r>
              <a:rPr lang="ru-RU" dirty="0" smtClean="0"/>
              <a:t>, </a:t>
            </a:r>
            <a:r>
              <a:rPr lang="ru-RU" dirty="0" err="1" smtClean="0"/>
              <a:t>жи</a:t>
            </a:r>
            <a:r>
              <a:rPr lang="ru-RU" dirty="0" smtClean="0"/>
              <a:t>, </a:t>
            </a:r>
            <a:r>
              <a:rPr lang="ru-RU" dirty="0" err="1" smtClean="0"/>
              <a:t>иж</a:t>
            </a:r>
            <a:r>
              <a:rPr lang="ru-RU" dirty="0" smtClean="0"/>
              <a:t>, </a:t>
            </a:r>
            <a:r>
              <a:rPr lang="ru-RU" dirty="0" err="1" smtClean="0"/>
              <a:t>уш</a:t>
            </a:r>
            <a:r>
              <a:rPr lang="ru-RU" dirty="0" smtClean="0"/>
              <a:t>, </a:t>
            </a:r>
            <a:r>
              <a:rPr lang="ru-RU" dirty="0" err="1" smtClean="0"/>
              <a:t>ош</a:t>
            </a:r>
            <a:r>
              <a:rPr lang="ru-RU" dirty="0" smtClean="0"/>
              <a:t>, ужу, </a:t>
            </a:r>
            <a:r>
              <a:rPr lang="ru-RU" dirty="0" err="1" smtClean="0"/>
              <a:t>ешу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5580112" y="548680"/>
            <a:ext cx="216024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8172400" y="620688"/>
            <a:ext cx="28803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8172400" y="548680"/>
            <a:ext cx="288032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Замени символы буквами. Прочитай и запиши слова.</a:t>
            </a:r>
            <a:endParaRPr lang="ru-RU" sz="3200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772816"/>
            <a:ext cx="892899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Мише нравится звук Ш, а Жене — Ж. Помоги ребятам поделить картинки. Запиши названия картинок в два столбика и выдели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буквы Ж и Ш.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914400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Подбери к схемам слова.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828950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Допиши слова, добавив </a:t>
            </a:r>
            <a:r>
              <a:rPr lang="ru-RU" sz="3200" b="1" dirty="0" err="1" smtClean="0"/>
              <a:t>жок</a:t>
            </a:r>
            <a:r>
              <a:rPr lang="ru-RU" sz="3200" dirty="0" smtClean="0"/>
              <a:t> или </a:t>
            </a:r>
            <a:r>
              <a:rPr lang="ru-RU" sz="3200" b="1" dirty="0" smtClean="0"/>
              <a:t>шок. </a:t>
            </a:r>
            <a:r>
              <a:rPr lang="ru-RU" sz="3200" dirty="0" smtClean="0"/>
              <a:t>Запиши слова .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775" y="2304337"/>
            <a:ext cx="8153400" cy="30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116632"/>
            <a:ext cx="8153400" cy="110256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Прочитай слова, разбросанные вокруг кабанчика, и составь с ними предложения.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44824"/>
            <a:ext cx="784887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Вставь пропущенные буквы Ш.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Ми...е подарили </a:t>
            </a:r>
            <a:r>
              <a:rPr lang="ru-RU" dirty="0" err="1" smtClean="0"/>
              <a:t>плю</a:t>
            </a:r>
            <a:r>
              <a:rPr lang="ru-RU" dirty="0" smtClean="0"/>
              <a:t>…	</a:t>
            </a:r>
            <a:r>
              <a:rPr lang="ru-RU" dirty="0" err="1" smtClean="0"/>
              <a:t>евого</a:t>
            </a:r>
            <a:r>
              <a:rPr lang="ru-RU" dirty="0" smtClean="0"/>
              <a:t> ми…</a:t>
            </a:r>
            <a:r>
              <a:rPr lang="ru-RU" dirty="0" err="1" smtClean="0"/>
              <a:t>ку</a:t>
            </a:r>
            <a:r>
              <a:rPr lang="ru-RU" dirty="0" smtClean="0"/>
              <a:t>. </a:t>
            </a:r>
            <a:r>
              <a:rPr lang="ru-RU" dirty="0" err="1" smtClean="0"/>
              <a:t>Ма</a:t>
            </a:r>
            <a:r>
              <a:rPr lang="ru-RU" dirty="0" smtClean="0"/>
              <a:t>…а с…ила ему  …</a:t>
            </a:r>
            <a:r>
              <a:rPr lang="ru-RU" dirty="0" err="1" smtClean="0"/>
              <a:t>убу</a:t>
            </a:r>
            <a:r>
              <a:rPr lang="ru-RU" dirty="0" smtClean="0"/>
              <a:t> и …</a:t>
            </a:r>
            <a:r>
              <a:rPr lang="ru-RU" dirty="0" err="1" smtClean="0"/>
              <a:t>тани</a:t>
            </a:r>
            <a:r>
              <a:rPr lang="ru-RU" dirty="0" smtClean="0"/>
              <a:t>…</a:t>
            </a:r>
            <a:r>
              <a:rPr lang="ru-RU" dirty="0" err="1" smtClean="0"/>
              <a:t>ки</a:t>
            </a:r>
            <a:r>
              <a:rPr lang="ru-RU" dirty="0" smtClean="0"/>
              <a:t>. Бабу…</a:t>
            </a:r>
            <a:r>
              <a:rPr lang="ru-RU" dirty="0" err="1" smtClean="0"/>
              <a:t>ка</a:t>
            </a:r>
            <a:r>
              <a:rPr lang="ru-RU" dirty="0" smtClean="0"/>
              <a:t> связала тёплый …</a:t>
            </a:r>
            <a:r>
              <a:rPr lang="ru-RU" dirty="0" err="1" smtClean="0"/>
              <a:t>ерстяной</a:t>
            </a:r>
            <a:r>
              <a:rPr lang="ru-RU" dirty="0" smtClean="0"/>
              <a:t> …арф. Вечером Ми…а </a:t>
            </a:r>
            <a:r>
              <a:rPr lang="ru-RU" dirty="0" err="1" smtClean="0"/>
              <a:t>вы...ел</a:t>
            </a:r>
            <a:r>
              <a:rPr lang="ru-RU" dirty="0" smtClean="0"/>
              <a:t> гулять во двор вместе с ми…</a:t>
            </a:r>
            <a:r>
              <a:rPr lang="ru-RU" dirty="0" err="1" smtClean="0"/>
              <a:t>кой.Он</a:t>
            </a:r>
            <a:r>
              <a:rPr lang="ru-RU" dirty="0" smtClean="0"/>
              <a:t> посадил его в </a:t>
            </a:r>
            <a:r>
              <a:rPr lang="ru-RU" dirty="0" err="1" smtClean="0"/>
              <a:t>ма</a:t>
            </a:r>
            <a:r>
              <a:rPr lang="ru-RU" dirty="0" smtClean="0"/>
              <a:t>…</a:t>
            </a:r>
            <a:r>
              <a:rPr lang="ru-RU" dirty="0" err="1" smtClean="0"/>
              <a:t>ину</a:t>
            </a:r>
            <a:r>
              <a:rPr lang="ru-RU" dirty="0" smtClean="0"/>
              <a:t>. </a:t>
            </a:r>
          </a:p>
          <a:p>
            <a:r>
              <a:rPr lang="ru-RU" dirty="0" smtClean="0"/>
              <a:t>       У </a:t>
            </a:r>
            <a:r>
              <a:rPr lang="ru-RU" dirty="0" err="1" smtClean="0"/>
              <a:t>Ма</a:t>
            </a:r>
            <a:r>
              <a:rPr lang="ru-RU" dirty="0" smtClean="0"/>
              <a:t>…и новая игру…</a:t>
            </a:r>
            <a:r>
              <a:rPr lang="ru-RU" dirty="0" err="1" smtClean="0"/>
              <a:t>ечная</a:t>
            </a:r>
            <a:r>
              <a:rPr lang="ru-RU" dirty="0" smtClean="0"/>
              <a:t> </a:t>
            </a:r>
            <a:r>
              <a:rPr lang="ru-RU" dirty="0" err="1" smtClean="0"/>
              <a:t>ло</a:t>
            </a:r>
            <a:r>
              <a:rPr lang="ru-RU" dirty="0" smtClean="0"/>
              <a:t>…</a:t>
            </a:r>
            <a:r>
              <a:rPr lang="ru-RU" dirty="0" err="1" smtClean="0"/>
              <a:t>адка</a:t>
            </a:r>
            <a:r>
              <a:rPr lang="ru-RU" dirty="0" smtClean="0"/>
              <a:t>. </a:t>
            </a:r>
            <a:r>
              <a:rPr lang="ru-RU" dirty="0" err="1" smtClean="0"/>
              <a:t>Ма</a:t>
            </a:r>
            <a:r>
              <a:rPr lang="ru-RU" dirty="0" smtClean="0"/>
              <a:t>…а и Ми…а стали катать ми…</a:t>
            </a:r>
            <a:r>
              <a:rPr lang="ru-RU" dirty="0" err="1" smtClean="0"/>
              <a:t>ку</a:t>
            </a:r>
            <a:r>
              <a:rPr lang="ru-RU" dirty="0" smtClean="0"/>
              <a:t> на </a:t>
            </a:r>
            <a:r>
              <a:rPr lang="ru-RU" dirty="0" err="1" smtClean="0"/>
              <a:t>ло</a:t>
            </a:r>
            <a:r>
              <a:rPr lang="ru-RU" dirty="0" smtClean="0"/>
              <a:t>…</a:t>
            </a:r>
            <a:r>
              <a:rPr lang="ru-RU" dirty="0" err="1" smtClean="0"/>
              <a:t>адке</a:t>
            </a:r>
            <a:r>
              <a:rPr lang="ru-RU" dirty="0" smtClean="0"/>
              <a:t>. Дети</a:t>
            </a:r>
          </a:p>
          <a:p>
            <a:pPr>
              <a:buNone/>
            </a:pPr>
            <a:r>
              <a:rPr lang="ru-RU" dirty="0" smtClean="0"/>
              <a:t>    подружились и с тех пор играли с игру…</a:t>
            </a:r>
            <a:r>
              <a:rPr lang="ru-RU" dirty="0" err="1" smtClean="0"/>
              <a:t>ками</a:t>
            </a:r>
            <a:r>
              <a:rPr lang="ru-RU" dirty="0" smtClean="0"/>
              <a:t> вместе.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318</TotalTime>
  <Words>107</Words>
  <Application>Microsoft Office PowerPoint</Application>
  <PresentationFormat>Экран (4:3)</PresentationFormat>
  <Paragraphs>13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Обычная</vt:lpstr>
      <vt:lpstr>Слайд 1</vt:lpstr>
      <vt:lpstr>Допиши буквы.</vt:lpstr>
      <vt:lpstr>Слоги со звуком [ш]обозначьте -   , со звуком [ж]-</vt:lpstr>
      <vt:lpstr>Замени символы буквами. Прочитай и запиши слова.</vt:lpstr>
      <vt:lpstr>Мише нравится звук Ш, а Жене — Ж. Помоги ребятам поделить картинки. Запиши названия картинок в два столбика и выдели буквы Ж и Ш.</vt:lpstr>
      <vt:lpstr>Подбери к схемам слова.</vt:lpstr>
      <vt:lpstr>Допиши слова, добавив жок или шок. Запиши слова .</vt:lpstr>
      <vt:lpstr> Прочитай слова, разбросанные вокруг кабанчика, и составь с ними предложения. </vt:lpstr>
      <vt:lpstr>Вставь пропущенные буквы Ш.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АСИЯ</cp:lastModifiedBy>
  <cp:revision>12</cp:revision>
  <dcterms:modified xsi:type="dcterms:W3CDTF">2023-04-05T04:42:29Z</dcterms:modified>
</cp:coreProperties>
</file>